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4"/>
    <p:sldMasterId id="2147483890" r:id="rId5"/>
    <p:sldMasterId id="2147483927" r:id="rId6"/>
    <p:sldMasterId id="2147483964" r:id="rId7"/>
  </p:sldMasterIdLst>
  <p:notesMasterIdLst>
    <p:notesMasterId r:id="rId17"/>
  </p:notesMasterIdLst>
  <p:handoutMasterIdLst>
    <p:handoutMasterId r:id="rId18"/>
  </p:handoutMasterIdLst>
  <p:sldIdLst>
    <p:sldId id="268" r:id="rId8"/>
    <p:sldId id="270" r:id="rId9"/>
    <p:sldId id="269" r:id="rId10"/>
    <p:sldId id="274" r:id="rId11"/>
    <p:sldId id="275" r:id="rId12"/>
    <p:sldId id="277" r:id="rId13"/>
    <p:sldId id="276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7" autoAdjust="0"/>
    <p:restoredTop sz="83405" autoAdjust="0"/>
  </p:normalViewPr>
  <p:slideViewPr>
    <p:cSldViewPr snapToGrid="0" snapToObjects="1">
      <p:cViewPr>
        <p:scale>
          <a:sx n="100" d="100"/>
          <a:sy n="100" d="100"/>
        </p:scale>
        <p:origin x="576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0" d="100"/>
          <a:sy n="160" d="100"/>
        </p:scale>
        <p:origin x="531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0B8D4-08D0-E043-AEDB-590710368D24}" type="doc">
      <dgm:prSet loTypeId="urn:microsoft.com/office/officeart/2005/8/layout/matrix3" loCatId="matrix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BE632C2-C4FE-2047-8D07-CB25C014E253}">
      <dgm:prSet/>
      <dgm:spPr/>
      <dgm:t>
        <a:bodyPr/>
        <a:lstStyle/>
        <a:p>
          <a:r>
            <a:rPr lang="en-GB" dirty="0"/>
            <a:t>They prioritise combining work-based learning and higher academic learning</a:t>
          </a:r>
        </a:p>
      </dgm:t>
    </dgm:pt>
    <dgm:pt modelId="{C60AF9BC-74DB-754F-9767-7D6951C8DCF2}" type="parTrans" cxnId="{82B73B7E-383F-A649-89A0-93CF3EA41EF0}">
      <dgm:prSet/>
      <dgm:spPr/>
      <dgm:t>
        <a:bodyPr/>
        <a:lstStyle/>
        <a:p>
          <a:endParaRPr lang="en-GB"/>
        </a:p>
      </dgm:t>
    </dgm:pt>
    <dgm:pt modelId="{24332A01-22AB-924A-9243-7963544B106C}" type="sibTrans" cxnId="{82B73B7E-383F-A649-89A0-93CF3EA41EF0}">
      <dgm:prSet/>
      <dgm:spPr/>
      <dgm:t>
        <a:bodyPr/>
        <a:lstStyle/>
        <a:p>
          <a:endParaRPr lang="en-GB"/>
        </a:p>
      </dgm:t>
    </dgm:pt>
    <dgm:pt modelId="{F91C0FDA-F6D9-0447-9D93-BDBB6B013AFD}">
      <dgm:prSet/>
      <dgm:spPr/>
      <dgm:t>
        <a:bodyPr/>
        <a:lstStyle/>
        <a:p>
          <a:r>
            <a:rPr lang="en-GB" dirty="0"/>
            <a:t>They are more explicitly aligned with external standards requirements and endorsing bodies</a:t>
          </a:r>
        </a:p>
      </dgm:t>
    </dgm:pt>
    <dgm:pt modelId="{01F0B133-89C8-F641-9D52-899F23921E7F}" type="parTrans" cxnId="{523CCC01-B342-E242-A3D9-4B1775CFC314}">
      <dgm:prSet/>
      <dgm:spPr/>
      <dgm:t>
        <a:bodyPr/>
        <a:lstStyle/>
        <a:p>
          <a:endParaRPr lang="en-GB"/>
        </a:p>
      </dgm:t>
    </dgm:pt>
    <dgm:pt modelId="{FEC99D54-0FAE-0340-8FDC-EC217E1274B7}" type="sibTrans" cxnId="{523CCC01-B342-E242-A3D9-4B1775CFC314}">
      <dgm:prSet/>
      <dgm:spPr/>
      <dgm:t>
        <a:bodyPr/>
        <a:lstStyle/>
        <a:p>
          <a:endParaRPr lang="en-GB"/>
        </a:p>
      </dgm:t>
    </dgm:pt>
    <dgm:pt modelId="{224B7947-46FC-D742-AE39-59380DA7D374}">
      <dgm:prSet/>
      <dgm:spPr/>
      <dgm:t>
        <a:bodyPr/>
        <a:lstStyle/>
        <a:p>
          <a:r>
            <a:rPr lang="en-GB" dirty="0"/>
            <a:t>They can be funded through the Apprenticeship Levy paid by large employers. </a:t>
          </a:r>
        </a:p>
      </dgm:t>
    </dgm:pt>
    <dgm:pt modelId="{5B61DB27-B38E-D746-8FDF-5337B30684EA}" type="parTrans" cxnId="{1FEC2FEE-F220-F94E-8152-78021EBC75E7}">
      <dgm:prSet/>
      <dgm:spPr/>
      <dgm:t>
        <a:bodyPr/>
        <a:lstStyle/>
        <a:p>
          <a:endParaRPr lang="en-GB"/>
        </a:p>
      </dgm:t>
    </dgm:pt>
    <dgm:pt modelId="{02DB85B1-25A0-C648-9416-45A32DE3C6E3}" type="sibTrans" cxnId="{1FEC2FEE-F220-F94E-8152-78021EBC75E7}">
      <dgm:prSet/>
      <dgm:spPr/>
      <dgm:t>
        <a:bodyPr/>
        <a:lstStyle/>
        <a:p>
          <a:endParaRPr lang="en-GB"/>
        </a:p>
      </dgm:t>
    </dgm:pt>
    <dgm:pt modelId="{317A7A56-DE18-4B4F-BA15-FCDBCFC34AB6}">
      <dgm:prSet/>
      <dgm:spPr/>
      <dgm:t>
        <a:bodyPr/>
        <a:lstStyle/>
        <a:p>
          <a:r>
            <a:rPr lang="en-GB" dirty="0"/>
            <a:t>The system is employer-led and apprentices are employees </a:t>
          </a:r>
        </a:p>
      </dgm:t>
    </dgm:pt>
    <dgm:pt modelId="{2D815221-8873-E044-8E12-FF5ACACAAC56}" type="parTrans" cxnId="{133B7CE9-0D90-C247-A5A2-DA9440802D58}">
      <dgm:prSet/>
      <dgm:spPr/>
      <dgm:t>
        <a:bodyPr/>
        <a:lstStyle/>
        <a:p>
          <a:endParaRPr lang="en-GB"/>
        </a:p>
      </dgm:t>
    </dgm:pt>
    <dgm:pt modelId="{6A7CFA3E-AE07-1E45-AF70-4E3D1813D60F}" type="sibTrans" cxnId="{133B7CE9-0D90-C247-A5A2-DA9440802D58}">
      <dgm:prSet/>
      <dgm:spPr/>
      <dgm:t>
        <a:bodyPr/>
        <a:lstStyle/>
        <a:p>
          <a:endParaRPr lang="en-GB"/>
        </a:p>
      </dgm:t>
    </dgm:pt>
    <dgm:pt modelId="{24AFA15B-E435-504F-A681-AA9A80E9C348}" type="pres">
      <dgm:prSet presAssocID="{6250B8D4-08D0-E043-AEDB-590710368D24}" presName="matrix" presStyleCnt="0">
        <dgm:presLayoutVars>
          <dgm:chMax val="1"/>
          <dgm:dir/>
          <dgm:resizeHandles val="exact"/>
        </dgm:presLayoutVars>
      </dgm:prSet>
      <dgm:spPr/>
    </dgm:pt>
    <dgm:pt modelId="{25408140-19F0-944A-83DD-01E0C7DAE30F}" type="pres">
      <dgm:prSet presAssocID="{6250B8D4-08D0-E043-AEDB-590710368D24}" presName="diamond" presStyleLbl="bgShp" presStyleIdx="0" presStyleCnt="1" custLinFactNeighborX="339" custLinFactNeighborY="-3149"/>
      <dgm:spPr/>
    </dgm:pt>
    <dgm:pt modelId="{300058FD-33D7-9340-987A-5107D377778C}" type="pres">
      <dgm:prSet presAssocID="{6250B8D4-08D0-E043-AEDB-590710368D2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03B161-82F0-D245-8619-E380FD8CEF84}" type="pres">
      <dgm:prSet presAssocID="{6250B8D4-08D0-E043-AEDB-590710368D2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A71DCB-B0D9-F347-939F-63306A7739BB}" type="pres">
      <dgm:prSet presAssocID="{6250B8D4-08D0-E043-AEDB-590710368D2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5D058DD-42B5-9C49-8631-F387679BA66F}" type="pres">
      <dgm:prSet presAssocID="{6250B8D4-08D0-E043-AEDB-590710368D2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23CCC01-B342-E242-A3D9-4B1775CFC314}" srcId="{6250B8D4-08D0-E043-AEDB-590710368D24}" destId="{F91C0FDA-F6D9-0447-9D93-BDBB6B013AFD}" srcOrd="2" destOrd="0" parTransId="{01F0B133-89C8-F641-9D52-899F23921E7F}" sibTransId="{FEC99D54-0FAE-0340-8FDC-EC217E1274B7}"/>
    <dgm:cxn modelId="{79EA5F18-6C05-0843-BE44-57D950A99894}" type="presOf" srcId="{317A7A56-DE18-4B4F-BA15-FCDBCFC34AB6}" destId="{7B03B161-82F0-D245-8619-E380FD8CEF84}" srcOrd="0" destOrd="0" presId="urn:microsoft.com/office/officeart/2005/8/layout/matrix3"/>
    <dgm:cxn modelId="{3A937D2A-097C-8C4D-97EE-8B426642A1C4}" type="presOf" srcId="{F91C0FDA-F6D9-0447-9D93-BDBB6B013AFD}" destId="{6FA71DCB-B0D9-F347-939F-63306A7739BB}" srcOrd="0" destOrd="0" presId="urn:microsoft.com/office/officeart/2005/8/layout/matrix3"/>
    <dgm:cxn modelId="{0F598D38-95C6-C144-9471-7F5246BC0E55}" type="presOf" srcId="{6250B8D4-08D0-E043-AEDB-590710368D24}" destId="{24AFA15B-E435-504F-A681-AA9A80E9C348}" srcOrd="0" destOrd="0" presId="urn:microsoft.com/office/officeart/2005/8/layout/matrix3"/>
    <dgm:cxn modelId="{7DF3E15D-FCD1-464E-BC56-EE7AAC82271F}" type="presOf" srcId="{FBE632C2-C4FE-2047-8D07-CB25C014E253}" destId="{300058FD-33D7-9340-987A-5107D377778C}" srcOrd="0" destOrd="0" presId="urn:microsoft.com/office/officeart/2005/8/layout/matrix3"/>
    <dgm:cxn modelId="{82B73B7E-383F-A649-89A0-93CF3EA41EF0}" srcId="{6250B8D4-08D0-E043-AEDB-590710368D24}" destId="{FBE632C2-C4FE-2047-8D07-CB25C014E253}" srcOrd="0" destOrd="0" parTransId="{C60AF9BC-74DB-754F-9767-7D6951C8DCF2}" sibTransId="{24332A01-22AB-924A-9243-7963544B106C}"/>
    <dgm:cxn modelId="{803DC5DE-C640-AA4C-BBAC-2EBC3C713AFB}" type="presOf" srcId="{224B7947-46FC-D742-AE39-59380DA7D374}" destId="{05D058DD-42B5-9C49-8631-F387679BA66F}" srcOrd="0" destOrd="0" presId="urn:microsoft.com/office/officeart/2005/8/layout/matrix3"/>
    <dgm:cxn modelId="{133B7CE9-0D90-C247-A5A2-DA9440802D58}" srcId="{6250B8D4-08D0-E043-AEDB-590710368D24}" destId="{317A7A56-DE18-4B4F-BA15-FCDBCFC34AB6}" srcOrd="1" destOrd="0" parTransId="{2D815221-8873-E044-8E12-FF5ACACAAC56}" sibTransId="{6A7CFA3E-AE07-1E45-AF70-4E3D1813D60F}"/>
    <dgm:cxn modelId="{1FEC2FEE-F220-F94E-8152-78021EBC75E7}" srcId="{6250B8D4-08D0-E043-AEDB-590710368D24}" destId="{224B7947-46FC-D742-AE39-59380DA7D374}" srcOrd="3" destOrd="0" parTransId="{5B61DB27-B38E-D746-8FDF-5337B30684EA}" sibTransId="{02DB85B1-25A0-C648-9416-45A32DE3C6E3}"/>
    <dgm:cxn modelId="{2696D228-3010-654B-98AA-3388D5F288F1}" type="presParOf" srcId="{24AFA15B-E435-504F-A681-AA9A80E9C348}" destId="{25408140-19F0-944A-83DD-01E0C7DAE30F}" srcOrd="0" destOrd="0" presId="urn:microsoft.com/office/officeart/2005/8/layout/matrix3"/>
    <dgm:cxn modelId="{24EA3752-2566-0F49-A926-703F2B77E13D}" type="presParOf" srcId="{24AFA15B-E435-504F-A681-AA9A80E9C348}" destId="{300058FD-33D7-9340-987A-5107D377778C}" srcOrd="1" destOrd="0" presId="urn:microsoft.com/office/officeart/2005/8/layout/matrix3"/>
    <dgm:cxn modelId="{969A0D92-429A-A045-83D9-F67B4A10F1EB}" type="presParOf" srcId="{24AFA15B-E435-504F-A681-AA9A80E9C348}" destId="{7B03B161-82F0-D245-8619-E380FD8CEF84}" srcOrd="2" destOrd="0" presId="urn:microsoft.com/office/officeart/2005/8/layout/matrix3"/>
    <dgm:cxn modelId="{003C34F4-9B14-CB4B-A0C4-5156C6E5C4BD}" type="presParOf" srcId="{24AFA15B-E435-504F-A681-AA9A80E9C348}" destId="{6FA71DCB-B0D9-F347-939F-63306A7739BB}" srcOrd="3" destOrd="0" presId="urn:microsoft.com/office/officeart/2005/8/layout/matrix3"/>
    <dgm:cxn modelId="{1BFF0BE4-53F8-7347-AC83-0DF8C4E082F4}" type="presParOf" srcId="{24AFA15B-E435-504F-A681-AA9A80E9C348}" destId="{05D058DD-42B5-9C49-8631-F387679BA66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33E27-96E2-6F45-B553-447350E0F44A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47B304C-EBF2-3A4C-962B-6FE549343C97}">
      <dgm:prSet/>
      <dgm:spPr/>
      <dgm:t>
        <a:bodyPr/>
        <a:lstStyle/>
        <a:p>
          <a:r>
            <a:rPr lang="en-GB" dirty="0"/>
            <a:t>University</a:t>
          </a:r>
        </a:p>
      </dgm:t>
    </dgm:pt>
    <dgm:pt modelId="{D6B86646-6DF2-7548-AE5F-E2B2E45041FA}" type="parTrans" cxnId="{D8A0EAC3-5BA6-7848-8CF2-B871F812A8EB}">
      <dgm:prSet/>
      <dgm:spPr/>
      <dgm:t>
        <a:bodyPr/>
        <a:lstStyle/>
        <a:p>
          <a:endParaRPr lang="en-GB"/>
        </a:p>
      </dgm:t>
    </dgm:pt>
    <dgm:pt modelId="{C1AF0B67-F659-9A4D-930C-A25BF91401CB}" type="sibTrans" cxnId="{D8A0EAC3-5BA6-7848-8CF2-B871F812A8EB}">
      <dgm:prSet/>
      <dgm:spPr/>
      <dgm:t>
        <a:bodyPr/>
        <a:lstStyle/>
        <a:p>
          <a:endParaRPr lang="en-GB"/>
        </a:p>
      </dgm:t>
    </dgm:pt>
    <dgm:pt modelId="{AE676991-5C17-E341-83CD-633210F53BEC}">
      <dgm:prSet/>
      <dgm:spPr/>
      <dgm:t>
        <a:bodyPr/>
        <a:lstStyle/>
        <a:p>
          <a:r>
            <a:rPr lang="en-GB" dirty="0"/>
            <a:t>Workplace</a:t>
          </a:r>
        </a:p>
      </dgm:t>
    </dgm:pt>
    <dgm:pt modelId="{F59A8D3B-A092-8748-8DFD-BE0C1CDB0586}" type="parTrans" cxnId="{4B1FAB48-BFDC-0945-8A73-B9A2B6640DFA}">
      <dgm:prSet/>
      <dgm:spPr/>
      <dgm:t>
        <a:bodyPr/>
        <a:lstStyle/>
        <a:p>
          <a:endParaRPr lang="en-GB"/>
        </a:p>
      </dgm:t>
    </dgm:pt>
    <dgm:pt modelId="{AA2103A8-ABEB-7140-BE37-035BEC5B498B}" type="sibTrans" cxnId="{4B1FAB48-BFDC-0945-8A73-B9A2B6640DFA}">
      <dgm:prSet/>
      <dgm:spPr/>
      <dgm:t>
        <a:bodyPr/>
        <a:lstStyle/>
        <a:p>
          <a:endParaRPr lang="en-GB"/>
        </a:p>
      </dgm:t>
    </dgm:pt>
    <dgm:pt modelId="{827C8686-4114-B44B-85CF-A12D8801A7EC}" type="pres">
      <dgm:prSet presAssocID="{6F233E27-96E2-6F45-B553-447350E0F44A}" presName="Name0" presStyleCnt="0">
        <dgm:presLayoutVars>
          <dgm:dir/>
          <dgm:animLvl val="lvl"/>
          <dgm:resizeHandles val="exact"/>
        </dgm:presLayoutVars>
      </dgm:prSet>
      <dgm:spPr/>
    </dgm:pt>
    <dgm:pt modelId="{DB12601A-6B10-0E4A-BC00-7D6F73689C5D}" type="pres">
      <dgm:prSet presAssocID="{847B304C-EBF2-3A4C-962B-6FE549343C97}" presName="composite" presStyleCnt="0"/>
      <dgm:spPr/>
    </dgm:pt>
    <dgm:pt modelId="{8E71A466-898B-9044-818D-7DFE8D6D9B15}" type="pres">
      <dgm:prSet presAssocID="{847B304C-EBF2-3A4C-962B-6FE549343C9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0F707E3-3AC5-7F49-970F-CECE24C9B7EC}" type="pres">
      <dgm:prSet presAssocID="{847B304C-EBF2-3A4C-962B-6FE549343C97}" presName="desTx" presStyleLbl="alignAccFollowNode1" presStyleIdx="0" presStyleCnt="2">
        <dgm:presLayoutVars>
          <dgm:bulletEnabled val="1"/>
        </dgm:presLayoutVars>
      </dgm:prSet>
      <dgm:spPr/>
    </dgm:pt>
    <dgm:pt modelId="{98D4C2F2-7758-9840-837C-BA309FD3F5F1}" type="pres">
      <dgm:prSet presAssocID="{C1AF0B67-F659-9A4D-930C-A25BF91401CB}" presName="space" presStyleCnt="0"/>
      <dgm:spPr/>
    </dgm:pt>
    <dgm:pt modelId="{F2107C10-036A-EC4D-B0E9-ABEBCABCB26F}" type="pres">
      <dgm:prSet presAssocID="{AE676991-5C17-E341-83CD-633210F53BEC}" presName="composite" presStyleCnt="0"/>
      <dgm:spPr/>
    </dgm:pt>
    <dgm:pt modelId="{F20E92BB-ED8F-8142-9405-5812322C54FA}" type="pres">
      <dgm:prSet presAssocID="{AE676991-5C17-E341-83CD-633210F53BE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66A2163-5352-A341-88E8-ED46448962FE}" type="pres">
      <dgm:prSet presAssocID="{AE676991-5C17-E341-83CD-633210F53BE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82CEE0D-DE55-2A48-ACC9-03994950D5B2}" type="presOf" srcId="{847B304C-EBF2-3A4C-962B-6FE549343C97}" destId="{8E71A466-898B-9044-818D-7DFE8D6D9B15}" srcOrd="0" destOrd="0" presId="urn:microsoft.com/office/officeart/2005/8/layout/hList1"/>
    <dgm:cxn modelId="{23BD4132-DC81-394A-B074-FEB7498A2CC8}" type="presOf" srcId="{6F233E27-96E2-6F45-B553-447350E0F44A}" destId="{827C8686-4114-B44B-85CF-A12D8801A7EC}" srcOrd="0" destOrd="0" presId="urn:microsoft.com/office/officeart/2005/8/layout/hList1"/>
    <dgm:cxn modelId="{4B1FAB48-BFDC-0945-8A73-B9A2B6640DFA}" srcId="{6F233E27-96E2-6F45-B553-447350E0F44A}" destId="{AE676991-5C17-E341-83CD-633210F53BEC}" srcOrd="1" destOrd="0" parTransId="{F59A8D3B-A092-8748-8DFD-BE0C1CDB0586}" sibTransId="{AA2103A8-ABEB-7140-BE37-035BEC5B498B}"/>
    <dgm:cxn modelId="{D8A0EAC3-5BA6-7848-8CF2-B871F812A8EB}" srcId="{6F233E27-96E2-6F45-B553-447350E0F44A}" destId="{847B304C-EBF2-3A4C-962B-6FE549343C97}" srcOrd="0" destOrd="0" parTransId="{D6B86646-6DF2-7548-AE5F-E2B2E45041FA}" sibTransId="{C1AF0B67-F659-9A4D-930C-A25BF91401CB}"/>
    <dgm:cxn modelId="{73EBD8F5-D774-5D49-9E39-F34B2B62C24C}" type="presOf" srcId="{AE676991-5C17-E341-83CD-633210F53BEC}" destId="{F20E92BB-ED8F-8142-9405-5812322C54FA}" srcOrd="0" destOrd="0" presId="urn:microsoft.com/office/officeart/2005/8/layout/hList1"/>
    <dgm:cxn modelId="{CE4F0739-131B-2D4A-825E-B1DB61327EEC}" type="presParOf" srcId="{827C8686-4114-B44B-85CF-A12D8801A7EC}" destId="{DB12601A-6B10-0E4A-BC00-7D6F73689C5D}" srcOrd="0" destOrd="0" presId="urn:microsoft.com/office/officeart/2005/8/layout/hList1"/>
    <dgm:cxn modelId="{1520FAC8-8F7E-E946-BF8C-83E6071755E2}" type="presParOf" srcId="{DB12601A-6B10-0E4A-BC00-7D6F73689C5D}" destId="{8E71A466-898B-9044-818D-7DFE8D6D9B15}" srcOrd="0" destOrd="0" presId="urn:microsoft.com/office/officeart/2005/8/layout/hList1"/>
    <dgm:cxn modelId="{E2AED3CD-9D0B-F242-B46D-614E923F36AE}" type="presParOf" srcId="{DB12601A-6B10-0E4A-BC00-7D6F73689C5D}" destId="{40F707E3-3AC5-7F49-970F-CECE24C9B7EC}" srcOrd="1" destOrd="0" presId="urn:microsoft.com/office/officeart/2005/8/layout/hList1"/>
    <dgm:cxn modelId="{BA8A0AA5-076C-0B4C-A662-84FEF93B14B0}" type="presParOf" srcId="{827C8686-4114-B44B-85CF-A12D8801A7EC}" destId="{98D4C2F2-7758-9840-837C-BA309FD3F5F1}" srcOrd="1" destOrd="0" presId="urn:microsoft.com/office/officeart/2005/8/layout/hList1"/>
    <dgm:cxn modelId="{41B8B17E-C29A-5C4C-B27F-06EAC4493146}" type="presParOf" srcId="{827C8686-4114-B44B-85CF-A12D8801A7EC}" destId="{F2107C10-036A-EC4D-B0E9-ABEBCABCB26F}" srcOrd="2" destOrd="0" presId="urn:microsoft.com/office/officeart/2005/8/layout/hList1"/>
    <dgm:cxn modelId="{782F8402-9D21-BE48-8A7B-ECD729260BB8}" type="presParOf" srcId="{F2107C10-036A-EC4D-B0E9-ABEBCABCB26F}" destId="{F20E92BB-ED8F-8142-9405-5812322C54FA}" srcOrd="0" destOrd="0" presId="urn:microsoft.com/office/officeart/2005/8/layout/hList1"/>
    <dgm:cxn modelId="{ABD5F9B2-C7A5-2945-B1AE-A0718AFA5C9E}" type="presParOf" srcId="{F2107C10-036A-EC4D-B0E9-ABEBCABCB26F}" destId="{F66A2163-5352-A341-88E8-ED46448962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DF376-139B-3C4B-8024-EBB48E38373C}" type="doc">
      <dgm:prSet loTypeId="urn:microsoft.com/office/officeart/2005/8/layout/list1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4DBCE77B-3438-3E40-95FC-B6D633D02E30}">
      <dgm:prSet phldrT="[Text]"/>
      <dgm:spPr/>
      <dgm:t>
        <a:bodyPr/>
        <a:lstStyle/>
        <a:p>
          <a:r>
            <a:rPr lang="en-GB" dirty="0"/>
            <a:t>What?</a:t>
          </a:r>
        </a:p>
      </dgm:t>
    </dgm:pt>
    <dgm:pt modelId="{C982A526-3BD4-B54C-9752-9CD209583023}" type="parTrans" cxnId="{38359C08-4D18-ED4B-B988-7BF6B3B95AD9}">
      <dgm:prSet/>
      <dgm:spPr/>
      <dgm:t>
        <a:bodyPr/>
        <a:lstStyle/>
        <a:p>
          <a:endParaRPr lang="en-GB"/>
        </a:p>
      </dgm:t>
    </dgm:pt>
    <dgm:pt modelId="{A02938B0-F1E9-2E4D-AF60-B9F9502371D6}" type="sibTrans" cxnId="{38359C08-4D18-ED4B-B988-7BF6B3B95AD9}">
      <dgm:prSet/>
      <dgm:spPr/>
      <dgm:t>
        <a:bodyPr/>
        <a:lstStyle/>
        <a:p>
          <a:endParaRPr lang="en-GB"/>
        </a:p>
      </dgm:t>
    </dgm:pt>
    <dgm:pt modelId="{DC6540BF-B4D1-4A4E-9078-A40F7974B653}">
      <dgm:prSet phldrT="[Text]"/>
      <dgm:spPr/>
      <dgm:t>
        <a:bodyPr/>
        <a:lstStyle/>
        <a:p>
          <a:r>
            <a:rPr lang="en-GB" dirty="0"/>
            <a:t>Why?</a:t>
          </a:r>
        </a:p>
      </dgm:t>
    </dgm:pt>
    <dgm:pt modelId="{49AC4076-8D27-CC40-B7ED-B7B31C076AD7}" type="parTrans" cxnId="{8EA11019-E1FD-7A41-B9A8-53441ED40BB1}">
      <dgm:prSet/>
      <dgm:spPr/>
      <dgm:t>
        <a:bodyPr/>
        <a:lstStyle/>
        <a:p>
          <a:endParaRPr lang="en-GB"/>
        </a:p>
      </dgm:t>
    </dgm:pt>
    <dgm:pt modelId="{48A1BD53-C97F-1B4E-8297-31EDD7F04395}" type="sibTrans" cxnId="{8EA11019-E1FD-7A41-B9A8-53441ED40BB1}">
      <dgm:prSet/>
      <dgm:spPr/>
      <dgm:t>
        <a:bodyPr/>
        <a:lstStyle/>
        <a:p>
          <a:endParaRPr lang="en-GB"/>
        </a:p>
      </dgm:t>
    </dgm:pt>
    <dgm:pt modelId="{D7EA6BC9-C19E-0A42-A937-7E1593D26DA6}">
      <dgm:prSet phldrT="[Text]"/>
      <dgm:spPr/>
      <dgm:t>
        <a:bodyPr/>
        <a:lstStyle/>
        <a:p>
          <a:r>
            <a:rPr lang="en-GB" dirty="0"/>
            <a:t>When?</a:t>
          </a:r>
        </a:p>
      </dgm:t>
    </dgm:pt>
    <dgm:pt modelId="{7F5F7348-2582-134B-BD7F-6B86EE635F79}" type="parTrans" cxnId="{951D134D-CFC1-DF4F-93B0-19E1DEA6C940}">
      <dgm:prSet/>
      <dgm:spPr/>
      <dgm:t>
        <a:bodyPr/>
        <a:lstStyle/>
        <a:p>
          <a:endParaRPr lang="en-GB"/>
        </a:p>
      </dgm:t>
    </dgm:pt>
    <dgm:pt modelId="{5B68DCB6-625A-7443-9850-421A4D90EFC0}" type="sibTrans" cxnId="{951D134D-CFC1-DF4F-93B0-19E1DEA6C940}">
      <dgm:prSet/>
      <dgm:spPr/>
      <dgm:t>
        <a:bodyPr/>
        <a:lstStyle/>
        <a:p>
          <a:endParaRPr lang="en-GB"/>
        </a:p>
      </dgm:t>
    </dgm:pt>
    <dgm:pt modelId="{F39FE06F-F99E-9948-AB90-0CE1897B7A03}" type="pres">
      <dgm:prSet presAssocID="{FEEDF376-139B-3C4B-8024-EBB48E38373C}" presName="linear" presStyleCnt="0">
        <dgm:presLayoutVars>
          <dgm:dir/>
          <dgm:animLvl val="lvl"/>
          <dgm:resizeHandles val="exact"/>
        </dgm:presLayoutVars>
      </dgm:prSet>
      <dgm:spPr/>
    </dgm:pt>
    <dgm:pt modelId="{117505C5-6A87-0A4C-8F05-DD597AA6C68B}" type="pres">
      <dgm:prSet presAssocID="{4DBCE77B-3438-3E40-95FC-B6D633D02E30}" presName="parentLin" presStyleCnt="0"/>
      <dgm:spPr/>
    </dgm:pt>
    <dgm:pt modelId="{CF305B72-D29A-7842-B8C9-301A607CC686}" type="pres">
      <dgm:prSet presAssocID="{4DBCE77B-3438-3E40-95FC-B6D633D02E30}" presName="parentLeftMargin" presStyleLbl="node1" presStyleIdx="0" presStyleCnt="3"/>
      <dgm:spPr/>
    </dgm:pt>
    <dgm:pt modelId="{F88CE15F-D564-5645-8A43-B65F7A1EBE96}" type="pres">
      <dgm:prSet presAssocID="{4DBCE77B-3438-3E40-95FC-B6D633D02E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A5131E-D467-3A47-9655-1EF90E1E0BC4}" type="pres">
      <dgm:prSet presAssocID="{4DBCE77B-3438-3E40-95FC-B6D633D02E30}" presName="negativeSpace" presStyleCnt="0"/>
      <dgm:spPr/>
    </dgm:pt>
    <dgm:pt modelId="{F942909D-74EC-E340-9365-217C96464406}" type="pres">
      <dgm:prSet presAssocID="{4DBCE77B-3438-3E40-95FC-B6D633D02E30}" presName="childText" presStyleLbl="conFgAcc1" presStyleIdx="0" presStyleCnt="3">
        <dgm:presLayoutVars>
          <dgm:bulletEnabled val="1"/>
        </dgm:presLayoutVars>
      </dgm:prSet>
      <dgm:spPr/>
    </dgm:pt>
    <dgm:pt modelId="{0CB6154E-139D-F346-AC93-CA035D01A192}" type="pres">
      <dgm:prSet presAssocID="{A02938B0-F1E9-2E4D-AF60-B9F9502371D6}" presName="spaceBetweenRectangles" presStyleCnt="0"/>
      <dgm:spPr/>
    </dgm:pt>
    <dgm:pt modelId="{647938D0-1252-1746-93AD-DAD4E6C2E868}" type="pres">
      <dgm:prSet presAssocID="{DC6540BF-B4D1-4A4E-9078-A40F7974B653}" presName="parentLin" presStyleCnt="0"/>
      <dgm:spPr/>
    </dgm:pt>
    <dgm:pt modelId="{96B2CEF3-E75B-7740-8B45-CE2DA82E31FF}" type="pres">
      <dgm:prSet presAssocID="{DC6540BF-B4D1-4A4E-9078-A40F7974B653}" presName="parentLeftMargin" presStyleLbl="node1" presStyleIdx="0" presStyleCnt="3"/>
      <dgm:spPr/>
    </dgm:pt>
    <dgm:pt modelId="{187F96A5-CB78-EF47-A7EA-11D39A884C1C}" type="pres">
      <dgm:prSet presAssocID="{DC6540BF-B4D1-4A4E-9078-A40F7974B6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09B165-9244-6F44-AB4F-AC6F7785A17F}" type="pres">
      <dgm:prSet presAssocID="{DC6540BF-B4D1-4A4E-9078-A40F7974B653}" presName="negativeSpace" presStyleCnt="0"/>
      <dgm:spPr/>
    </dgm:pt>
    <dgm:pt modelId="{BC556821-C85B-0649-8058-7901617EBC5F}" type="pres">
      <dgm:prSet presAssocID="{DC6540BF-B4D1-4A4E-9078-A40F7974B653}" presName="childText" presStyleLbl="conFgAcc1" presStyleIdx="1" presStyleCnt="3">
        <dgm:presLayoutVars>
          <dgm:bulletEnabled val="1"/>
        </dgm:presLayoutVars>
      </dgm:prSet>
      <dgm:spPr/>
    </dgm:pt>
    <dgm:pt modelId="{AAD03FC3-230C-D743-937F-146F2AFC82C8}" type="pres">
      <dgm:prSet presAssocID="{48A1BD53-C97F-1B4E-8297-31EDD7F04395}" presName="spaceBetweenRectangles" presStyleCnt="0"/>
      <dgm:spPr/>
    </dgm:pt>
    <dgm:pt modelId="{FB5578B6-D236-EB4E-8030-C36D7247B3D6}" type="pres">
      <dgm:prSet presAssocID="{D7EA6BC9-C19E-0A42-A937-7E1593D26DA6}" presName="parentLin" presStyleCnt="0"/>
      <dgm:spPr/>
    </dgm:pt>
    <dgm:pt modelId="{21B2B821-E24C-A44C-8554-5E09CAE63100}" type="pres">
      <dgm:prSet presAssocID="{D7EA6BC9-C19E-0A42-A937-7E1593D26DA6}" presName="parentLeftMargin" presStyleLbl="node1" presStyleIdx="1" presStyleCnt="3"/>
      <dgm:spPr/>
    </dgm:pt>
    <dgm:pt modelId="{1269D901-2D9B-1540-8863-835ECD5296FB}" type="pres">
      <dgm:prSet presAssocID="{D7EA6BC9-C19E-0A42-A937-7E1593D26DA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481602E-CFB1-9349-854E-C7E7198FE8D0}" type="pres">
      <dgm:prSet presAssocID="{D7EA6BC9-C19E-0A42-A937-7E1593D26DA6}" presName="negativeSpace" presStyleCnt="0"/>
      <dgm:spPr/>
    </dgm:pt>
    <dgm:pt modelId="{BED16BC7-B6F4-F64F-9368-2F8EEFD876BD}" type="pres">
      <dgm:prSet presAssocID="{D7EA6BC9-C19E-0A42-A937-7E1593D26D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359C08-4D18-ED4B-B988-7BF6B3B95AD9}" srcId="{FEEDF376-139B-3C4B-8024-EBB48E38373C}" destId="{4DBCE77B-3438-3E40-95FC-B6D633D02E30}" srcOrd="0" destOrd="0" parTransId="{C982A526-3BD4-B54C-9752-9CD209583023}" sibTransId="{A02938B0-F1E9-2E4D-AF60-B9F9502371D6}"/>
    <dgm:cxn modelId="{88DECB0D-A6B9-DB49-9E45-613C872C5F5C}" type="presOf" srcId="{4DBCE77B-3438-3E40-95FC-B6D633D02E30}" destId="{F88CE15F-D564-5645-8A43-B65F7A1EBE96}" srcOrd="1" destOrd="0" presId="urn:microsoft.com/office/officeart/2005/8/layout/list1"/>
    <dgm:cxn modelId="{8EA11019-E1FD-7A41-B9A8-53441ED40BB1}" srcId="{FEEDF376-139B-3C4B-8024-EBB48E38373C}" destId="{DC6540BF-B4D1-4A4E-9078-A40F7974B653}" srcOrd="1" destOrd="0" parTransId="{49AC4076-8D27-CC40-B7ED-B7B31C076AD7}" sibTransId="{48A1BD53-C97F-1B4E-8297-31EDD7F04395}"/>
    <dgm:cxn modelId="{35AD411E-9E0A-7448-B170-7BD00F5E8831}" type="presOf" srcId="{FEEDF376-139B-3C4B-8024-EBB48E38373C}" destId="{F39FE06F-F99E-9948-AB90-0CE1897B7A03}" srcOrd="0" destOrd="0" presId="urn:microsoft.com/office/officeart/2005/8/layout/list1"/>
    <dgm:cxn modelId="{305C234C-8DA5-8A43-A2E3-FBEC66E135CF}" type="presOf" srcId="{DC6540BF-B4D1-4A4E-9078-A40F7974B653}" destId="{96B2CEF3-E75B-7740-8B45-CE2DA82E31FF}" srcOrd="0" destOrd="0" presId="urn:microsoft.com/office/officeart/2005/8/layout/list1"/>
    <dgm:cxn modelId="{951D134D-CFC1-DF4F-93B0-19E1DEA6C940}" srcId="{FEEDF376-139B-3C4B-8024-EBB48E38373C}" destId="{D7EA6BC9-C19E-0A42-A937-7E1593D26DA6}" srcOrd="2" destOrd="0" parTransId="{7F5F7348-2582-134B-BD7F-6B86EE635F79}" sibTransId="{5B68DCB6-625A-7443-9850-421A4D90EFC0}"/>
    <dgm:cxn modelId="{7A703D5D-0272-0C47-9224-DCE20DA88A64}" type="presOf" srcId="{D7EA6BC9-C19E-0A42-A937-7E1593D26DA6}" destId="{21B2B821-E24C-A44C-8554-5E09CAE63100}" srcOrd="0" destOrd="0" presId="urn:microsoft.com/office/officeart/2005/8/layout/list1"/>
    <dgm:cxn modelId="{98F6E76F-4395-7240-A753-3BE1543AA3CF}" type="presOf" srcId="{4DBCE77B-3438-3E40-95FC-B6D633D02E30}" destId="{CF305B72-D29A-7842-B8C9-301A607CC686}" srcOrd="0" destOrd="0" presId="urn:microsoft.com/office/officeart/2005/8/layout/list1"/>
    <dgm:cxn modelId="{5480EB6F-9FE2-B24C-8445-B509D4E8B040}" type="presOf" srcId="{DC6540BF-B4D1-4A4E-9078-A40F7974B653}" destId="{187F96A5-CB78-EF47-A7EA-11D39A884C1C}" srcOrd="1" destOrd="0" presId="urn:microsoft.com/office/officeart/2005/8/layout/list1"/>
    <dgm:cxn modelId="{D87D9A92-6CA3-8246-A3D1-49E49461FE87}" type="presOf" srcId="{D7EA6BC9-C19E-0A42-A937-7E1593D26DA6}" destId="{1269D901-2D9B-1540-8863-835ECD5296FB}" srcOrd="1" destOrd="0" presId="urn:microsoft.com/office/officeart/2005/8/layout/list1"/>
    <dgm:cxn modelId="{BE7EAA62-AEA5-1E4B-84D0-B91437A23CDC}" type="presParOf" srcId="{F39FE06F-F99E-9948-AB90-0CE1897B7A03}" destId="{117505C5-6A87-0A4C-8F05-DD597AA6C68B}" srcOrd="0" destOrd="0" presId="urn:microsoft.com/office/officeart/2005/8/layout/list1"/>
    <dgm:cxn modelId="{5F2384F6-7A07-A745-A6EC-D12CFD864284}" type="presParOf" srcId="{117505C5-6A87-0A4C-8F05-DD597AA6C68B}" destId="{CF305B72-D29A-7842-B8C9-301A607CC686}" srcOrd="0" destOrd="0" presId="urn:microsoft.com/office/officeart/2005/8/layout/list1"/>
    <dgm:cxn modelId="{1C995680-ADAB-364F-8D8F-9F50C1E2F36B}" type="presParOf" srcId="{117505C5-6A87-0A4C-8F05-DD597AA6C68B}" destId="{F88CE15F-D564-5645-8A43-B65F7A1EBE96}" srcOrd="1" destOrd="0" presId="urn:microsoft.com/office/officeart/2005/8/layout/list1"/>
    <dgm:cxn modelId="{31BA02FB-A1D5-114D-A176-D60087CDAE45}" type="presParOf" srcId="{F39FE06F-F99E-9948-AB90-0CE1897B7A03}" destId="{F6A5131E-D467-3A47-9655-1EF90E1E0BC4}" srcOrd="1" destOrd="0" presId="urn:microsoft.com/office/officeart/2005/8/layout/list1"/>
    <dgm:cxn modelId="{B5BF97D6-DC29-2D42-A70F-3A8A3FE3C834}" type="presParOf" srcId="{F39FE06F-F99E-9948-AB90-0CE1897B7A03}" destId="{F942909D-74EC-E340-9365-217C96464406}" srcOrd="2" destOrd="0" presId="urn:microsoft.com/office/officeart/2005/8/layout/list1"/>
    <dgm:cxn modelId="{98BC9EF5-CCA3-204D-AFEA-DB9701030274}" type="presParOf" srcId="{F39FE06F-F99E-9948-AB90-0CE1897B7A03}" destId="{0CB6154E-139D-F346-AC93-CA035D01A192}" srcOrd="3" destOrd="0" presId="urn:microsoft.com/office/officeart/2005/8/layout/list1"/>
    <dgm:cxn modelId="{D0C7E1DB-B113-2142-8787-918C41CE2149}" type="presParOf" srcId="{F39FE06F-F99E-9948-AB90-0CE1897B7A03}" destId="{647938D0-1252-1746-93AD-DAD4E6C2E868}" srcOrd="4" destOrd="0" presId="urn:microsoft.com/office/officeart/2005/8/layout/list1"/>
    <dgm:cxn modelId="{32DC6593-F510-AE46-8E96-99848091CE16}" type="presParOf" srcId="{647938D0-1252-1746-93AD-DAD4E6C2E868}" destId="{96B2CEF3-E75B-7740-8B45-CE2DA82E31FF}" srcOrd="0" destOrd="0" presId="urn:microsoft.com/office/officeart/2005/8/layout/list1"/>
    <dgm:cxn modelId="{99A441AC-E03C-2244-9BFF-B0CFE9F93E61}" type="presParOf" srcId="{647938D0-1252-1746-93AD-DAD4E6C2E868}" destId="{187F96A5-CB78-EF47-A7EA-11D39A884C1C}" srcOrd="1" destOrd="0" presId="urn:microsoft.com/office/officeart/2005/8/layout/list1"/>
    <dgm:cxn modelId="{D049CEAF-1B58-7748-BC90-D66AD15A19B9}" type="presParOf" srcId="{F39FE06F-F99E-9948-AB90-0CE1897B7A03}" destId="{0909B165-9244-6F44-AB4F-AC6F7785A17F}" srcOrd="5" destOrd="0" presId="urn:microsoft.com/office/officeart/2005/8/layout/list1"/>
    <dgm:cxn modelId="{77B8EC49-BDA0-9443-BE6F-3B0F0E76E999}" type="presParOf" srcId="{F39FE06F-F99E-9948-AB90-0CE1897B7A03}" destId="{BC556821-C85B-0649-8058-7901617EBC5F}" srcOrd="6" destOrd="0" presId="urn:microsoft.com/office/officeart/2005/8/layout/list1"/>
    <dgm:cxn modelId="{E6771E20-B916-4541-8500-0352C3228F0F}" type="presParOf" srcId="{F39FE06F-F99E-9948-AB90-0CE1897B7A03}" destId="{AAD03FC3-230C-D743-937F-146F2AFC82C8}" srcOrd="7" destOrd="0" presId="urn:microsoft.com/office/officeart/2005/8/layout/list1"/>
    <dgm:cxn modelId="{14ACFB6A-E9B8-2543-B69E-3D2E1B98B925}" type="presParOf" srcId="{F39FE06F-F99E-9948-AB90-0CE1897B7A03}" destId="{FB5578B6-D236-EB4E-8030-C36D7247B3D6}" srcOrd="8" destOrd="0" presId="urn:microsoft.com/office/officeart/2005/8/layout/list1"/>
    <dgm:cxn modelId="{8AE74EE9-9778-2E45-87AF-366C1846CA0C}" type="presParOf" srcId="{FB5578B6-D236-EB4E-8030-C36D7247B3D6}" destId="{21B2B821-E24C-A44C-8554-5E09CAE63100}" srcOrd="0" destOrd="0" presId="urn:microsoft.com/office/officeart/2005/8/layout/list1"/>
    <dgm:cxn modelId="{6FCD2F46-E3D2-314E-9164-F3EA76B6F96C}" type="presParOf" srcId="{FB5578B6-D236-EB4E-8030-C36D7247B3D6}" destId="{1269D901-2D9B-1540-8863-835ECD5296FB}" srcOrd="1" destOrd="0" presId="urn:microsoft.com/office/officeart/2005/8/layout/list1"/>
    <dgm:cxn modelId="{CCBF9316-D004-4A4B-A585-06780E9F4C27}" type="presParOf" srcId="{F39FE06F-F99E-9948-AB90-0CE1897B7A03}" destId="{2481602E-CFB1-9349-854E-C7E7198FE8D0}" srcOrd="9" destOrd="0" presId="urn:microsoft.com/office/officeart/2005/8/layout/list1"/>
    <dgm:cxn modelId="{25DCA1D0-60D4-7D4A-B237-760A63F531EA}" type="presParOf" srcId="{F39FE06F-F99E-9948-AB90-0CE1897B7A03}" destId="{BED16BC7-B6F4-F64F-9368-2F8EEFD876BD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08140-19F0-944A-83DD-01E0C7DAE30F}">
      <dsp:nvSpPr>
        <dsp:cNvPr id="0" name=""/>
        <dsp:cNvSpPr/>
      </dsp:nvSpPr>
      <dsp:spPr>
        <a:xfrm>
          <a:off x="3285936" y="0"/>
          <a:ext cx="4021794" cy="402179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058FD-33D7-9340-987A-5107D377778C}">
      <dsp:nvSpPr>
        <dsp:cNvPr id="0" name=""/>
        <dsp:cNvSpPr/>
      </dsp:nvSpPr>
      <dsp:spPr>
        <a:xfrm>
          <a:off x="3654373" y="382070"/>
          <a:ext cx="1568499" cy="15684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They prioritise combining work-based learning and higher academic learning</a:t>
          </a:r>
        </a:p>
      </dsp:txBody>
      <dsp:txXfrm>
        <a:off x="3730941" y="458638"/>
        <a:ext cx="1415363" cy="1415363"/>
      </dsp:txXfrm>
    </dsp:sp>
    <dsp:sp modelId="{7B03B161-82F0-D245-8619-E380FD8CEF84}">
      <dsp:nvSpPr>
        <dsp:cNvPr id="0" name=""/>
        <dsp:cNvSpPr/>
      </dsp:nvSpPr>
      <dsp:spPr>
        <a:xfrm>
          <a:off x="5343526" y="382070"/>
          <a:ext cx="1568499" cy="15684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 system is employer-led and apprentices are employees </a:t>
          </a:r>
        </a:p>
      </dsp:txBody>
      <dsp:txXfrm>
        <a:off x="5420094" y="458638"/>
        <a:ext cx="1415363" cy="1415363"/>
      </dsp:txXfrm>
    </dsp:sp>
    <dsp:sp modelId="{6FA71DCB-B0D9-F347-939F-63306A7739BB}">
      <dsp:nvSpPr>
        <dsp:cNvPr id="0" name=""/>
        <dsp:cNvSpPr/>
      </dsp:nvSpPr>
      <dsp:spPr>
        <a:xfrm>
          <a:off x="3654373" y="2071223"/>
          <a:ext cx="1568499" cy="15684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They are more explicitly aligned with external standards requirements and endorsing bodies</a:t>
          </a:r>
        </a:p>
      </dsp:txBody>
      <dsp:txXfrm>
        <a:off x="3730941" y="2147791"/>
        <a:ext cx="1415363" cy="1415363"/>
      </dsp:txXfrm>
    </dsp:sp>
    <dsp:sp modelId="{05D058DD-42B5-9C49-8631-F387679BA66F}">
      <dsp:nvSpPr>
        <dsp:cNvPr id="0" name=""/>
        <dsp:cNvSpPr/>
      </dsp:nvSpPr>
      <dsp:spPr>
        <a:xfrm>
          <a:off x="5343526" y="2071223"/>
          <a:ext cx="1568499" cy="15684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They can be funded through the Apprenticeship Levy paid by large employers. </a:t>
          </a:r>
        </a:p>
      </dsp:txBody>
      <dsp:txXfrm>
        <a:off x="5420094" y="2147791"/>
        <a:ext cx="1415363" cy="1415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1A466-898B-9044-818D-7DFE8D6D9B15}">
      <dsp:nvSpPr>
        <dsp:cNvPr id="0" name=""/>
        <dsp:cNvSpPr/>
      </dsp:nvSpPr>
      <dsp:spPr>
        <a:xfrm>
          <a:off x="45" y="102660"/>
          <a:ext cx="4379676" cy="169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239776" rIns="419608" bIns="239776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dirty="0"/>
            <a:t>University</a:t>
          </a:r>
        </a:p>
      </dsp:txBody>
      <dsp:txXfrm>
        <a:off x="45" y="102660"/>
        <a:ext cx="4379676" cy="1699200"/>
      </dsp:txXfrm>
    </dsp:sp>
    <dsp:sp modelId="{40F707E3-3AC5-7F49-970F-CECE24C9B7EC}">
      <dsp:nvSpPr>
        <dsp:cNvPr id="0" name=""/>
        <dsp:cNvSpPr/>
      </dsp:nvSpPr>
      <dsp:spPr>
        <a:xfrm>
          <a:off x="45" y="1801860"/>
          <a:ext cx="4379676" cy="2591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E92BB-ED8F-8142-9405-5812322C54FA}">
      <dsp:nvSpPr>
        <dsp:cNvPr id="0" name=""/>
        <dsp:cNvSpPr/>
      </dsp:nvSpPr>
      <dsp:spPr>
        <a:xfrm>
          <a:off x="4992877" y="102660"/>
          <a:ext cx="4379676" cy="169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239776" rIns="419608" bIns="239776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dirty="0"/>
            <a:t>Workplace</a:t>
          </a:r>
        </a:p>
      </dsp:txBody>
      <dsp:txXfrm>
        <a:off x="4992877" y="102660"/>
        <a:ext cx="4379676" cy="1699200"/>
      </dsp:txXfrm>
    </dsp:sp>
    <dsp:sp modelId="{F66A2163-5352-A341-88E8-ED46448962FE}">
      <dsp:nvSpPr>
        <dsp:cNvPr id="0" name=""/>
        <dsp:cNvSpPr/>
      </dsp:nvSpPr>
      <dsp:spPr>
        <a:xfrm>
          <a:off x="4992877" y="1801860"/>
          <a:ext cx="4379676" cy="2591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2909D-74EC-E340-9365-217C96464406}">
      <dsp:nvSpPr>
        <dsp:cNvPr id="0" name=""/>
        <dsp:cNvSpPr/>
      </dsp:nvSpPr>
      <dsp:spPr>
        <a:xfrm>
          <a:off x="0" y="516936"/>
          <a:ext cx="75057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CE15F-D564-5645-8A43-B65F7A1EBE96}">
      <dsp:nvSpPr>
        <dsp:cNvPr id="0" name=""/>
        <dsp:cNvSpPr/>
      </dsp:nvSpPr>
      <dsp:spPr>
        <a:xfrm>
          <a:off x="375285" y="59376"/>
          <a:ext cx="5253990" cy="9151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588" tIns="0" rIns="19858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What?</a:t>
          </a:r>
        </a:p>
      </dsp:txBody>
      <dsp:txXfrm>
        <a:off x="419957" y="104048"/>
        <a:ext cx="5164646" cy="825776"/>
      </dsp:txXfrm>
    </dsp:sp>
    <dsp:sp modelId="{BC556821-C85B-0649-8058-7901617EBC5F}">
      <dsp:nvSpPr>
        <dsp:cNvPr id="0" name=""/>
        <dsp:cNvSpPr/>
      </dsp:nvSpPr>
      <dsp:spPr>
        <a:xfrm>
          <a:off x="0" y="1923096"/>
          <a:ext cx="75057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70430"/>
              <a:satOff val="-20103"/>
              <a:lumOff val="19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F96A5-CB78-EF47-A7EA-11D39A884C1C}">
      <dsp:nvSpPr>
        <dsp:cNvPr id="0" name=""/>
        <dsp:cNvSpPr/>
      </dsp:nvSpPr>
      <dsp:spPr>
        <a:xfrm>
          <a:off x="375285" y="1465536"/>
          <a:ext cx="5253990" cy="915120"/>
        </a:xfrm>
        <a:prstGeom prst="roundRect">
          <a:avLst/>
        </a:prstGeom>
        <a:solidFill>
          <a:schemeClr val="accent2">
            <a:shade val="80000"/>
            <a:hueOff val="-70430"/>
            <a:satOff val="-20103"/>
            <a:lumOff val="19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588" tIns="0" rIns="19858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Why?</a:t>
          </a:r>
        </a:p>
      </dsp:txBody>
      <dsp:txXfrm>
        <a:off x="419957" y="1510208"/>
        <a:ext cx="5164646" cy="825776"/>
      </dsp:txXfrm>
    </dsp:sp>
    <dsp:sp modelId="{BED16BC7-B6F4-F64F-9368-2F8EEFD876BD}">
      <dsp:nvSpPr>
        <dsp:cNvPr id="0" name=""/>
        <dsp:cNvSpPr/>
      </dsp:nvSpPr>
      <dsp:spPr>
        <a:xfrm>
          <a:off x="0" y="3329256"/>
          <a:ext cx="75057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40859"/>
              <a:satOff val="-40206"/>
              <a:lumOff val="384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D901-2D9B-1540-8863-835ECD5296FB}">
      <dsp:nvSpPr>
        <dsp:cNvPr id="0" name=""/>
        <dsp:cNvSpPr/>
      </dsp:nvSpPr>
      <dsp:spPr>
        <a:xfrm>
          <a:off x="375285" y="2871696"/>
          <a:ext cx="5253990" cy="915120"/>
        </a:xfrm>
        <a:prstGeom prst="roundRect">
          <a:avLst/>
        </a:prstGeom>
        <a:solidFill>
          <a:schemeClr val="accent2">
            <a:shade val="80000"/>
            <a:hueOff val="-140859"/>
            <a:satOff val="-40206"/>
            <a:lumOff val="38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588" tIns="0" rIns="19858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When?</a:t>
          </a:r>
        </a:p>
      </dsp:txBody>
      <dsp:txXfrm>
        <a:off x="419957" y="2916368"/>
        <a:ext cx="516464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2F9495-C47E-F74D-989E-66C515E250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A2327-043B-0C4B-9D3B-03D0073D6B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BA747-B8FF-874B-AED5-DE9F3E5B409A}" type="datetimeFigureOut">
              <a:rPr lang="en-US" smtClean="0"/>
              <a:t>3/23/25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F2A69-9A3F-C84F-889B-609CAFD70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799EC-65F5-104B-A92F-F8D684594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1E54-08B8-294F-898B-644954DA2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F6A5-7605-DF41-945B-909649E00EC8}" type="datetimeFigureOut">
              <a:rPr lang="en-US" smtClean="0"/>
              <a:t>3/23/25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11D0F-7CCC-3448-8011-367F0D0A6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: practical period - Gateway assessment - End point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11D0F-7CCC-3448-8011-367F0D0A6E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Academically we assess apprentice’s understanding and achievement of KSB’s via standardized assessment in predictable , pre planned controlled tasks with planned outcomes. We have grades and scores to reflect this assessment outcome. In </a:t>
            </a:r>
            <a:r>
              <a:rPr lang="en-US" dirty="0" err="1"/>
              <a:t>uni</a:t>
            </a:r>
            <a:r>
              <a:rPr lang="en-US" dirty="0"/>
              <a:t> and on placement.</a:t>
            </a:r>
          </a:p>
          <a:p>
            <a:endParaRPr lang="en-US" dirty="0"/>
          </a:p>
          <a:p>
            <a:r>
              <a:rPr lang="en-US" dirty="0"/>
              <a:t>In practice, in the workplace: what you are looking for in relation to master and competence of these KSB;s is unique to your services, and what being a physiotherapist  means  and looks like in your context and your team.  Your judgment is captured on these skills scans/discussed and considered in progress reviews ‘’</a:t>
            </a:r>
            <a:r>
              <a:rPr lang="en-US" dirty="0" err="1"/>
              <a:t>refernces</a:t>
            </a:r>
            <a:r>
              <a:rPr lang="en-US" dirty="0"/>
              <a:t> to questions about satisfaction with progress and being ‘on track’ for EPA as predicated.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11D0F-7CCC-3448-8011-367F0D0A6E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 Background - Blac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oE_Logo_Black" descr="Logo - University of Essex">
            <a:extLst>
              <a:ext uri="{FF2B5EF4-FFF2-40B4-BE49-F238E27FC236}">
                <a16:creationId xmlns:a16="http://schemas.microsoft.com/office/drawing/2014/main" id="{91F64F71-DD94-BE43-A1BF-90989C0C6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Coloured_Boarder">
            <a:extLst>
              <a:ext uri="{FF2B5EF4-FFF2-40B4-BE49-F238E27FC236}">
                <a16:creationId xmlns:a16="http://schemas.microsoft.com/office/drawing/2014/main" id="{C6F89C8B-0CBB-8642-991D-39E97AB6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175" y="1244333"/>
            <a:ext cx="7965391" cy="4824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_BG">
            <a:extLst>
              <a:ext uri="{FF2B5EF4-FFF2-40B4-BE49-F238E27FC236}">
                <a16:creationId xmlns:a16="http://schemas.microsoft.com/office/drawing/2014/main" id="{5D4998F0-DC3A-364F-ACFE-A254B6B4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104" y="1319533"/>
            <a:ext cx="7894320" cy="46736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775" y="2310940"/>
            <a:ext cx="7262626" cy="919162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775" y="3433303"/>
            <a:ext cx="7262626" cy="82757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cxnSp>
        <p:nvCxnSpPr>
          <p:cNvPr id="7" name="Divider_Line">
            <a:extLst>
              <a:ext uri="{FF2B5EF4-FFF2-40B4-BE49-F238E27FC236}">
                <a16:creationId xmlns:a16="http://schemas.microsoft.com/office/drawing/2014/main" id="{822F4922-0983-EE45-B259-9B610490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9775" y="4442460"/>
            <a:ext cx="181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etails">
            <a:extLst>
              <a:ext uri="{FF2B5EF4-FFF2-40B4-BE49-F238E27FC236}">
                <a16:creationId xmlns:a16="http://schemas.microsoft.com/office/drawing/2014/main" id="{68E25D0D-76B2-1041-9741-CCF63B277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775" y="4573787"/>
            <a:ext cx="3339247" cy="1158651"/>
          </a:xfrm>
          <a:ln w="76200">
            <a:noFill/>
            <a:miter lim="800000"/>
          </a:ln>
        </p:spPr>
        <p:txBody>
          <a:bodyPr wrap="none" lIns="0" tIns="0" rIns="0" bIns="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</p:spTree>
    <p:extLst>
      <p:ext uri="{BB962C8B-B14F-4D97-AF65-F5344CB8AC3E}">
        <p14:creationId xmlns:p14="http://schemas.microsoft.com/office/powerpoint/2010/main" val="345288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Slide, and Contin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_Description">
            <a:extLst>
              <a:ext uri="{FF2B5EF4-FFF2-40B4-BE49-F238E27FC236}">
                <a16:creationId xmlns:a16="http://schemas.microsoft.com/office/drawing/2014/main" id="{0A1C2167-F599-3045-AC95-110935BD0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17DF9CF-C5D0-9C4B-BFDF-14FC8D365A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4623" y="1309688"/>
            <a:ext cx="10493375" cy="73660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B70F5A4-E5B0-5D4A-9DE6-737A2C6415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4623" y="2046288"/>
            <a:ext cx="10493375" cy="403225"/>
          </a:xfrm>
        </p:spPr>
        <p:txBody>
          <a:bodyPr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8" name="Body_Copy">
            <a:extLst>
              <a:ext uri="{FF2B5EF4-FFF2-40B4-BE49-F238E27FC236}">
                <a16:creationId xmlns:a16="http://schemas.microsoft.com/office/drawing/2014/main" id="{CB3748D0-BEA8-1347-BDE4-A46EB69FE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4623" y="2465389"/>
            <a:ext cx="9502777" cy="3878261"/>
          </a:xfrm>
        </p:spPr>
        <p:txBody>
          <a:bodyPr tIns="144000" bIns="0">
            <a:noAutofit/>
          </a:bodyPr>
          <a:lstStyle>
            <a:lvl1pPr marL="6350" indent="0"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EDE7686-2F8C-774B-B289-878EA65494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1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_description">
            <a:extLst>
              <a:ext uri="{FF2B5EF4-FFF2-40B4-BE49-F238E27FC236}">
                <a16:creationId xmlns:a16="http://schemas.microsoft.com/office/drawing/2014/main" id="{441A23D1-7922-3E47-881A-2CF442EAC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grpSp>
        <p:nvGrpSpPr>
          <p:cNvPr id="8" name="Open_Box_Graphic">
            <a:extLst>
              <a:ext uri="{FF2B5EF4-FFF2-40B4-BE49-F238E27FC236}">
                <a16:creationId xmlns:a16="http://schemas.microsoft.com/office/drawing/2014/main" id="{B0C6E108-B94A-3140-B5FA-245926CA7457}"/>
              </a:ext>
            </a:extLst>
          </p:cNvPr>
          <p:cNvGrpSpPr/>
          <p:nvPr userDrawn="1"/>
        </p:nvGrpSpPr>
        <p:grpSpPr>
          <a:xfrm>
            <a:off x="959726" y="1148165"/>
            <a:ext cx="2991791" cy="2739162"/>
            <a:chOff x="959726" y="1148165"/>
            <a:chExt cx="2991791" cy="27391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2E59B2-17C1-BC4C-A1CA-DF5B7C037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59726" y="1148165"/>
              <a:ext cx="2739162" cy="2739162"/>
            </a:xfrm>
            <a:prstGeom prst="rect">
              <a:avLst/>
            </a:prstGeom>
            <a:noFill/>
            <a:ln w="114300">
              <a:gradFill>
                <a:gsLst>
                  <a:gs pos="0">
                    <a:srgbClr val="622567"/>
                  </a:gs>
                  <a:gs pos="100000">
                    <a:schemeClr val="accent1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79D91-C0B3-BE45-BB7B-DB7531339F1E}"/>
                </a:ext>
              </a:extLst>
            </p:cNvPr>
            <p:cNvSpPr/>
            <p:nvPr userDrawn="1"/>
          </p:nvSpPr>
          <p:spPr>
            <a:xfrm>
              <a:off x="3451863" y="1576137"/>
              <a:ext cx="499654" cy="187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">
            <a:extLst>
              <a:ext uri="{FF2B5EF4-FFF2-40B4-BE49-F238E27FC236}">
                <a16:creationId xmlns:a16="http://schemas.microsoft.com/office/drawing/2014/main" id="{2D199CC7-4CA3-6146-A4B3-D47667521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4623" y="1576136"/>
            <a:ext cx="10493375" cy="1116263"/>
          </a:xfrm>
        </p:spPr>
        <p:txBody>
          <a:bodyPr>
            <a:noAutofit/>
          </a:bodyPr>
          <a:lstStyle>
            <a:lvl1pPr marL="635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GB" dirty="0"/>
              <a:t>Your section title here</a:t>
            </a:r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551F7C85-DD37-2F46-9EB2-603098624A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623" y="2692400"/>
            <a:ext cx="10493375" cy="75946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20" name="Body_Copy">
            <a:extLst>
              <a:ext uri="{FF2B5EF4-FFF2-40B4-BE49-F238E27FC236}">
                <a16:creationId xmlns:a16="http://schemas.microsoft.com/office/drawing/2014/main" id="{8F73E6E9-8051-FB4F-9701-4C01FD0BB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4623" y="4035425"/>
            <a:ext cx="9502775" cy="2438400"/>
          </a:xfrm>
        </p:spPr>
        <p:txBody>
          <a:bodyPr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51D2EEC-DE3F-F940-BB87-772E9AAE87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5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 Text Slide, and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_Description">
            <a:extLst>
              <a:ext uri="{FF2B5EF4-FFF2-40B4-BE49-F238E27FC236}">
                <a16:creationId xmlns:a16="http://schemas.microsoft.com/office/drawing/2014/main" id="{0A1C2167-F599-3045-AC95-110935BD0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17DF9CF-C5D0-9C4B-BFDF-14FC8D365A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4623" y="1309688"/>
            <a:ext cx="10493375" cy="73660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B70F5A4-E5B0-5D4A-9DE6-737A2C6415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4623" y="2046288"/>
            <a:ext cx="10493375" cy="403225"/>
          </a:xfrm>
        </p:spPr>
        <p:txBody>
          <a:bodyPr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8" name="Body_Copy">
            <a:extLst>
              <a:ext uri="{FF2B5EF4-FFF2-40B4-BE49-F238E27FC236}">
                <a16:creationId xmlns:a16="http://schemas.microsoft.com/office/drawing/2014/main" id="{CB3748D0-BEA8-1347-BDE4-A46EB69FE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4623" y="2465389"/>
            <a:ext cx="9502777" cy="3878261"/>
          </a:xfrm>
        </p:spPr>
        <p:txBody>
          <a:bodyPr tIns="14400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EDE7686-2F8C-774B-B289-878EA65494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546DA19B-F03E-3748-8FDF-6BC4E21FC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8D868F4E-EA01-954D-AFBF-796545D67C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5" name="Body_Copy">
            <a:extLst>
              <a:ext uri="{FF2B5EF4-FFF2-40B4-BE49-F238E27FC236}">
                <a16:creationId xmlns:a16="http://schemas.microsoft.com/office/drawing/2014/main" id="{48F8026E-D826-2B4A-9638-D13D28916E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36C7C674-920E-D244-A5EA-8A41340F91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890588"/>
            <a:ext cx="4884738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B9177340-2BC9-DB48-A574-C206785FDD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193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546DA19B-F03E-3748-8FDF-6BC4E21FC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8D868F4E-EA01-954D-AFBF-796545D67C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5" name="Body_Copy">
            <a:extLst>
              <a:ext uri="{FF2B5EF4-FFF2-40B4-BE49-F238E27FC236}">
                <a16:creationId xmlns:a16="http://schemas.microsoft.com/office/drawing/2014/main" id="{48F8026E-D826-2B4A-9638-D13D28916E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36C7C674-920E-D244-A5EA-8A41340F91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890588"/>
            <a:ext cx="4884738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B9177340-2BC9-DB48-A574-C206785FDD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193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F9D03F33-FD22-6E47-B694-6DEAEFEAE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670F0D1-2F62-E649-AA20-9AFFE4CBA3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Body_Copy">
            <a:extLst>
              <a:ext uri="{FF2B5EF4-FFF2-40B4-BE49-F238E27FC236}">
                <a16:creationId xmlns:a16="http://schemas.microsoft.com/office/drawing/2014/main" id="{5AA1BDEE-EAA8-BC4D-8C4B-6DE44B8D15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0A3C2EC-6F1E-CD41-B822-BF1E1A54EBB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0" y="890588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1">
            <a:extLst>
              <a:ext uri="{FF2B5EF4-FFF2-40B4-BE49-F238E27FC236}">
                <a16:creationId xmlns:a16="http://schemas.microsoft.com/office/drawing/2014/main" id="{08207E2B-0FB6-EB48-949C-B0CB83C282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7712" y="3242935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BCBA7E-30E8-004F-81FF-588A116455C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3781425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Image_Caption 2">
            <a:extLst>
              <a:ext uri="{FF2B5EF4-FFF2-40B4-BE49-F238E27FC236}">
                <a16:creationId xmlns:a16="http://schemas.microsoft.com/office/drawing/2014/main" id="{A760FC96-7C8C-8240-9E56-45FDDFBFA2D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17712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5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F9D03F33-FD22-6E47-B694-6DEAEFEAE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670F0D1-2F62-E649-AA20-9AFFE4CBA3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Body_Copy">
            <a:extLst>
              <a:ext uri="{FF2B5EF4-FFF2-40B4-BE49-F238E27FC236}">
                <a16:creationId xmlns:a16="http://schemas.microsoft.com/office/drawing/2014/main" id="{5AA1BDEE-EAA8-BC4D-8C4B-6DE44B8D15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0A3C2EC-6F1E-CD41-B822-BF1E1A54EBB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0" y="890588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1">
            <a:extLst>
              <a:ext uri="{FF2B5EF4-FFF2-40B4-BE49-F238E27FC236}">
                <a16:creationId xmlns:a16="http://schemas.microsoft.com/office/drawing/2014/main" id="{08207E2B-0FB6-EB48-949C-B0CB83C282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7712" y="3242935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BCBA7E-30E8-004F-81FF-588A116455C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3781425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Image_Caption 2">
            <a:extLst>
              <a:ext uri="{FF2B5EF4-FFF2-40B4-BE49-F238E27FC236}">
                <a16:creationId xmlns:a16="http://schemas.microsoft.com/office/drawing/2014/main" id="{A760FC96-7C8C-8240-9E56-45FDDFBFA2D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17712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9C1CC4BB-CB5D-5A46-B2F6-AD316D0C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5ED5F3B-04FD-044F-9490-610066E5EC8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23063" y="1185863"/>
            <a:ext cx="5214937" cy="6433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6" name="Body_Copy">
            <a:extLst>
              <a:ext uri="{FF2B5EF4-FFF2-40B4-BE49-F238E27FC236}">
                <a16:creationId xmlns:a16="http://schemas.microsoft.com/office/drawing/2014/main" id="{6D27EECD-6C04-4E43-B1C1-64C69191FC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23063" y="1829244"/>
            <a:ext cx="5214937" cy="46445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Image_Caption 1">
            <a:extLst>
              <a:ext uri="{FF2B5EF4-FFF2-40B4-BE49-F238E27FC236}">
                <a16:creationId xmlns:a16="http://schemas.microsoft.com/office/drawing/2014/main" id="{03111C49-B813-1548-ABB2-5C5E0E767A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2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A9EB19-D6CD-9E47-BFF0-7CC8A70034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720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Image_Caption 2">
            <a:extLst>
              <a:ext uri="{FF2B5EF4-FFF2-40B4-BE49-F238E27FC236}">
                <a16:creationId xmlns:a16="http://schemas.microsoft.com/office/drawing/2014/main" id="{561B1561-3847-C64E-8046-C5226E6A55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684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32BEBF5-F536-B34E-A907-5B7BA85162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Image_Caption 3">
            <a:extLst>
              <a:ext uri="{FF2B5EF4-FFF2-40B4-BE49-F238E27FC236}">
                <a16:creationId xmlns:a16="http://schemas.microsoft.com/office/drawing/2014/main" id="{E8158083-AD30-1549-B3A8-E8A50ADD15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2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436FE9C-5E28-6849-B274-30B93B6B01D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720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4">
            <a:extLst>
              <a:ext uri="{FF2B5EF4-FFF2-40B4-BE49-F238E27FC236}">
                <a16:creationId xmlns:a16="http://schemas.microsoft.com/office/drawing/2014/main" id="{2252CB2B-8A78-9A46-A381-AF00772BA0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684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1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9C1CC4BB-CB5D-5A46-B2F6-AD316D0C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5ED5F3B-04FD-044F-9490-610066E5EC8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23063" y="1185863"/>
            <a:ext cx="5214937" cy="6433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6" name="Body_Copy">
            <a:extLst>
              <a:ext uri="{FF2B5EF4-FFF2-40B4-BE49-F238E27FC236}">
                <a16:creationId xmlns:a16="http://schemas.microsoft.com/office/drawing/2014/main" id="{6D27EECD-6C04-4E43-B1C1-64C69191FC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23063" y="1829244"/>
            <a:ext cx="5214937" cy="4644581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Image_Caption 1">
            <a:extLst>
              <a:ext uri="{FF2B5EF4-FFF2-40B4-BE49-F238E27FC236}">
                <a16:creationId xmlns:a16="http://schemas.microsoft.com/office/drawing/2014/main" id="{03111C49-B813-1548-ABB2-5C5E0E767A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2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A9EB19-D6CD-9E47-BFF0-7CC8A70034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720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Image_Caption 2">
            <a:extLst>
              <a:ext uri="{FF2B5EF4-FFF2-40B4-BE49-F238E27FC236}">
                <a16:creationId xmlns:a16="http://schemas.microsoft.com/office/drawing/2014/main" id="{561B1561-3847-C64E-8046-C5226E6A55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684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32BEBF5-F536-B34E-A907-5B7BA85162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Image_Caption 3">
            <a:extLst>
              <a:ext uri="{FF2B5EF4-FFF2-40B4-BE49-F238E27FC236}">
                <a16:creationId xmlns:a16="http://schemas.microsoft.com/office/drawing/2014/main" id="{E8158083-AD30-1549-B3A8-E8A50ADD15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2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436FE9C-5E28-6849-B274-30B93B6B01D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720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4">
            <a:extLst>
              <a:ext uri="{FF2B5EF4-FFF2-40B4-BE49-F238E27FC236}">
                <a16:creationId xmlns:a16="http://schemas.microsoft.com/office/drawing/2014/main" id="{2252CB2B-8A78-9A46-A381-AF00772BA0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684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97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and 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noFill/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Image_Caption 1">
            <a:extLst>
              <a:ext uri="{FF2B5EF4-FFF2-40B4-BE49-F238E27FC236}">
                <a16:creationId xmlns:a16="http://schemas.microsoft.com/office/drawing/2014/main" id="{541F36E1-1553-7845-B3E2-0ECD95ED7D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1164" y="1036800"/>
            <a:ext cx="2876550" cy="324178"/>
          </a:xfrm>
          <a:solidFill>
            <a:schemeClr val="bg1"/>
          </a:solidFill>
        </p:spPr>
        <p:txBody>
          <a:bodyPr tIns="36000" rIns="251999" bIns="72000" anchor="t" anchorCtr="0">
            <a:spAutoFit/>
          </a:bodyPr>
          <a:lstStyle>
            <a:lvl1pPr marL="6350" indent="0" algn="r">
              <a:buFontTx/>
              <a:buNone/>
              <a:defRPr sz="1200"/>
            </a:lvl1pPr>
            <a:lvl2pPr marL="269875" indent="0" algn="r">
              <a:buFontTx/>
              <a:buNone/>
              <a:defRPr sz="1200"/>
            </a:lvl2pPr>
            <a:lvl3pPr marL="450850" indent="0" algn="r">
              <a:buFontTx/>
              <a:buNone/>
              <a:defRPr sz="1200"/>
            </a:lvl3pPr>
            <a:lvl4pPr marL="623888" indent="0" algn="r">
              <a:buFontTx/>
              <a:buNone/>
              <a:defRPr sz="1200"/>
            </a:lvl4pPr>
            <a:lvl5pPr marL="804862" indent="0" algn="r">
              <a:buFontTx/>
              <a:buNone/>
              <a:defRPr sz="1200"/>
            </a:lvl5pPr>
          </a:lstStyle>
          <a:p>
            <a:pPr lvl="0"/>
            <a:r>
              <a:rPr lang="en-GB"/>
              <a:t>Insert image caption here</a:t>
            </a:r>
            <a:endParaRPr lang="en-GB" dirty="0"/>
          </a:p>
        </p:txBody>
      </p:sp>
      <p:sp>
        <p:nvSpPr>
          <p:cNvPr id="7" name="Body_Copy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3998" y="5730249"/>
            <a:ext cx="116840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lIns="144000" tIns="144000" rIns="144000" bIns="144000" anchor="b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5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 Background _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8" name="Coloured_Boarder">
            <a:extLst>
              <a:ext uri="{FF2B5EF4-FFF2-40B4-BE49-F238E27FC236}">
                <a16:creationId xmlns:a16="http://schemas.microsoft.com/office/drawing/2014/main" id="{B314EC19-20AC-8D4D-9C1B-2543B45C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175" y="1244333"/>
            <a:ext cx="7965391" cy="4824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_BG">
            <a:extLst>
              <a:ext uri="{FF2B5EF4-FFF2-40B4-BE49-F238E27FC236}">
                <a16:creationId xmlns:a16="http://schemas.microsoft.com/office/drawing/2014/main" id="{AC8BCD2D-A1D4-B941-B5ED-4FC7122E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104" y="1319533"/>
            <a:ext cx="7894320" cy="46736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775" y="2310940"/>
            <a:ext cx="7262626" cy="919162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775" y="3433303"/>
            <a:ext cx="7262626" cy="82757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cxnSp>
        <p:nvCxnSpPr>
          <p:cNvPr id="4" name="Divider_Line">
            <a:extLst>
              <a:ext uri="{FF2B5EF4-FFF2-40B4-BE49-F238E27FC236}">
                <a16:creationId xmlns:a16="http://schemas.microsoft.com/office/drawing/2014/main" id="{AC99BCA3-B941-824C-9684-BAA8B857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9775" y="4442460"/>
            <a:ext cx="181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etails">
            <a:extLst>
              <a:ext uri="{FF2B5EF4-FFF2-40B4-BE49-F238E27FC236}">
                <a16:creationId xmlns:a16="http://schemas.microsoft.com/office/drawing/2014/main" id="{68E25D0D-76B2-1041-9741-CCF63B277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775" y="4573787"/>
            <a:ext cx="3339247" cy="1158651"/>
          </a:xfrm>
          <a:ln w="76200">
            <a:noFill/>
            <a:miter lim="800000"/>
          </a:ln>
        </p:spPr>
        <p:txBody>
          <a:bodyPr wrap="none" lIns="0" tIns="0" rIns="0" bIns="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</p:spTree>
    <p:extLst>
      <p:ext uri="{BB962C8B-B14F-4D97-AF65-F5344CB8AC3E}">
        <p14:creationId xmlns:p14="http://schemas.microsoft.com/office/powerpoint/2010/main" val="1325132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noFill/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Image_Caption 1">
            <a:extLst>
              <a:ext uri="{FF2B5EF4-FFF2-40B4-BE49-F238E27FC236}">
                <a16:creationId xmlns:a16="http://schemas.microsoft.com/office/drawing/2014/main" id="{B0F2228A-6C92-7348-B3AB-4D805D8894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21800" y="6149647"/>
            <a:ext cx="2870200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5544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Feature_Box_2">
            <a:extLst>
              <a:ext uri="{FF2B5EF4-FFF2-40B4-BE49-F238E27FC236}">
                <a16:creationId xmlns:a16="http://schemas.microsoft.com/office/drawing/2014/main" id="{2836903F-A228-694C-B678-379D95CBF6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4896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Feature_Box_3">
            <a:extLst>
              <a:ext uri="{FF2B5EF4-FFF2-40B4-BE49-F238E27FC236}">
                <a16:creationId xmlns:a16="http://schemas.microsoft.com/office/drawing/2014/main" id="{A099B133-6CA1-6343-985F-1A751F73B3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54248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4" name="Feature_Box_4">
            <a:extLst>
              <a:ext uri="{FF2B5EF4-FFF2-40B4-BE49-F238E27FC236}">
                <a16:creationId xmlns:a16="http://schemas.microsoft.com/office/drawing/2014/main" id="{AC109010-13F9-D44E-AE30-6C9CDA42B8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3600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F2A6B83-1211-6B47-A8AF-ED38DA7D47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4001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643D9B1-8BBE-0C43-9EEF-CDFE7EAAE5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724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eature_Box_2">
            <a:extLst>
              <a:ext uri="{FF2B5EF4-FFF2-40B4-BE49-F238E27FC236}">
                <a16:creationId xmlns:a16="http://schemas.microsoft.com/office/drawing/2014/main" id="{2AD8F4AA-5FEA-264B-91A7-7535BF4A02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24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47C5A1D-6939-3847-80D4-9C34331130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932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Feature_Box_3">
            <a:extLst>
              <a:ext uri="{FF2B5EF4-FFF2-40B4-BE49-F238E27FC236}">
                <a16:creationId xmlns:a16="http://schemas.microsoft.com/office/drawing/2014/main" id="{4EE68164-672F-C645-B7CD-568AFD12BD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32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5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F2A6B83-1211-6B47-A8AF-ED38DA7D47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4001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643D9B1-8BBE-0C43-9EEF-CDFE7EAAE5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724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eature_Box_2">
            <a:extLst>
              <a:ext uri="{FF2B5EF4-FFF2-40B4-BE49-F238E27FC236}">
                <a16:creationId xmlns:a16="http://schemas.microsoft.com/office/drawing/2014/main" id="{2AD8F4AA-5FEA-264B-91A7-7535BF4A02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24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47C5A1D-6939-3847-80D4-9C34331130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932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Feature_Box_3">
            <a:extLst>
              <a:ext uri="{FF2B5EF4-FFF2-40B4-BE49-F238E27FC236}">
                <a16:creationId xmlns:a16="http://schemas.microsoft.com/office/drawing/2014/main" id="{4EE68164-672F-C645-B7CD-568AFD12BD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32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/ Data Visua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AD742024-086A-5F48-9393-FF97C14B9F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651" y="1185863"/>
            <a:ext cx="5468937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7" name="Body_Copy">
            <a:extLst>
              <a:ext uri="{FF2B5EF4-FFF2-40B4-BE49-F238E27FC236}">
                <a16:creationId xmlns:a16="http://schemas.microsoft.com/office/drawing/2014/main" id="{A65568DF-0675-7847-A98F-1D87DDC4AD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1650" y="1857375"/>
            <a:ext cx="5468938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1" name="Chart Placeholder">
            <a:extLst>
              <a:ext uri="{FF2B5EF4-FFF2-40B4-BE49-F238E27FC236}">
                <a16:creationId xmlns:a16="http://schemas.microsoft.com/office/drawing/2014/main" id="{270A0C9E-8881-0E4F-B450-BE886F2A6D14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221413" y="890587"/>
            <a:ext cx="5716587" cy="5453063"/>
          </a:xfrm>
          <a:ln>
            <a:solidFill>
              <a:schemeClr val="tx1"/>
            </a:solidFill>
          </a:ln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28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/ Data Visua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1" name="Chart Placeholder">
            <a:extLst>
              <a:ext uri="{FF2B5EF4-FFF2-40B4-BE49-F238E27FC236}">
                <a16:creationId xmlns:a16="http://schemas.microsoft.com/office/drawing/2014/main" id="{270A0C9E-8881-0E4F-B450-BE886F2A6D14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254001" y="890587"/>
            <a:ext cx="11684000" cy="5453063"/>
          </a:xfrm>
          <a:ln>
            <a:solidFill>
              <a:schemeClr val="tx1"/>
            </a:solidFill>
          </a:ln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32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76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A55F4C45-0842-0B45-BF3A-F0DB418A4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solidFill>
            <a:schemeClr val="bg1"/>
          </a:solidFill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Image_Caption 1">
            <a:extLst>
              <a:ext uri="{FF2B5EF4-FFF2-40B4-BE49-F238E27FC236}">
                <a16:creationId xmlns:a16="http://schemas.microsoft.com/office/drawing/2014/main" id="{77A15BBC-0BFB-9547-B1AA-FD422C4D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6879" y="6145855"/>
            <a:ext cx="2865121" cy="324178"/>
          </a:xfrm>
          <a:solidFill>
            <a:schemeClr val="bg1"/>
          </a:solidFill>
        </p:spPr>
        <p:txBody>
          <a:bodyPr wrap="square" lIns="72000" tIns="36000" rIns="251999" bIns="72000" anchor="b" anchorCtr="0">
            <a:spAutoFit/>
          </a:bodyPr>
          <a:lstStyle>
            <a:lvl1pPr marL="6350" marR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200" b="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B048D4B-0957-8543-950A-61FA61F907E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99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A55F4C45-0842-0B45-BF3A-F0DB418A4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Video Placeholder 1">
            <a:extLst>
              <a:ext uri="{FF2B5EF4-FFF2-40B4-BE49-F238E27FC236}">
                <a16:creationId xmlns:a16="http://schemas.microsoft.com/office/drawing/2014/main" id="{638D1704-B2CA-5C47-B959-28C1FC6055CF}"/>
              </a:ext>
            </a:extLst>
          </p:cNvPr>
          <p:cNvSpPr>
            <a:spLocks noGrp="1"/>
          </p:cNvSpPr>
          <p:nvPr>
            <p:ph type="media" sz="quarter" idx="29"/>
          </p:nvPr>
        </p:nvSpPr>
        <p:spPr>
          <a:xfrm>
            <a:off x="0" y="890588"/>
            <a:ext cx="12192000" cy="5713412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Video_Caption 1">
            <a:extLst>
              <a:ext uri="{FF2B5EF4-FFF2-40B4-BE49-F238E27FC236}">
                <a16:creationId xmlns:a16="http://schemas.microsoft.com/office/drawing/2014/main" id="{77A15BBC-0BFB-9547-B1AA-FD422C4D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6879" y="6145855"/>
            <a:ext cx="2865121" cy="324178"/>
          </a:xfrm>
          <a:solidFill>
            <a:schemeClr val="bg1"/>
          </a:solidFill>
        </p:spPr>
        <p:txBody>
          <a:bodyPr wrap="square" lIns="72000" tIns="36000" rIns="251999" bIns="72000" anchor="b" anchorCtr="0">
            <a:spAutoFit/>
          </a:bodyPr>
          <a:lstStyle>
            <a:lvl1pPr marL="6350" marR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200" b="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B048D4B-0957-8543-950A-61FA61F907E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9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mpari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597CB458-ECAA-F543-B762-CE0492775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040512F9-FB20-344E-BC56-8DDE6C1772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1648" y="1306094"/>
            <a:ext cx="11436350" cy="736600"/>
          </a:xfrm>
        </p:spPr>
        <p:txBody>
          <a:bodyPr tIns="0" bIns="0"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A0A8366-F419-7E4A-8F7C-C6F8447A89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1648" y="2042694"/>
            <a:ext cx="11436350" cy="403225"/>
          </a:xfrm>
        </p:spPr>
        <p:txBody>
          <a:bodyPr tIns="0" bIns="0"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4F48015D-A6A6-BD4D-AB39-19CCFCB8B88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2814220"/>
            <a:ext cx="6062400" cy="3789779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1">
            <a:extLst>
              <a:ext uri="{FF2B5EF4-FFF2-40B4-BE49-F238E27FC236}">
                <a16:creationId xmlns:a16="http://schemas.microsoft.com/office/drawing/2014/main" id="{928181AC-A9B4-0F4A-B806-85756E8DF3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ABAA707-1D0F-904D-A6EF-485EE257C1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29602" y="2814220"/>
            <a:ext cx="6062400" cy="3789779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Image_Caption 2">
            <a:extLst>
              <a:ext uri="{FF2B5EF4-FFF2-40B4-BE49-F238E27FC236}">
                <a16:creationId xmlns:a16="http://schemas.microsoft.com/office/drawing/2014/main" id="{AEE3084D-262B-D444-BB09-122F86A0D5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6563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9180CA7-D6AD-3B4F-9CC8-C9E5358B7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19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BA1041B3-EEDD-B747-8B78-82F6A16D7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Body_Copy">
            <a:extLst>
              <a:ext uri="{FF2B5EF4-FFF2-40B4-BE49-F238E27FC236}">
                <a16:creationId xmlns:a16="http://schemas.microsoft.com/office/drawing/2014/main" id="{15E97B45-0FBC-0444-A384-1396982CD5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31563" y="890588"/>
            <a:ext cx="5808662" cy="3787775"/>
          </a:xfrm>
        </p:spPr>
        <p:txBody>
          <a:bodyPr lIns="144000" tIns="144000" rIns="144000" bIns="144000">
            <a:noAutofit/>
          </a:bodyPr>
          <a:lstStyle>
            <a:lvl1pPr marL="6350" indent="0">
              <a:buFontTx/>
              <a:buNone/>
              <a:defRPr sz="1800"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6062400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Image_Caption 1">
            <a:extLst>
              <a:ext uri="{FF2B5EF4-FFF2-40B4-BE49-F238E27FC236}">
                <a16:creationId xmlns:a16="http://schemas.microsoft.com/office/drawing/2014/main" id="{AF323BD3-548A-354D-ADA9-DA0462ADCE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681C19-525C-EB46-8C22-C426D373D10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9600" y="4746400"/>
            <a:ext cx="6062400" cy="18576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Image_Caption 2">
            <a:extLst>
              <a:ext uri="{FF2B5EF4-FFF2-40B4-BE49-F238E27FC236}">
                <a16:creationId xmlns:a16="http://schemas.microsoft.com/office/drawing/2014/main" id="{41C24D1E-9E96-1844-B2A6-13CA1411EAF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6563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5" y="1413843"/>
            <a:ext cx="10493375" cy="1491139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5" y="3108182"/>
            <a:ext cx="10493375" cy="104803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40" name="Details">
            <a:extLst>
              <a:ext uri="{FF2B5EF4-FFF2-40B4-BE49-F238E27FC236}">
                <a16:creationId xmlns:a16="http://schemas.microsoft.com/office/drawing/2014/main" id="{A70545EA-0D96-7E46-B0EC-5AFDB41CA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0003" y="4854795"/>
            <a:ext cx="3630060" cy="1449463"/>
          </a:xfrm>
          <a:ln w="76200">
            <a:solidFill>
              <a:schemeClr val="bg1"/>
            </a:solidFill>
            <a:miter lim="800000"/>
          </a:ln>
        </p:spPr>
        <p:txBody>
          <a:bodyPr wrap="none" lIns="144000" tIns="144000" rIns="144000" bIns="14400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</p:spTree>
    <p:extLst>
      <p:ext uri="{BB962C8B-B14F-4D97-AF65-F5344CB8AC3E}">
        <p14:creationId xmlns:p14="http://schemas.microsoft.com/office/powerpoint/2010/main" val="297807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701839F2-0501-2042-AA1A-339190F1F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B0246F9D-BBB4-F845-903B-9BCB6A3799F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7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Image_Caption 1">
            <a:extLst>
              <a:ext uri="{FF2B5EF4-FFF2-40B4-BE49-F238E27FC236}">
                <a16:creationId xmlns:a16="http://schemas.microsoft.com/office/drawing/2014/main" id="{CB251433-45EA-0548-85FC-44C898DE78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EBC5486-0CC4-8447-8762-C88A95428B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29602" y="890587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2">
            <a:extLst>
              <a:ext uri="{FF2B5EF4-FFF2-40B4-BE49-F238E27FC236}">
                <a16:creationId xmlns:a16="http://schemas.microsoft.com/office/drawing/2014/main" id="{E6A7B5DF-8207-3443-B760-8C2272B9CE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7600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4F3CBD4-C3C4-CD4F-9BA5-B115DCEF02B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-1038" y="3781600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3">
            <a:extLst>
              <a:ext uri="{FF2B5EF4-FFF2-40B4-BE49-F238E27FC236}">
                <a16:creationId xmlns:a16="http://schemas.microsoft.com/office/drawing/2014/main" id="{8C0B1AC2-5C59-004A-BBD3-ED977709A5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AE1E5D5-CDA1-504E-888B-B884A6EA672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128564" y="3781600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Image_Caption 4">
            <a:extLst>
              <a:ext uri="{FF2B5EF4-FFF2-40B4-BE49-F238E27FC236}">
                <a16:creationId xmlns:a16="http://schemas.microsoft.com/office/drawing/2014/main" id="{3000F666-1F5D-C740-81BD-EA9E4B2DF7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276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69AE64D-4D5D-1D44-9A53-63F44E948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89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4F9D373C-5C73-8E4B-8382-B53ED6AA7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E39BCACC-73E2-1B41-BE3D-FFB203F3C90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7"/>
            <a:ext cx="4017600" cy="57132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Image_Caption 1">
            <a:extLst>
              <a:ext uri="{FF2B5EF4-FFF2-40B4-BE49-F238E27FC236}">
                <a16:creationId xmlns:a16="http://schemas.microsoft.com/office/drawing/2014/main" id="{E9FF570A-BE24-9141-87FD-541A6610CC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2162" y="613419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E0407-46FE-134C-A5EB-A1421349DA0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087018" y="890588"/>
            <a:ext cx="4017963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2">
            <a:extLst>
              <a:ext uri="{FF2B5EF4-FFF2-40B4-BE49-F238E27FC236}">
                <a16:creationId xmlns:a16="http://schemas.microsoft.com/office/drawing/2014/main" id="{A15A6A7C-316C-1041-96A6-582EEFA94A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41762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89F4D8E-583F-424A-AB00-EFE4131C9C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087018" y="3781425"/>
            <a:ext cx="4017963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Image_Caption 3">
            <a:extLst>
              <a:ext uri="{FF2B5EF4-FFF2-40B4-BE49-F238E27FC236}">
                <a16:creationId xmlns:a16="http://schemas.microsoft.com/office/drawing/2014/main" id="{5873F71E-F244-B045-925D-7A21F05C700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41762" y="613419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C5C7401-B602-E348-9FA1-326B0C408A8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171656" y="890588"/>
            <a:ext cx="4017962" cy="2822575"/>
          </a:xfrm>
          <a:solidFill>
            <a:schemeClr val="bg1"/>
          </a:solidFill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4">
            <a:extLst>
              <a:ext uri="{FF2B5EF4-FFF2-40B4-BE49-F238E27FC236}">
                <a16:creationId xmlns:a16="http://schemas.microsoft.com/office/drawing/2014/main" id="{5AB450AD-F789-564D-8046-E2973620FD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326563" y="3243184"/>
            <a:ext cx="2862262" cy="324178"/>
          </a:xfrm>
          <a:solidFill>
            <a:schemeClr val="bg1"/>
          </a:solidFill>
        </p:spPr>
        <p:txBody>
          <a:bodyPr lIns="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8B438B0-923A-D344-BB96-1E1293FEE95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171656" y="3781425"/>
            <a:ext cx="4017962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5">
            <a:extLst>
              <a:ext uri="{FF2B5EF4-FFF2-40B4-BE49-F238E27FC236}">
                <a16:creationId xmlns:a16="http://schemas.microsoft.com/office/drawing/2014/main" id="{D3549A48-91FA-794D-A48D-ACF79A20F7D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26563" y="6163353"/>
            <a:ext cx="2865437" cy="324178"/>
          </a:xfrm>
          <a:solidFill>
            <a:schemeClr val="bg1"/>
          </a:solidFill>
        </p:spPr>
        <p:txBody>
          <a:bodyPr wrap="square" lIns="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DFD619F-E9C0-804F-8D75-3339F1C38F53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2FD2AB6B-38F4-0849-BB0F-26EBCB570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CE8E0407-46FE-134C-A5EB-A1421349DA0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A15A6A7C-316C-1041-96A6-582EEFA94A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6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E5628C3-E97E-0E42-8B96-49A48CA44E4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06720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Image_Caption 2">
            <a:extLst>
              <a:ext uri="{FF2B5EF4-FFF2-40B4-BE49-F238E27FC236}">
                <a16:creationId xmlns:a16="http://schemas.microsoft.com/office/drawing/2014/main" id="{650A4448-9254-4147-A204-9F1E2D2474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688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2C8A29F9-D47B-3845-867C-03229EC596F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3440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Image_Caption 3">
            <a:extLst>
              <a:ext uri="{FF2B5EF4-FFF2-40B4-BE49-F238E27FC236}">
                <a16:creationId xmlns:a16="http://schemas.microsoft.com/office/drawing/2014/main" id="{2831C12D-5883-954D-976E-7988ED86C58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360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0CE9459-AA13-694B-B56E-396874D19FA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196800" y="890587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Image_Caption 4">
            <a:extLst>
              <a:ext uri="{FF2B5EF4-FFF2-40B4-BE49-F238E27FC236}">
                <a16:creationId xmlns:a16="http://schemas.microsoft.com/office/drawing/2014/main" id="{E8CF8A0E-5D06-EB46-BEE5-DE0912DA99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98450" y="3243183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576BE624-AB30-D146-A519-002083E8BEA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Image_Caption 5">
            <a:extLst>
              <a:ext uri="{FF2B5EF4-FFF2-40B4-BE49-F238E27FC236}">
                <a16:creationId xmlns:a16="http://schemas.microsoft.com/office/drawing/2014/main" id="{A48FE71E-44E3-CC41-979D-D74890C4AB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016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B30F3EEA-EE8E-E540-A490-292CACC8829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306720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Image_Caption 6">
            <a:extLst>
              <a:ext uri="{FF2B5EF4-FFF2-40B4-BE49-F238E27FC236}">
                <a16:creationId xmlns:a16="http://schemas.microsoft.com/office/drawing/2014/main" id="{EC59CCA3-D9C7-7346-A272-F2028074C58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688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84C7FCD2-B82E-FC4C-8160-F2D38232EF3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13440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Image_Caption 7">
            <a:extLst>
              <a:ext uri="{FF2B5EF4-FFF2-40B4-BE49-F238E27FC236}">
                <a16:creationId xmlns:a16="http://schemas.microsoft.com/office/drawing/2014/main" id="{7285050C-E073-0046-B167-BC52645539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360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EF650E8-1577-0745-AFB0-DB5615DE919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9196800" y="3781424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Image_Caption 8">
            <a:extLst>
              <a:ext uri="{FF2B5EF4-FFF2-40B4-BE49-F238E27FC236}">
                <a16:creationId xmlns:a16="http://schemas.microsoft.com/office/drawing/2014/main" id="{A4D2CE44-C98F-8F42-B770-4658491F516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8450" y="6134020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BBEE3C4-4A6B-EF47-BF0F-7EB67A8CDA28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90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Any Questions?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5" y="2362155"/>
            <a:ext cx="4312920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5000" dirty="0">
                <a:solidFill>
                  <a:schemeClr val="bg1"/>
                </a:solidFill>
                <a:latin typeface="+mj-lt"/>
              </a:rPr>
              <a:t>Any</a:t>
            </a:r>
            <a:br>
              <a:rPr lang="en-GB" sz="5000" dirty="0">
                <a:solidFill>
                  <a:schemeClr val="bg1"/>
                </a:solidFill>
                <a:latin typeface="+mj-lt"/>
              </a:rPr>
            </a:br>
            <a:r>
              <a:rPr lang="en-GB" sz="5000" dirty="0">
                <a:solidFill>
                  <a:schemeClr val="bg1"/>
                </a:solidFill>
                <a:latin typeface="+mj-lt"/>
              </a:rPr>
              <a:t>questions?</a:t>
            </a:r>
            <a:endParaRPr lang="en-US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0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Any Questions?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5" y="2362155"/>
            <a:ext cx="4312920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5000" dirty="0">
                <a:solidFill>
                  <a:schemeClr val="bg1"/>
                </a:solidFill>
                <a:latin typeface="+mj-lt"/>
              </a:rPr>
              <a:t>Any</a:t>
            </a:r>
            <a:br>
              <a:rPr lang="en-GB" sz="5000">
                <a:solidFill>
                  <a:schemeClr val="bg1"/>
                </a:solidFill>
                <a:latin typeface="+mj-lt"/>
              </a:rPr>
            </a:br>
            <a:r>
              <a:rPr lang="en-GB" sz="5000">
                <a:solidFill>
                  <a:schemeClr val="bg1"/>
                </a:solidFill>
                <a:latin typeface="+mj-lt"/>
              </a:rPr>
              <a:t>questions</a:t>
            </a:r>
            <a:r>
              <a:rPr lang="en-GB" sz="5000" dirty="0">
                <a:solidFill>
                  <a:schemeClr val="bg1"/>
                </a:solidFill>
                <a:latin typeface="+mj-lt"/>
              </a:rPr>
              <a:t>?</a:t>
            </a:r>
            <a:endParaRPr lang="en-US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101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4" y="2362155"/>
            <a:ext cx="5862955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600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811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4" y="2362155"/>
            <a:ext cx="5862955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600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9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5" y="1413843"/>
            <a:ext cx="10493375" cy="1491139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5" y="3108182"/>
            <a:ext cx="10493375" cy="104803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40" name="Details">
            <a:extLst>
              <a:ext uri="{FF2B5EF4-FFF2-40B4-BE49-F238E27FC236}">
                <a16:creationId xmlns:a16="http://schemas.microsoft.com/office/drawing/2014/main" id="{A70545EA-0D96-7E46-B0EC-5AFDB41CA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0003" y="4854795"/>
            <a:ext cx="3630060" cy="1449463"/>
          </a:xfrm>
          <a:ln w="76200">
            <a:solidFill>
              <a:schemeClr val="bg1"/>
            </a:solidFill>
            <a:miter lim="800000"/>
          </a:ln>
        </p:spPr>
        <p:txBody>
          <a:bodyPr wrap="none" lIns="144000" tIns="144000" rIns="144000" bIns="14400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  <p:pic>
        <p:nvPicPr>
          <p:cNvPr id="7" name="UoE_Logo_ALT_Test" descr="Logo - University of Essex">
            <a:extLst>
              <a:ext uri="{FF2B5EF4-FFF2-40B4-BE49-F238E27FC236}">
                <a16:creationId xmlns:a16="http://schemas.microsoft.com/office/drawing/2014/main" id="{BFB3B428-603E-5D49-B512-7DD3E147B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50" y="-1755099"/>
            <a:ext cx="2006641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7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adient Colour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05331533-48C2-404A-94B7-41F4044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9" y="2514600"/>
            <a:ext cx="10493371" cy="1104900"/>
          </a:xfrm>
          <a:noFill/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divider title here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F371777-01F3-7047-99FB-372452582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9" y="3619499"/>
            <a:ext cx="10493371" cy="754381"/>
          </a:xfrm>
          <a:noFill/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05331533-48C2-404A-94B7-41F4044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9" y="2514600"/>
            <a:ext cx="10493371" cy="1104899"/>
          </a:xfrm>
          <a:noFill/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divider title here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F371777-01F3-7047-99FB-372452582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9" y="3619499"/>
            <a:ext cx="10493371" cy="754381"/>
          </a:xfrm>
          <a:noFill/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0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Slide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4" name="Slide_Description">
            <a:extLst>
              <a:ext uri="{FF2B5EF4-FFF2-40B4-BE49-F238E27FC236}">
                <a16:creationId xmlns:a16="http://schemas.microsoft.com/office/drawing/2014/main" id="{8F256CB9-6740-D84B-B18E-5C9C92701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0" name="Body_Copy">
            <a:extLst>
              <a:ext uri="{FF2B5EF4-FFF2-40B4-BE49-F238E27FC236}">
                <a16:creationId xmlns:a16="http://schemas.microsoft.com/office/drawing/2014/main" id="{01691462-BA0F-4447-9296-C1F7A1091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4625" y="1358899"/>
            <a:ext cx="9502775" cy="5245101"/>
          </a:xfrm>
        </p:spPr>
        <p:txBody>
          <a:bodyPr>
            <a:noAutofit/>
          </a:bodyPr>
          <a:lstStyle>
            <a:lvl1pPr marL="635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269875" indent="0">
              <a:buNone/>
              <a:defRPr sz="2800"/>
            </a:lvl2pPr>
            <a:lvl3pPr marL="450850" indent="0">
              <a:buNone/>
              <a:defRPr sz="2800"/>
            </a:lvl3pPr>
            <a:lvl4pPr marL="623888" indent="0">
              <a:buNone/>
              <a:defRPr sz="2800"/>
            </a:lvl4pPr>
            <a:lvl5pPr marL="804862" indent="0">
              <a:buNone/>
              <a:defRPr sz="2800"/>
            </a:lvl5pPr>
          </a:lstStyle>
          <a:p>
            <a:pPr lvl="0"/>
            <a:r>
              <a:rPr lang="en-GB" dirty="0"/>
              <a:t>Insert introduction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675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4" name="Slide_Description">
            <a:extLst>
              <a:ext uri="{FF2B5EF4-FFF2-40B4-BE49-F238E27FC236}">
                <a16:creationId xmlns:a16="http://schemas.microsoft.com/office/drawing/2014/main" id="{8F256CB9-6740-D84B-B18E-5C9C92701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0" name="Body_Copy">
            <a:extLst>
              <a:ext uri="{FF2B5EF4-FFF2-40B4-BE49-F238E27FC236}">
                <a16:creationId xmlns:a16="http://schemas.microsoft.com/office/drawing/2014/main" id="{01691462-BA0F-4447-9296-C1F7A1091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4625" y="1358899"/>
            <a:ext cx="9502775" cy="5245101"/>
          </a:xfrm>
        </p:spPr>
        <p:txBody>
          <a:bodyPr>
            <a:noAutofit/>
          </a:bodyPr>
          <a:lstStyle>
            <a:lvl1pPr marL="635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269875" indent="0">
              <a:buNone/>
              <a:defRPr sz="2800"/>
            </a:lvl2pPr>
            <a:lvl3pPr marL="450850" indent="0">
              <a:buNone/>
              <a:defRPr sz="2800"/>
            </a:lvl3pPr>
            <a:lvl4pPr marL="623888" indent="0">
              <a:buNone/>
              <a:defRPr sz="2800"/>
            </a:lvl4pPr>
            <a:lvl5pPr marL="804862" indent="0">
              <a:buNone/>
              <a:defRPr sz="2800"/>
            </a:lvl5pPr>
          </a:lstStyle>
          <a:p>
            <a:pPr lvl="0"/>
            <a:r>
              <a:rPr lang="en-GB" dirty="0"/>
              <a:t>Insert introduction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58455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_description">
            <a:extLst>
              <a:ext uri="{FF2B5EF4-FFF2-40B4-BE49-F238E27FC236}">
                <a16:creationId xmlns:a16="http://schemas.microsoft.com/office/drawing/2014/main" id="{441A23D1-7922-3E47-881A-2CF442EAC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grpSp>
        <p:nvGrpSpPr>
          <p:cNvPr id="8" name="Open_Box_Graphic">
            <a:extLst>
              <a:ext uri="{FF2B5EF4-FFF2-40B4-BE49-F238E27FC236}">
                <a16:creationId xmlns:a16="http://schemas.microsoft.com/office/drawing/2014/main" id="{B0C6E108-B94A-3140-B5FA-245926CA7457}"/>
              </a:ext>
            </a:extLst>
          </p:cNvPr>
          <p:cNvGrpSpPr/>
          <p:nvPr userDrawn="1"/>
        </p:nvGrpSpPr>
        <p:grpSpPr>
          <a:xfrm>
            <a:off x="959726" y="1148165"/>
            <a:ext cx="2991791" cy="2739162"/>
            <a:chOff x="959726" y="1148165"/>
            <a:chExt cx="2991791" cy="27391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2E59B2-17C1-BC4C-A1CA-DF5B7C037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59726" y="1148165"/>
              <a:ext cx="2739162" cy="2739162"/>
            </a:xfrm>
            <a:prstGeom prst="rect">
              <a:avLst/>
            </a:prstGeom>
            <a:noFill/>
            <a:ln w="114300">
              <a:gradFill>
                <a:gsLst>
                  <a:gs pos="0">
                    <a:srgbClr val="622567"/>
                  </a:gs>
                  <a:gs pos="100000">
                    <a:schemeClr val="accent1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79D91-C0B3-BE45-BB7B-DB7531339F1E}"/>
                </a:ext>
              </a:extLst>
            </p:cNvPr>
            <p:cNvSpPr/>
            <p:nvPr userDrawn="1"/>
          </p:nvSpPr>
          <p:spPr>
            <a:xfrm>
              <a:off x="3451863" y="1576137"/>
              <a:ext cx="499654" cy="187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">
            <a:extLst>
              <a:ext uri="{FF2B5EF4-FFF2-40B4-BE49-F238E27FC236}">
                <a16:creationId xmlns:a16="http://schemas.microsoft.com/office/drawing/2014/main" id="{2D199CC7-4CA3-6146-A4B3-D47667521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4623" y="1576136"/>
            <a:ext cx="10493375" cy="1116263"/>
          </a:xfrm>
        </p:spPr>
        <p:txBody>
          <a:bodyPr>
            <a:noAutofit/>
          </a:bodyPr>
          <a:lstStyle>
            <a:lvl1pPr marL="635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GB" dirty="0"/>
              <a:t>Your section title here</a:t>
            </a:r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551F7C85-DD37-2F46-9EB2-603098624A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623" y="2692400"/>
            <a:ext cx="10493375" cy="75946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20" name="Body_Copy">
            <a:extLst>
              <a:ext uri="{FF2B5EF4-FFF2-40B4-BE49-F238E27FC236}">
                <a16:creationId xmlns:a16="http://schemas.microsoft.com/office/drawing/2014/main" id="{8F73E6E9-8051-FB4F-9701-4C01FD0BB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4623" y="4035425"/>
            <a:ext cx="9502775" cy="2438400"/>
          </a:xfrm>
        </p:spPr>
        <p:txBody>
          <a:bodyPr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51D2EEC-DE3F-F940-BB87-772E9AAE87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3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28" r:id="rId2"/>
    <p:sldLayoutId id="2147483817" r:id="rId3"/>
    <p:sldLayoutId id="2147483872" r:id="rId4"/>
    <p:sldLayoutId id="2147483847" r:id="rId5"/>
    <p:sldLayoutId id="2147483875" r:id="rId6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5" r:id="rId7"/>
    <p:sldLayoutId id="2147483906" r:id="rId8"/>
    <p:sldLayoutId id="2147483907" r:id="rId9"/>
    <p:sldLayoutId id="2147483908" r:id="rId10"/>
    <p:sldLayoutId id="2147483912" r:id="rId11"/>
    <p:sldLayoutId id="2147483913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6" r:id="rId3"/>
    <p:sldLayoutId id="2147483947" r:id="rId4"/>
    <p:sldLayoutId id="2147483948" r:id="rId5"/>
    <p:sldLayoutId id="2147483951" r:id="rId6"/>
    <p:sldLayoutId id="2147483952" r:id="rId7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8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ry.hardy@essex.ac.uk" TargetMode="External"/><Relationship Id="rId2" Type="http://schemas.openxmlformats.org/officeDocument/2006/relationships/hyperlink" Target="mailto:jethera@essex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edge.co.uk/documents/527/Edge_degree_apprenticeships_in_England_FINAL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Layout" Target="../diagrams/layout2.xml"/><Relationship Id="rId7" Type="http://schemas.openxmlformats.org/officeDocument/2006/relationships/package" Target="../embeddings/Microsoft_Word_Document.docx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cloud.microsoft/lAGkiQ7qe6nuECH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5052-FCC5-A749-8762-2C7A3499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75" y="2357689"/>
            <a:ext cx="7262626" cy="919162"/>
          </a:xfrm>
        </p:spPr>
        <p:txBody>
          <a:bodyPr/>
          <a:lstStyle/>
          <a:p>
            <a:r>
              <a:rPr lang="en-US" sz="4400" dirty="0"/>
              <a:t>Workplace Mentor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5FBC0-955D-5148-8DEB-62A189A83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1700-F932-D64F-82CF-AECADE931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775" y="4573787"/>
            <a:ext cx="4365169" cy="758541"/>
          </a:xfrm>
        </p:spPr>
        <p:txBody>
          <a:bodyPr/>
          <a:lstStyle/>
          <a:p>
            <a:r>
              <a:rPr lang="en-US" dirty="0"/>
              <a:t>Jo Etherton. </a:t>
            </a:r>
            <a:r>
              <a:rPr lang="en-US" dirty="0">
                <a:hlinkClick r:id="rId2"/>
              </a:rPr>
              <a:t>jethera@essex.ac.uk</a:t>
            </a:r>
            <a:endParaRPr lang="en-US" dirty="0"/>
          </a:p>
          <a:p>
            <a:r>
              <a:rPr lang="en-US" dirty="0"/>
              <a:t>Kerry Hardy </a:t>
            </a:r>
            <a:r>
              <a:rPr lang="en-US" dirty="0">
                <a:hlinkClick r:id="rId3"/>
              </a:rPr>
              <a:t>kerry.hardy@essex.ac.uk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02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16AD9-0FD9-02E1-9F47-3D5FF7E6B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10355" y="1347536"/>
            <a:ext cx="9929146" cy="1116263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  <a:latin typeface="Times"/>
              </a:rPr>
              <a:t>“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Times"/>
              </a:rPr>
              <a:t>I can demonstrate consistently full competence in this area and provide evidence’’ </a:t>
            </a:r>
          </a:p>
          <a:p>
            <a:r>
              <a:rPr lang="en-GB" sz="3600" b="0" i="0" dirty="0">
                <a:solidFill>
                  <a:srgbClr val="000000"/>
                </a:solidFill>
                <a:effectLst/>
                <a:latin typeface="Times"/>
              </a:rPr>
              <a:t>What, Why and When?</a:t>
            </a:r>
            <a:endParaRPr lang="en-US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4EA7-673A-2EE5-05E0-A30D98647BF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1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50A85-64AA-09BB-E38C-8AD89141668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7683F78-93FA-57D5-3C9A-69CE92694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510527"/>
              </p:ext>
            </p:extLst>
          </p:nvPr>
        </p:nvGraphicFramePr>
        <p:xfrm>
          <a:off x="330200" y="1189358"/>
          <a:ext cx="10566400" cy="402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cover of a book&#10;&#10;AI-generated content may be incorrect.">
            <a:hlinkClick r:id="rId7"/>
            <a:extLst>
              <a:ext uri="{FF2B5EF4-FFF2-40B4-BE49-F238E27FC236}">
                <a16:creationId xmlns:a16="http://schemas.microsoft.com/office/drawing/2014/main" id="{BF4A6B03-CEF0-77A0-C1E3-822ACA718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3800" y="150133"/>
            <a:ext cx="1896936" cy="2589061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47AFB9-FF50-7176-7693-3DE654BBC698}"/>
              </a:ext>
            </a:extLst>
          </p:cNvPr>
          <p:cNvSpPr txBox="1">
            <a:spLocks/>
          </p:cNvSpPr>
          <p:nvPr/>
        </p:nvSpPr>
        <p:spPr>
          <a:xfrm>
            <a:off x="330200" y="4690975"/>
            <a:ext cx="11747500" cy="2438400"/>
          </a:xfrm>
          <a:prstGeom prst="rect">
            <a:avLst/>
          </a:prstGeom>
        </p:spPr>
        <p:txBody>
          <a:bodyPr lIns="0" tIns="46800" r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‘’While mainstream university degrees are anchored in academic or disciplinary bodies of knowledge exercised through ‘academic tasks’ and delivered by specialised staff primarily on campuses, DAs are </a:t>
            </a:r>
            <a:r>
              <a:rPr lang="en-GB" sz="2000" dirty="0">
                <a:highlight>
                  <a:srgbClr val="622567"/>
                </a:highlight>
              </a:rPr>
              <a:t>oriented towards work-based learning and assessment delivered by academic and practitioner staff </a:t>
            </a:r>
            <a:r>
              <a:rPr lang="en-GB" sz="2000" dirty="0">
                <a:solidFill>
                  <a:schemeClr val="tx1"/>
                </a:solidFill>
              </a:rPr>
              <a:t>(Welbourn et al., 2019).’’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7B866-4BF5-9476-2F5A-C2F5D879B5EB}"/>
              </a:ext>
            </a:extLst>
          </p:cNvPr>
          <p:cNvSpPr txBox="1"/>
          <p:nvPr/>
        </p:nvSpPr>
        <p:spPr>
          <a:xfrm>
            <a:off x="673101" y="789247"/>
            <a:ext cx="9829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000" dirty="0"/>
              <a:t>DA programmes differ from ‘mainstream’ university degrees in four ways: </a:t>
            </a:r>
          </a:p>
        </p:txBody>
      </p:sp>
    </p:spTree>
    <p:extLst>
      <p:ext uri="{BB962C8B-B14F-4D97-AF65-F5344CB8AC3E}">
        <p14:creationId xmlns:p14="http://schemas.microsoft.com/office/powerpoint/2010/main" val="281465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A813C-8825-82DA-F25B-75AA6244C96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CB3697A0-3AEB-BB71-44B2-88C274E18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9" y="776387"/>
            <a:ext cx="3216242" cy="379878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0F3F540C-ECE7-478E-C8EC-D1B29B4463C3}"/>
              </a:ext>
            </a:extLst>
          </p:cNvPr>
          <p:cNvSpPr/>
          <p:nvPr/>
        </p:nvSpPr>
        <p:spPr>
          <a:xfrm>
            <a:off x="2453489" y="3429000"/>
            <a:ext cx="1388544" cy="488950"/>
          </a:xfrm>
          <a:custGeom>
            <a:avLst/>
            <a:gdLst>
              <a:gd name="connsiteX0" fmla="*/ 722494 w 1388544"/>
              <a:gd name="connsiteY0" fmla="*/ 47702 h 488950"/>
              <a:gd name="connsiteX1" fmla="*/ 587026 w 1388544"/>
              <a:gd name="connsiteY1" fmla="*/ 35776 h 488950"/>
              <a:gd name="connsiteX2" fmla="*/ 428981 w 1388544"/>
              <a:gd name="connsiteY2" fmla="*/ 11925 h 488950"/>
              <a:gd name="connsiteX3" fmla="*/ 327380 w 1388544"/>
              <a:gd name="connsiteY3" fmla="*/ 0 h 488950"/>
              <a:gd name="connsiteX4" fmla="*/ 135467 w 1388544"/>
              <a:gd name="connsiteY4" fmla="*/ 11925 h 488950"/>
              <a:gd name="connsiteX5" fmla="*/ 67733 w 1388544"/>
              <a:gd name="connsiteY5" fmla="*/ 35776 h 488950"/>
              <a:gd name="connsiteX6" fmla="*/ 11288 w 1388544"/>
              <a:gd name="connsiteY6" fmla="*/ 107330 h 488950"/>
              <a:gd name="connsiteX7" fmla="*/ 0 w 1388544"/>
              <a:gd name="connsiteY7" fmla="*/ 143107 h 488950"/>
              <a:gd name="connsiteX8" fmla="*/ 11288 w 1388544"/>
              <a:gd name="connsiteY8" fmla="*/ 262363 h 488950"/>
              <a:gd name="connsiteX9" fmla="*/ 101600 w 1388544"/>
              <a:gd name="connsiteY9" fmla="*/ 345842 h 488950"/>
              <a:gd name="connsiteX10" fmla="*/ 180623 w 1388544"/>
              <a:gd name="connsiteY10" fmla="*/ 417396 h 488950"/>
              <a:gd name="connsiteX11" fmla="*/ 214490 w 1388544"/>
              <a:gd name="connsiteY11" fmla="*/ 453173 h 488950"/>
              <a:gd name="connsiteX12" fmla="*/ 248357 w 1388544"/>
              <a:gd name="connsiteY12" fmla="*/ 465098 h 488950"/>
              <a:gd name="connsiteX13" fmla="*/ 575737 w 1388544"/>
              <a:gd name="connsiteY13" fmla="*/ 488950 h 488950"/>
              <a:gd name="connsiteX14" fmla="*/ 756361 w 1388544"/>
              <a:gd name="connsiteY14" fmla="*/ 477024 h 488950"/>
              <a:gd name="connsiteX15" fmla="*/ 857962 w 1388544"/>
              <a:gd name="connsiteY15" fmla="*/ 465098 h 488950"/>
              <a:gd name="connsiteX16" fmla="*/ 936984 w 1388544"/>
              <a:gd name="connsiteY16" fmla="*/ 453173 h 488950"/>
              <a:gd name="connsiteX17" fmla="*/ 1185342 w 1388544"/>
              <a:gd name="connsiteY17" fmla="*/ 441247 h 488950"/>
              <a:gd name="connsiteX18" fmla="*/ 1264365 w 1388544"/>
              <a:gd name="connsiteY18" fmla="*/ 417396 h 488950"/>
              <a:gd name="connsiteX19" fmla="*/ 1365966 w 1388544"/>
              <a:gd name="connsiteY19" fmla="*/ 333917 h 488950"/>
              <a:gd name="connsiteX20" fmla="*/ 1388544 w 1388544"/>
              <a:gd name="connsiteY20" fmla="*/ 298140 h 488950"/>
              <a:gd name="connsiteX21" fmla="*/ 1377255 w 1388544"/>
              <a:gd name="connsiteY21" fmla="*/ 202735 h 488950"/>
              <a:gd name="connsiteX22" fmla="*/ 1264365 w 1388544"/>
              <a:gd name="connsiteY22" fmla="*/ 83479 h 488950"/>
              <a:gd name="connsiteX23" fmla="*/ 1196631 w 1388544"/>
              <a:gd name="connsiteY23" fmla="*/ 59628 h 488950"/>
              <a:gd name="connsiteX24" fmla="*/ 1128897 w 1388544"/>
              <a:gd name="connsiteY24" fmla="*/ 35776 h 488950"/>
              <a:gd name="connsiteX25" fmla="*/ 1049874 w 1388544"/>
              <a:gd name="connsiteY25" fmla="*/ 11925 h 488950"/>
              <a:gd name="connsiteX26" fmla="*/ 925696 w 1388544"/>
              <a:gd name="connsiteY26" fmla="*/ 0 h 488950"/>
              <a:gd name="connsiteX27" fmla="*/ 688627 w 1388544"/>
              <a:gd name="connsiteY27" fmla="*/ 11925 h 488950"/>
              <a:gd name="connsiteX28" fmla="*/ 620893 w 1388544"/>
              <a:gd name="connsiteY28" fmla="*/ 35776 h 488950"/>
              <a:gd name="connsiteX29" fmla="*/ 575737 w 1388544"/>
              <a:gd name="connsiteY29" fmla="*/ 47702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88544" h="488950" extrusionOk="0">
                <a:moveTo>
                  <a:pt x="722494" y="47702"/>
                </a:moveTo>
                <a:cubicBezTo>
                  <a:pt x="676207" y="43030"/>
                  <a:pt x="625548" y="43699"/>
                  <a:pt x="587026" y="35776"/>
                </a:cubicBezTo>
                <a:cubicBezTo>
                  <a:pt x="543555" y="31311"/>
                  <a:pt x="479939" y="18194"/>
                  <a:pt x="428981" y="11925"/>
                </a:cubicBezTo>
                <a:cubicBezTo>
                  <a:pt x="391599" y="15314"/>
                  <a:pt x="376031" y="9259"/>
                  <a:pt x="327380" y="0"/>
                </a:cubicBezTo>
                <a:cubicBezTo>
                  <a:pt x="258840" y="1474"/>
                  <a:pt x="201442" y="4332"/>
                  <a:pt x="135467" y="11925"/>
                </a:cubicBezTo>
                <a:cubicBezTo>
                  <a:pt x="111869" y="15177"/>
                  <a:pt x="67733" y="35776"/>
                  <a:pt x="67733" y="35776"/>
                </a:cubicBezTo>
                <a:cubicBezTo>
                  <a:pt x="41958" y="62027"/>
                  <a:pt x="25116" y="75902"/>
                  <a:pt x="11288" y="107330"/>
                </a:cubicBezTo>
                <a:cubicBezTo>
                  <a:pt x="5752" y="116523"/>
                  <a:pt x="2868" y="132424"/>
                  <a:pt x="0" y="143107"/>
                </a:cubicBezTo>
                <a:cubicBezTo>
                  <a:pt x="8955" y="185766"/>
                  <a:pt x="8319" y="224767"/>
                  <a:pt x="11288" y="262363"/>
                </a:cubicBezTo>
                <a:cubicBezTo>
                  <a:pt x="18726" y="305940"/>
                  <a:pt x="80839" y="323387"/>
                  <a:pt x="101600" y="345842"/>
                </a:cubicBezTo>
                <a:cubicBezTo>
                  <a:pt x="247308" y="504104"/>
                  <a:pt x="78012" y="332242"/>
                  <a:pt x="180623" y="417396"/>
                </a:cubicBezTo>
                <a:cubicBezTo>
                  <a:pt x="194208" y="430226"/>
                  <a:pt x="203215" y="446278"/>
                  <a:pt x="214490" y="453173"/>
                </a:cubicBezTo>
                <a:cubicBezTo>
                  <a:pt x="225356" y="459301"/>
                  <a:pt x="236708" y="462612"/>
                  <a:pt x="248357" y="465098"/>
                </a:cubicBezTo>
                <a:cubicBezTo>
                  <a:pt x="329069" y="483302"/>
                  <a:pt x="498720" y="482932"/>
                  <a:pt x="575737" y="488950"/>
                </a:cubicBezTo>
                <a:cubicBezTo>
                  <a:pt x="624887" y="473817"/>
                  <a:pt x="692019" y="482798"/>
                  <a:pt x="756361" y="477024"/>
                </a:cubicBezTo>
                <a:cubicBezTo>
                  <a:pt x="790718" y="468868"/>
                  <a:pt x="820783" y="471529"/>
                  <a:pt x="857962" y="465098"/>
                </a:cubicBezTo>
                <a:cubicBezTo>
                  <a:pt x="883166" y="463756"/>
                  <a:pt x="913439" y="457336"/>
                  <a:pt x="936984" y="453173"/>
                </a:cubicBezTo>
                <a:cubicBezTo>
                  <a:pt x="1019564" y="449438"/>
                  <a:pt x="1108634" y="441617"/>
                  <a:pt x="1185342" y="441247"/>
                </a:cubicBezTo>
                <a:cubicBezTo>
                  <a:pt x="1194574" y="440656"/>
                  <a:pt x="1248766" y="425298"/>
                  <a:pt x="1264365" y="417396"/>
                </a:cubicBezTo>
                <a:cubicBezTo>
                  <a:pt x="1305148" y="397875"/>
                  <a:pt x="1334111" y="371718"/>
                  <a:pt x="1365966" y="333917"/>
                </a:cubicBezTo>
                <a:cubicBezTo>
                  <a:pt x="1375059" y="320572"/>
                  <a:pt x="1379767" y="309994"/>
                  <a:pt x="1388544" y="298140"/>
                </a:cubicBezTo>
                <a:cubicBezTo>
                  <a:pt x="1388336" y="269399"/>
                  <a:pt x="1387284" y="233442"/>
                  <a:pt x="1377255" y="202735"/>
                </a:cubicBezTo>
                <a:cubicBezTo>
                  <a:pt x="1360211" y="156149"/>
                  <a:pt x="1310026" y="98860"/>
                  <a:pt x="1264365" y="83479"/>
                </a:cubicBezTo>
                <a:cubicBezTo>
                  <a:pt x="1250626" y="82763"/>
                  <a:pt x="1222820" y="63017"/>
                  <a:pt x="1196631" y="59628"/>
                </a:cubicBezTo>
                <a:cubicBezTo>
                  <a:pt x="1181213" y="49875"/>
                  <a:pt x="1136741" y="36883"/>
                  <a:pt x="1128897" y="35776"/>
                </a:cubicBezTo>
                <a:cubicBezTo>
                  <a:pt x="1104915" y="29980"/>
                  <a:pt x="1073203" y="14319"/>
                  <a:pt x="1049874" y="11925"/>
                </a:cubicBezTo>
                <a:cubicBezTo>
                  <a:pt x="1011215" y="4214"/>
                  <a:pt x="970586" y="-2098"/>
                  <a:pt x="925696" y="0"/>
                </a:cubicBezTo>
                <a:cubicBezTo>
                  <a:pt x="835968" y="-130"/>
                  <a:pt x="777667" y="-7542"/>
                  <a:pt x="688627" y="11925"/>
                </a:cubicBezTo>
                <a:cubicBezTo>
                  <a:pt x="662454" y="16115"/>
                  <a:pt x="643936" y="29086"/>
                  <a:pt x="620893" y="35776"/>
                </a:cubicBezTo>
                <a:cubicBezTo>
                  <a:pt x="585619" y="48530"/>
                  <a:pt x="598762" y="48315"/>
                  <a:pt x="575737" y="47702"/>
                </a:cubicBez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12800 w 1562100"/>
                      <a:gd name="connsiteY0" fmla="*/ 50800 h 520700"/>
                      <a:gd name="connsiteX1" fmla="*/ 660400 w 1562100"/>
                      <a:gd name="connsiteY1" fmla="*/ 38100 h 520700"/>
                      <a:gd name="connsiteX2" fmla="*/ 482600 w 1562100"/>
                      <a:gd name="connsiteY2" fmla="*/ 12700 h 520700"/>
                      <a:gd name="connsiteX3" fmla="*/ 368300 w 1562100"/>
                      <a:gd name="connsiteY3" fmla="*/ 0 h 520700"/>
                      <a:gd name="connsiteX4" fmla="*/ 152400 w 1562100"/>
                      <a:gd name="connsiteY4" fmla="*/ 12700 h 520700"/>
                      <a:gd name="connsiteX5" fmla="*/ 76200 w 1562100"/>
                      <a:gd name="connsiteY5" fmla="*/ 38100 h 520700"/>
                      <a:gd name="connsiteX6" fmla="*/ 12700 w 1562100"/>
                      <a:gd name="connsiteY6" fmla="*/ 114300 h 520700"/>
                      <a:gd name="connsiteX7" fmla="*/ 0 w 1562100"/>
                      <a:gd name="connsiteY7" fmla="*/ 152400 h 520700"/>
                      <a:gd name="connsiteX8" fmla="*/ 12700 w 1562100"/>
                      <a:gd name="connsiteY8" fmla="*/ 279400 h 520700"/>
                      <a:gd name="connsiteX9" fmla="*/ 114300 w 1562100"/>
                      <a:gd name="connsiteY9" fmla="*/ 368300 h 520700"/>
                      <a:gd name="connsiteX10" fmla="*/ 203200 w 1562100"/>
                      <a:gd name="connsiteY10" fmla="*/ 444500 h 520700"/>
                      <a:gd name="connsiteX11" fmla="*/ 241300 w 1562100"/>
                      <a:gd name="connsiteY11" fmla="*/ 482600 h 520700"/>
                      <a:gd name="connsiteX12" fmla="*/ 279400 w 1562100"/>
                      <a:gd name="connsiteY12" fmla="*/ 495300 h 520700"/>
                      <a:gd name="connsiteX13" fmla="*/ 647700 w 1562100"/>
                      <a:gd name="connsiteY13" fmla="*/ 520700 h 520700"/>
                      <a:gd name="connsiteX14" fmla="*/ 850900 w 1562100"/>
                      <a:gd name="connsiteY14" fmla="*/ 508000 h 520700"/>
                      <a:gd name="connsiteX15" fmla="*/ 965200 w 1562100"/>
                      <a:gd name="connsiteY15" fmla="*/ 495300 h 520700"/>
                      <a:gd name="connsiteX16" fmla="*/ 1054100 w 1562100"/>
                      <a:gd name="connsiteY16" fmla="*/ 482600 h 520700"/>
                      <a:gd name="connsiteX17" fmla="*/ 1333500 w 1562100"/>
                      <a:gd name="connsiteY17" fmla="*/ 469900 h 520700"/>
                      <a:gd name="connsiteX18" fmla="*/ 1422400 w 1562100"/>
                      <a:gd name="connsiteY18" fmla="*/ 444500 h 520700"/>
                      <a:gd name="connsiteX19" fmla="*/ 1536700 w 1562100"/>
                      <a:gd name="connsiteY19" fmla="*/ 355600 h 520700"/>
                      <a:gd name="connsiteX20" fmla="*/ 1562100 w 1562100"/>
                      <a:gd name="connsiteY20" fmla="*/ 317500 h 520700"/>
                      <a:gd name="connsiteX21" fmla="*/ 1549400 w 1562100"/>
                      <a:gd name="connsiteY21" fmla="*/ 215900 h 520700"/>
                      <a:gd name="connsiteX22" fmla="*/ 1422400 w 1562100"/>
                      <a:gd name="connsiteY22" fmla="*/ 88900 h 520700"/>
                      <a:gd name="connsiteX23" fmla="*/ 1346200 w 1562100"/>
                      <a:gd name="connsiteY23" fmla="*/ 63500 h 520700"/>
                      <a:gd name="connsiteX24" fmla="*/ 1270000 w 1562100"/>
                      <a:gd name="connsiteY24" fmla="*/ 38100 h 520700"/>
                      <a:gd name="connsiteX25" fmla="*/ 1181100 w 1562100"/>
                      <a:gd name="connsiteY25" fmla="*/ 12700 h 520700"/>
                      <a:gd name="connsiteX26" fmla="*/ 1041400 w 1562100"/>
                      <a:gd name="connsiteY26" fmla="*/ 0 h 520700"/>
                      <a:gd name="connsiteX27" fmla="*/ 774700 w 1562100"/>
                      <a:gd name="connsiteY27" fmla="*/ 12700 h 520700"/>
                      <a:gd name="connsiteX28" fmla="*/ 698500 w 1562100"/>
                      <a:gd name="connsiteY28" fmla="*/ 38100 h 520700"/>
                      <a:gd name="connsiteX29" fmla="*/ 647700 w 1562100"/>
                      <a:gd name="connsiteY29" fmla="*/ 50800 h 520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562100" h="520700">
                        <a:moveTo>
                          <a:pt x="812800" y="50800"/>
                        </a:moveTo>
                        <a:cubicBezTo>
                          <a:pt x="762000" y="46567"/>
                          <a:pt x="711040" y="43943"/>
                          <a:pt x="660400" y="38100"/>
                        </a:cubicBezTo>
                        <a:cubicBezTo>
                          <a:pt x="600926" y="31238"/>
                          <a:pt x="542102" y="19311"/>
                          <a:pt x="482600" y="12700"/>
                        </a:cubicBezTo>
                        <a:lnTo>
                          <a:pt x="368300" y="0"/>
                        </a:lnTo>
                        <a:cubicBezTo>
                          <a:pt x="296333" y="4233"/>
                          <a:pt x="223886" y="3376"/>
                          <a:pt x="152400" y="12700"/>
                        </a:cubicBezTo>
                        <a:cubicBezTo>
                          <a:pt x="125851" y="16163"/>
                          <a:pt x="76200" y="38100"/>
                          <a:pt x="76200" y="38100"/>
                        </a:cubicBezTo>
                        <a:cubicBezTo>
                          <a:pt x="48113" y="66187"/>
                          <a:pt x="30381" y="78937"/>
                          <a:pt x="12700" y="114300"/>
                        </a:cubicBezTo>
                        <a:cubicBezTo>
                          <a:pt x="6713" y="126274"/>
                          <a:pt x="4233" y="139700"/>
                          <a:pt x="0" y="152400"/>
                        </a:cubicBezTo>
                        <a:cubicBezTo>
                          <a:pt x="4233" y="194733"/>
                          <a:pt x="3133" y="237945"/>
                          <a:pt x="12700" y="279400"/>
                        </a:cubicBezTo>
                        <a:cubicBezTo>
                          <a:pt x="23495" y="326178"/>
                          <a:pt x="88477" y="342477"/>
                          <a:pt x="114300" y="368300"/>
                        </a:cubicBezTo>
                        <a:cubicBezTo>
                          <a:pt x="266931" y="520931"/>
                          <a:pt x="87149" y="347791"/>
                          <a:pt x="203200" y="444500"/>
                        </a:cubicBezTo>
                        <a:cubicBezTo>
                          <a:pt x="216998" y="455998"/>
                          <a:pt x="226356" y="472637"/>
                          <a:pt x="241300" y="482600"/>
                        </a:cubicBezTo>
                        <a:cubicBezTo>
                          <a:pt x="252439" y="490026"/>
                          <a:pt x="266195" y="493099"/>
                          <a:pt x="279400" y="495300"/>
                        </a:cubicBezTo>
                        <a:cubicBezTo>
                          <a:pt x="383404" y="512634"/>
                          <a:pt x="564499" y="516540"/>
                          <a:pt x="647700" y="520700"/>
                        </a:cubicBezTo>
                        <a:lnTo>
                          <a:pt x="850900" y="508000"/>
                        </a:lnTo>
                        <a:cubicBezTo>
                          <a:pt x="889112" y="504943"/>
                          <a:pt x="927162" y="500055"/>
                          <a:pt x="965200" y="495300"/>
                        </a:cubicBezTo>
                        <a:cubicBezTo>
                          <a:pt x="994903" y="491587"/>
                          <a:pt x="1024237" y="484660"/>
                          <a:pt x="1054100" y="482600"/>
                        </a:cubicBezTo>
                        <a:cubicBezTo>
                          <a:pt x="1147109" y="476186"/>
                          <a:pt x="1240367" y="474133"/>
                          <a:pt x="1333500" y="469900"/>
                        </a:cubicBezTo>
                        <a:cubicBezTo>
                          <a:pt x="1345457" y="466911"/>
                          <a:pt x="1407493" y="452782"/>
                          <a:pt x="1422400" y="444500"/>
                        </a:cubicBezTo>
                        <a:cubicBezTo>
                          <a:pt x="1466346" y="420085"/>
                          <a:pt x="1504783" y="393900"/>
                          <a:pt x="1536700" y="355600"/>
                        </a:cubicBezTo>
                        <a:cubicBezTo>
                          <a:pt x="1546471" y="343874"/>
                          <a:pt x="1553633" y="330200"/>
                          <a:pt x="1562100" y="317500"/>
                        </a:cubicBezTo>
                        <a:cubicBezTo>
                          <a:pt x="1557867" y="283633"/>
                          <a:pt x="1560879" y="248042"/>
                          <a:pt x="1549400" y="215900"/>
                        </a:cubicBezTo>
                        <a:cubicBezTo>
                          <a:pt x="1531094" y="164642"/>
                          <a:pt x="1474573" y="106291"/>
                          <a:pt x="1422400" y="88900"/>
                        </a:cubicBezTo>
                        <a:lnTo>
                          <a:pt x="1346200" y="63500"/>
                        </a:lnTo>
                        <a:lnTo>
                          <a:pt x="1270000" y="38100"/>
                        </a:lnTo>
                        <a:cubicBezTo>
                          <a:pt x="1243879" y="29393"/>
                          <a:pt x="1207678" y="16244"/>
                          <a:pt x="1181100" y="12700"/>
                        </a:cubicBezTo>
                        <a:cubicBezTo>
                          <a:pt x="1134751" y="6520"/>
                          <a:pt x="1087967" y="4233"/>
                          <a:pt x="1041400" y="0"/>
                        </a:cubicBezTo>
                        <a:cubicBezTo>
                          <a:pt x="952500" y="4233"/>
                          <a:pt x="863156" y="2872"/>
                          <a:pt x="774700" y="12700"/>
                        </a:cubicBezTo>
                        <a:cubicBezTo>
                          <a:pt x="748090" y="15657"/>
                          <a:pt x="723900" y="29633"/>
                          <a:pt x="698500" y="38100"/>
                        </a:cubicBezTo>
                        <a:cubicBezTo>
                          <a:pt x="656384" y="52139"/>
                          <a:pt x="673787" y="50800"/>
                          <a:pt x="647700" y="508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622567"/>
              </a:highligh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3F07A3-562A-F588-D466-FBB51AAA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033" y="132444"/>
            <a:ext cx="8211788" cy="6242503"/>
          </a:xfrm>
          <a:prstGeom prst="rect">
            <a:avLst/>
          </a:prstGeom>
        </p:spPr>
      </p:pic>
      <p:pic>
        <p:nvPicPr>
          <p:cNvPr id="12" name="Picture 11" descr="A screen shot of a test&#10;&#10;AI-generated content may be incorrect.">
            <a:extLst>
              <a:ext uri="{FF2B5EF4-FFF2-40B4-BE49-F238E27FC236}">
                <a16:creationId xmlns:a16="http://schemas.microsoft.com/office/drawing/2014/main" id="{A2E0C3B2-0E03-A038-BA9F-E7A2F01E8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66" y="4800600"/>
            <a:ext cx="3363994" cy="133578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CE5EEA-6430-EE3D-B202-2E3519958230}"/>
              </a:ext>
            </a:extLst>
          </p:cNvPr>
          <p:cNvCxnSpPr>
            <a:cxnSpLocks/>
          </p:cNvCxnSpPr>
          <p:nvPr/>
        </p:nvCxnSpPr>
        <p:spPr>
          <a:xfrm flipH="1">
            <a:off x="2603500" y="3892550"/>
            <a:ext cx="393700" cy="116205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214AC428-9ECA-C9CA-A2DE-0D30C2F67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14" y="7152137"/>
            <a:ext cx="8064892" cy="719594"/>
          </a:xfrm>
          <a:prstGeom prst="rect">
            <a:avLst/>
          </a:prstGeom>
        </p:spPr>
      </p:pic>
      <p:pic>
        <p:nvPicPr>
          <p:cNvPr id="18" name="Picture 17" descr="A close-up of a sign&#10;&#10;AI-generated content may be incorrect.">
            <a:extLst>
              <a:ext uri="{FF2B5EF4-FFF2-40B4-BE49-F238E27FC236}">
                <a16:creationId xmlns:a16="http://schemas.microsoft.com/office/drawing/2014/main" id="{8AABD62A-A626-BFA1-04CC-2EF2BF668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894" y="132444"/>
            <a:ext cx="4295235" cy="61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0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58B38-70B9-B5C2-27C3-2F5545578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73C5D-B986-4C11-2BE5-718450DF4C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A white grid with black text and purple dots&#10;&#10;AI-generated content may be incorrect.">
            <a:extLst>
              <a:ext uri="{FF2B5EF4-FFF2-40B4-BE49-F238E27FC236}">
                <a16:creationId xmlns:a16="http://schemas.microsoft.com/office/drawing/2014/main" id="{C3BB36AC-2D0B-983E-7B2B-FBCAFF3F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99" y="1331654"/>
            <a:ext cx="5623452" cy="4383346"/>
          </a:xfrm>
          <a:prstGeom prst="rect">
            <a:avLst/>
          </a:prstGeom>
        </p:spPr>
      </p:pic>
      <p:pic>
        <p:nvPicPr>
          <p:cNvPr id="10" name="Picture 9" descr="A white and purple grid with black text&#10;&#10;AI-generated content may be incorrect.">
            <a:extLst>
              <a:ext uri="{FF2B5EF4-FFF2-40B4-BE49-F238E27FC236}">
                <a16:creationId xmlns:a16="http://schemas.microsoft.com/office/drawing/2014/main" id="{C7EC12AA-CDD9-8139-EBFF-FEB27F45C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18" y="1323746"/>
            <a:ext cx="6102650" cy="43912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572237-9A62-2C0A-841D-99263849DE07}"/>
              </a:ext>
            </a:extLst>
          </p:cNvPr>
          <p:cNvSpPr txBox="1"/>
          <p:nvPr/>
        </p:nvSpPr>
        <p:spPr>
          <a:xfrm>
            <a:off x="4356100" y="2159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Skills Scan’s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CCE6DDF-E6F9-0960-9354-EFCEFBA8B4A9}"/>
              </a:ext>
            </a:extLst>
          </p:cNvPr>
          <p:cNvSpPr/>
          <p:nvPr/>
        </p:nvSpPr>
        <p:spPr>
          <a:xfrm>
            <a:off x="10883900" y="1643032"/>
            <a:ext cx="1173676" cy="1328767"/>
          </a:xfrm>
          <a:custGeom>
            <a:avLst/>
            <a:gdLst>
              <a:gd name="connsiteX0" fmla="*/ 610693 w 1173676"/>
              <a:gd name="connsiteY0" fmla="*/ 129635 h 1328767"/>
              <a:gd name="connsiteX1" fmla="*/ 496188 w 1173676"/>
              <a:gd name="connsiteY1" fmla="*/ 97226 h 1328767"/>
              <a:gd name="connsiteX2" fmla="*/ 362599 w 1173676"/>
              <a:gd name="connsiteY2" fmla="*/ 32408 h 1328767"/>
              <a:gd name="connsiteX3" fmla="*/ 276720 w 1173676"/>
              <a:gd name="connsiteY3" fmla="*/ 0 h 1328767"/>
              <a:gd name="connsiteX4" fmla="*/ 114504 w 1173676"/>
              <a:gd name="connsiteY4" fmla="*/ 32408 h 1328767"/>
              <a:gd name="connsiteX5" fmla="*/ 57252 w 1173676"/>
              <a:gd name="connsiteY5" fmla="*/ 97226 h 1328767"/>
              <a:gd name="connsiteX6" fmla="*/ 9542 w 1173676"/>
              <a:gd name="connsiteY6" fmla="*/ 291680 h 1328767"/>
              <a:gd name="connsiteX7" fmla="*/ 0 w 1173676"/>
              <a:gd name="connsiteY7" fmla="*/ 388907 h 1328767"/>
              <a:gd name="connsiteX8" fmla="*/ 9542 w 1173676"/>
              <a:gd name="connsiteY8" fmla="*/ 712996 h 1328767"/>
              <a:gd name="connsiteX9" fmla="*/ 85878 w 1173676"/>
              <a:gd name="connsiteY9" fmla="*/ 939859 h 1328767"/>
              <a:gd name="connsiteX10" fmla="*/ 152673 w 1173676"/>
              <a:gd name="connsiteY10" fmla="*/ 1134313 h 1328767"/>
              <a:gd name="connsiteX11" fmla="*/ 181299 w 1173676"/>
              <a:gd name="connsiteY11" fmla="*/ 1231540 h 1328767"/>
              <a:gd name="connsiteX12" fmla="*/ 209925 w 1173676"/>
              <a:gd name="connsiteY12" fmla="*/ 1263949 h 1328767"/>
              <a:gd name="connsiteX13" fmla="*/ 486646 w 1173676"/>
              <a:gd name="connsiteY13" fmla="*/ 1328767 h 1328767"/>
              <a:gd name="connsiteX14" fmla="*/ 639319 w 1173676"/>
              <a:gd name="connsiteY14" fmla="*/ 1296358 h 1328767"/>
              <a:gd name="connsiteX15" fmla="*/ 725198 w 1173676"/>
              <a:gd name="connsiteY15" fmla="*/ 1263949 h 1328767"/>
              <a:gd name="connsiteX16" fmla="*/ 791992 w 1173676"/>
              <a:gd name="connsiteY16" fmla="*/ 1231540 h 1328767"/>
              <a:gd name="connsiteX17" fmla="*/ 1001918 w 1173676"/>
              <a:gd name="connsiteY17" fmla="*/ 1199131 h 1328767"/>
              <a:gd name="connsiteX18" fmla="*/ 1068713 w 1173676"/>
              <a:gd name="connsiteY18" fmla="*/ 1134313 h 1328767"/>
              <a:gd name="connsiteX19" fmla="*/ 1154591 w 1173676"/>
              <a:gd name="connsiteY19" fmla="*/ 907450 h 1328767"/>
              <a:gd name="connsiteX20" fmla="*/ 1173676 w 1173676"/>
              <a:gd name="connsiteY20" fmla="*/ 810223 h 1328767"/>
              <a:gd name="connsiteX21" fmla="*/ 1164133 w 1173676"/>
              <a:gd name="connsiteY21" fmla="*/ 550952 h 1328767"/>
              <a:gd name="connsiteX22" fmla="*/ 1068713 w 1173676"/>
              <a:gd name="connsiteY22" fmla="*/ 226862 h 1328767"/>
              <a:gd name="connsiteX23" fmla="*/ 1011460 w 1173676"/>
              <a:gd name="connsiteY23" fmla="*/ 162044 h 1328767"/>
              <a:gd name="connsiteX24" fmla="*/ 954208 w 1173676"/>
              <a:gd name="connsiteY24" fmla="*/ 97226 h 1328767"/>
              <a:gd name="connsiteX25" fmla="*/ 887413 w 1173676"/>
              <a:gd name="connsiteY25" fmla="*/ 32408 h 1328767"/>
              <a:gd name="connsiteX26" fmla="*/ 782450 w 1173676"/>
              <a:gd name="connsiteY26" fmla="*/ 0 h 1328767"/>
              <a:gd name="connsiteX27" fmla="*/ 582066 w 1173676"/>
              <a:gd name="connsiteY27" fmla="*/ 32408 h 1328767"/>
              <a:gd name="connsiteX28" fmla="*/ 524814 w 1173676"/>
              <a:gd name="connsiteY28" fmla="*/ 97226 h 1328767"/>
              <a:gd name="connsiteX29" fmla="*/ 486646 w 1173676"/>
              <a:gd name="connsiteY29" fmla="*/ 129635 h 132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3676" h="1328767" extrusionOk="0">
                <a:moveTo>
                  <a:pt x="610693" y="129635"/>
                </a:moveTo>
                <a:cubicBezTo>
                  <a:pt x="571613" y="118271"/>
                  <a:pt x="527885" y="114520"/>
                  <a:pt x="496188" y="97226"/>
                </a:cubicBezTo>
                <a:cubicBezTo>
                  <a:pt x="456630" y="80795"/>
                  <a:pt x="398525" y="49558"/>
                  <a:pt x="362599" y="32408"/>
                </a:cubicBezTo>
                <a:cubicBezTo>
                  <a:pt x="321690" y="15982"/>
                  <a:pt x="305530" y="3646"/>
                  <a:pt x="276720" y="0"/>
                </a:cubicBezTo>
                <a:cubicBezTo>
                  <a:pt x="214672" y="6438"/>
                  <a:pt x="175836" y="12256"/>
                  <a:pt x="114504" y="32408"/>
                </a:cubicBezTo>
                <a:cubicBezTo>
                  <a:pt x="94558" y="41246"/>
                  <a:pt x="57252" y="97226"/>
                  <a:pt x="57252" y="97226"/>
                </a:cubicBezTo>
                <a:cubicBezTo>
                  <a:pt x="31636" y="168210"/>
                  <a:pt x="21698" y="202500"/>
                  <a:pt x="9542" y="291680"/>
                </a:cubicBezTo>
                <a:cubicBezTo>
                  <a:pt x="4753" y="319473"/>
                  <a:pt x="2495" y="357451"/>
                  <a:pt x="0" y="388907"/>
                </a:cubicBezTo>
                <a:cubicBezTo>
                  <a:pt x="8319" y="499813"/>
                  <a:pt x="10713" y="609218"/>
                  <a:pt x="9542" y="712996"/>
                </a:cubicBezTo>
                <a:cubicBezTo>
                  <a:pt x="10449" y="831204"/>
                  <a:pt x="74686" y="880676"/>
                  <a:pt x="85878" y="939859"/>
                </a:cubicBezTo>
                <a:cubicBezTo>
                  <a:pt x="214260" y="1349754"/>
                  <a:pt x="67666" y="910185"/>
                  <a:pt x="152673" y="1134313"/>
                </a:cubicBezTo>
                <a:cubicBezTo>
                  <a:pt x="165342" y="1167199"/>
                  <a:pt x="173045" y="1209758"/>
                  <a:pt x="181299" y="1231540"/>
                </a:cubicBezTo>
                <a:cubicBezTo>
                  <a:pt x="190994" y="1249329"/>
                  <a:pt x="200054" y="1258095"/>
                  <a:pt x="209925" y="1263949"/>
                </a:cubicBezTo>
                <a:cubicBezTo>
                  <a:pt x="281943" y="1309189"/>
                  <a:pt x="417426" y="1313523"/>
                  <a:pt x="486646" y="1328767"/>
                </a:cubicBezTo>
                <a:cubicBezTo>
                  <a:pt x="533045" y="1309459"/>
                  <a:pt x="566275" y="1301185"/>
                  <a:pt x="639319" y="1296358"/>
                </a:cubicBezTo>
                <a:cubicBezTo>
                  <a:pt x="668130" y="1287187"/>
                  <a:pt x="694751" y="1277173"/>
                  <a:pt x="725198" y="1263949"/>
                </a:cubicBezTo>
                <a:cubicBezTo>
                  <a:pt x="745845" y="1257458"/>
                  <a:pt x="773126" y="1239451"/>
                  <a:pt x="791992" y="1231540"/>
                </a:cubicBezTo>
                <a:cubicBezTo>
                  <a:pt x="861305" y="1228698"/>
                  <a:pt x="933234" y="1209167"/>
                  <a:pt x="1001918" y="1199131"/>
                </a:cubicBezTo>
                <a:cubicBezTo>
                  <a:pt x="1008613" y="1195137"/>
                  <a:pt x="1057117" y="1155469"/>
                  <a:pt x="1068713" y="1134313"/>
                </a:cubicBezTo>
                <a:cubicBezTo>
                  <a:pt x="1102337" y="1073207"/>
                  <a:pt x="1126025" y="1007605"/>
                  <a:pt x="1154591" y="907450"/>
                </a:cubicBezTo>
                <a:cubicBezTo>
                  <a:pt x="1162035" y="876943"/>
                  <a:pt x="1161406" y="842298"/>
                  <a:pt x="1173676" y="810223"/>
                </a:cubicBezTo>
                <a:cubicBezTo>
                  <a:pt x="1175828" y="728390"/>
                  <a:pt x="1168281" y="646494"/>
                  <a:pt x="1164133" y="550952"/>
                </a:cubicBezTo>
                <a:cubicBezTo>
                  <a:pt x="1145444" y="430053"/>
                  <a:pt x="1101058" y="262147"/>
                  <a:pt x="1068713" y="226862"/>
                </a:cubicBezTo>
                <a:cubicBezTo>
                  <a:pt x="1041323" y="196855"/>
                  <a:pt x="1024145" y="173867"/>
                  <a:pt x="1011460" y="162044"/>
                </a:cubicBezTo>
                <a:cubicBezTo>
                  <a:pt x="993603" y="150949"/>
                  <a:pt x="963837" y="102003"/>
                  <a:pt x="954208" y="97226"/>
                </a:cubicBezTo>
                <a:cubicBezTo>
                  <a:pt x="934180" y="76261"/>
                  <a:pt x="906207" y="37752"/>
                  <a:pt x="887413" y="32408"/>
                </a:cubicBezTo>
                <a:cubicBezTo>
                  <a:pt x="856967" y="13350"/>
                  <a:pt x="820617" y="5282"/>
                  <a:pt x="782450" y="0"/>
                </a:cubicBezTo>
                <a:cubicBezTo>
                  <a:pt x="703861" y="6280"/>
                  <a:pt x="655885" y="93"/>
                  <a:pt x="582066" y="32408"/>
                </a:cubicBezTo>
                <a:cubicBezTo>
                  <a:pt x="560182" y="41014"/>
                  <a:pt x="544028" y="75972"/>
                  <a:pt x="524814" y="97226"/>
                </a:cubicBezTo>
                <a:cubicBezTo>
                  <a:pt x="495091" y="132671"/>
                  <a:pt x="506064" y="130317"/>
                  <a:pt x="486646" y="129635"/>
                </a:cubicBez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12800 w 1562100"/>
                      <a:gd name="connsiteY0" fmla="*/ 50800 h 520700"/>
                      <a:gd name="connsiteX1" fmla="*/ 660400 w 1562100"/>
                      <a:gd name="connsiteY1" fmla="*/ 38100 h 520700"/>
                      <a:gd name="connsiteX2" fmla="*/ 482600 w 1562100"/>
                      <a:gd name="connsiteY2" fmla="*/ 12700 h 520700"/>
                      <a:gd name="connsiteX3" fmla="*/ 368300 w 1562100"/>
                      <a:gd name="connsiteY3" fmla="*/ 0 h 520700"/>
                      <a:gd name="connsiteX4" fmla="*/ 152400 w 1562100"/>
                      <a:gd name="connsiteY4" fmla="*/ 12700 h 520700"/>
                      <a:gd name="connsiteX5" fmla="*/ 76200 w 1562100"/>
                      <a:gd name="connsiteY5" fmla="*/ 38100 h 520700"/>
                      <a:gd name="connsiteX6" fmla="*/ 12700 w 1562100"/>
                      <a:gd name="connsiteY6" fmla="*/ 114300 h 520700"/>
                      <a:gd name="connsiteX7" fmla="*/ 0 w 1562100"/>
                      <a:gd name="connsiteY7" fmla="*/ 152400 h 520700"/>
                      <a:gd name="connsiteX8" fmla="*/ 12700 w 1562100"/>
                      <a:gd name="connsiteY8" fmla="*/ 279400 h 520700"/>
                      <a:gd name="connsiteX9" fmla="*/ 114300 w 1562100"/>
                      <a:gd name="connsiteY9" fmla="*/ 368300 h 520700"/>
                      <a:gd name="connsiteX10" fmla="*/ 203200 w 1562100"/>
                      <a:gd name="connsiteY10" fmla="*/ 444500 h 520700"/>
                      <a:gd name="connsiteX11" fmla="*/ 241300 w 1562100"/>
                      <a:gd name="connsiteY11" fmla="*/ 482600 h 520700"/>
                      <a:gd name="connsiteX12" fmla="*/ 279400 w 1562100"/>
                      <a:gd name="connsiteY12" fmla="*/ 495300 h 520700"/>
                      <a:gd name="connsiteX13" fmla="*/ 647700 w 1562100"/>
                      <a:gd name="connsiteY13" fmla="*/ 520700 h 520700"/>
                      <a:gd name="connsiteX14" fmla="*/ 850900 w 1562100"/>
                      <a:gd name="connsiteY14" fmla="*/ 508000 h 520700"/>
                      <a:gd name="connsiteX15" fmla="*/ 965200 w 1562100"/>
                      <a:gd name="connsiteY15" fmla="*/ 495300 h 520700"/>
                      <a:gd name="connsiteX16" fmla="*/ 1054100 w 1562100"/>
                      <a:gd name="connsiteY16" fmla="*/ 482600 h 520700"/>
                      <a:gd name="connsiteX17" fmla="*/ 1333500 w 1562100"/>
                      <a:gd name="connsiteY17" fmla="*/ 469900 h 520700"/>
                      <a:gd name="connsiteX18" fmla="*/ 1422400 w 1562100"/>
                      <a:gd name="connsiteY18" fmla="*/ 444500 h 520700"/>
                      <a:gd name="connsiteX19" fmla="*/ 1536700 w 1562100"/>
                      <a:gd name="connsiteY19" fmla="*/ 355600 h 520700"/>
                      <a:gd name="connsiteX20" fmla="*/ 1562100 w 1562100"/>
                      <a:gd name="connsiteY20" fmla="*/ 317500 h 520700"/>
                      <a:gd name="connsiteX21" fmla="*/ 1549400 w 1562100"/>
                      <a:gd name="connsiteY21" fmla="*/ 215900 h 520700"/>
                      <a:gd name="connsiteX22" fmla="*/ 1422400 w 1562100"/>
                      <a:gd name="connsiteY22" fmla="*/ 88900 h 520700"/>
                      <a:gd name="connsiteX23" fmla="*/ 1346200 w 1562100"/>
                      <a:gd name="connsiteY23" fmla="*/ 63500 h 520700"/>
                      <a:gd name="connsiteX24" fmla="*/ 1270000 w 1562100"/>
                      <a:gd name="connsiteY24" fmla="*/ 38100 h 520700"/>
                      <a:gd name="connsiteX25" fmla="*/ 1181100 w 1562100"/>
                      <a:gd name="connsiteY25" fmla="*/ 12700 h 520700"/>
                      <a:gd name="connsiteX26" fmla="*/ 1041400 w 1562100"/>
                      <a:gd name="connsiteY26" fmla="*/ 0 h 520700"/>
                      <a:gd name="connsiteX27" fmla="*/ 774700 w 1562100"/>
                      <a:gd name="connsiteY27" fmla="*/ 12700 h 520700"/>
                      <a:gd name="connsiteX28" fmla="*/ 698500 w 1562100"/>
                      <a:gd name="connsiteY28" fmla="*/ 38100 h 520700"/>
                      <a:gd name="connsiteX29" fmla="*/ 647700 w 1562100"/>
                      <a:gd name="connsiteY29" fmla="*/ 50800 h 520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562100" h="520700">
                        <a:moveTo>
                          <a:pt x="812800" y="50800"/>
                        </a:moveTo>
                        <a:cubicBezTo>
                          <a:pt x="762000" y="46567"/>
                          <a:pt x="711040" y="43943"/>
                          <a:pt x="660400" y="38100"/>
                        </a:cubicBezTo>
                        <a:cubicBezTo>
                          <a:pt x="600926" y="31238"/>
                          <a:pt x="542102" y="19311"/>
                          <a:pt x="482600" y="12700"/>
                        </a:cubicBezTo>
                        <a:lnTo>
                          <a:pt x="368300" y="0"/>
                        </a:lnTo>
                        <a:cubicBezTo>
                          <a:pt x="296333" y="4233"/>
                          <a:pt x="223886" y="3376"/>
                          <a:pt x="152400" y="12700"/>
                        </a:cubicBezTo>
                        <a:cubicBezTo>
                          <a:pt x="125851" y="16163"/>
                          <a:pt x="76200" y="38100"/>
                          <a:pt x="76200" y="38100"/>
                        </a:cubicBezTo>
                        <a:cubicBezTo>
                          <a:pt x="48113" y="66187"/>
                          <a:pt x="30381" y="78937"/>
                          <a:pt x="12700" y="114300"/>
                        </a:cubicBezTo>
                        <a:cubicBezTo>
                          <a:pt x="6713" y="126274"/>
                          <a:pt x="4233" y="139700"/>
                          <a:pt x="0" y="152400"/>
                        </a:cubicBezTo>
                        <a:cubicBezTo>
                          <a:pt x="4233" y="194733"/>
                          <a:pt x="3133" y="237945"/>
                          <a:pt x="12700" y="279400"/>
                        </a:cubicBezTo>
                        <a:cubicBezTo>
                          <a:pt x="23495" y="326178"/>
                          <a:pt x="88477" y="342477"/>
                          <a:pt x="114300" y="368300"/>
                        </a:cubicBezTo>
                        <a:cubicBezTo>
                          <a:pt x="266931" y="520931"/>
                          <a:pt x="87149" y="347791"/>
                          <a:pt x="203200" y="444500"/>
                        </a:cubicBezTo>
                        <a:cubicBezTo>
                          <a:pt x="216998" y="455998"/>
                          <a:pt x="226356" y="472637"/>
                          <a:pt x="241300" y="482600"/>
                        </a:cubicBezTo>
                        <a:cubicBezTo>
                          <a:pt x="252439" y="490026"/>
                          <a:pt x="266195" y="493099"/>
                          <a:pt x="279400" y="495300"/>
                        </a:cubicBezTo>
                        <a:cubicBezTo>
                          <a:pt x="383404" y="512634"/>
                          <a:pt x="564499" y="516540"/>
                          <a:pt x="647700" y="520700"/>
                        </a:cubicBezTo>
                        <a:lnTo>
                          <a:pt x="850900" y="508000"/>
                        </a:lnTo>
                        <a:cubicBezTo>
                          <a:pt x="889112" y="504943"/>
                          <a:pt x="927162" y="500055"/>
                          <a:pt x="965200" y="495300"/>
                        </a:cubicBezTo>
                        <a:cubicBezTo>
                          <a:pt x="994903" y="491587"/>
                          <a:pt x="1024237" y="484660"/>
                          <a:pt x="1054100" y="482600"/>
                        </a:cubicBezTo>
                        <a:cubicBezTo>
                          <a:pt x="1147109" y="476186"/>
                          <a:pt x="1240367" y="474133"/>
                          <a:pt x="1333500" y="469900"/>
                        </a:cubicBezTo>
                        <a:cubicBezTo>
                          <a:pt x="1345457" y="466911"/>
                          <a:pt x="1407493" y="452782"/>
                          <a:pt x="1422400" y="444500"/>
                        </a:cubicBezTo>
                        <a:cubicBezTo>
                          <a:pt x="1466346" y="420085"/>
                          <a:pt x="1504783" y="393900"/>
                          <a:pt x="1536700" y="355600"/>
                        </a:cubicBezTo>
                        <a:cubicBezTo>
                          <a:pt x="1546471" y="343874"/>
                          <a:pt x="1553633" y="330200"/>
                          <a:pt x="1562100" y="317500"/>
                        </a:cubicBezTo>
                        <a:cubicBezTo>
                          <a:pt x="1557867" y="283633"/>
                          <a:pt x="1560879" y="248042"/>
                          <a:pt x="1549400" y="215900"/>
                        </a:cubicBezTo>
                        <a:cubicBezTo>
                          <a:pt x="1531094" y="164642"/>
                          <a:pt x="1474573" y="106291"/>
                          <a:pt x="1422400" y="88900"/>
                        </a:cubicBezTo>
                        <a:lnTo>
                          <a:pt x="1346200" y="63500"/>
                        </a:lnTo>
                        <a:lnTo>
                          <a:pt x="1270000" y="38100"/>
                        </a:lnTo>
                        <a:cubicBezTo>
                          <a:pt x="1243879" y="29393"/>
                          <a:pt x="1207678" y="16244"/>
                          <a:pt x="1181100" y="12700"/>
                        </a:cubicBezTo>
                        <a:cubicBezTo>
                          <a:pt x="1134751" y="6520"/>
                          <a:pt x="1087967" y="4233"/>
                          <a:pt x="1041400" y="0"/>
                        </a:cubicBezTo>
                        <a:cubicBezTo>
                          <a:pt x="952500" y="4233"/>
                          <a:pt x="863156" y="2872"/>
                          <a:pt x="774700" y="12700"/>
                        </a:cubicBezTo>
                        <a:cubicBezTo>
                          <a:pt x="748090" y="15657"/>
                          <a:pt x="723900" y="29633"/>
                          <a:pt x="698500" y="38100"/>
                        </a:cubicBezTo>
                        <a:cubicBezTo>
                          <a:pt x="656384" y="52139"/>
                          <a:pt x="673787" y="50800"/>
                          <a:pt x="647700" y="508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622567"/>
              </a:highlight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CD8AD5D-D47C-7D05-03CE-5A024C8287EB}"/>
              </a:ext>
            </a:extLst>
          </p:cNvPr>
          <p:cNvSpPr/>
          <p:nvPr/>
        </p:nvSpPr>
        <p:spPr>
          <a:xfrm>
            <a:off x="1852798" y="1879600"/>
            <a:ext cx="3138302" cy="1549400"/>
          </a:xfrm>
          <a:custGeom>
            <a:avLst/>
            <a:gdLst>
              <a:gd name="connsiteX0" fmla="*/ 1632937 w 3138302"/>
              <a:gd name="connsiteY0" fmla="*/ 151160 h 1549400"/>
              <a:gd name="connsiteX1" fmla="*/ 1326761 w 3138302"/>
              <a:gd name="connsiteY1" fmla="*/ 113370 h 1549400"/>
              <a:gd name="connsiteX2" fmla="*/ 969556 w 3138302"/>
              <a:gd name="connsiteY2" fmla="*/ 37790 h 1549400"/>
              <a:gd name="connsiteX3" fmla="*/ 739924 w 3138302"/>
              <a:gd name="connsiteY3" fmla="*/ 0 h 1549400"/>
              <a:gd name="connsiteX4" fmla="*/ 306175 w 3138302"/>
              <a:gd name="connsiteY4" fmla="*/ 37790 h 1549400"/>
              <a:gd name="connsiteX5" fmla="*/ 153087 w 3138302"/>
              <a:gd name="connsiteY5" fmla="*/ 113370 h 1549400"/>
              <a:gd name="connsiteX6" fmla="*/ 25514 w 3138302"/>
              <a:gd name="connsiteY6" fmla="*/ 340112 h 1549400"/>
              <a:gd name="connsiteX7" fmla="*/ 0 w 3138302"/>
              <a:gd name="connsiteY7" fmla="*/ 453482 h 1549400"/>
              <a:gd name="connsiteX8" fmla="*/ 25514 w 3138302"/>
              <a:gd name="connsiteY8" fmla="*/ 831385 h 1549400"/>
              <a:gd name="connsiteX9" fmla="*/ 229631 w 3138302"/>
              <a:gd name="connsiteY9" fmla="*/ 1095917 h 1549400"/>
              <a:gd name="connsiteX10" fmla="*/ 408234 w 3138302"/>
              <a:gd name="connsiteY10" fmla="*/ 1322658 h 1549400"/>
              <a:gd name="connsiteX11" fmla="*/ 484778 w 3138302"/>
              <a:gd name="connsiteY11" fmla="*/ 1436029 h 1549400"/>
              <a:gd name="connsiteX12" fmla="*/ 561322 w 3138302"/>
              <a:gd name="connsiteY12" fmla="*/ 1473819 h 1549400"/>
              <a:gd name="connsiteX13" fmla="*/ 1301247 w 3138302"/>
              <a:gd name="connsiteY13" fmla="*/ 1549400 h 1549400"/>
              <a:gd name="connsiteX14" fmla="*/ 1709481 w 3138302"/>
              <a:gd name="connsiteY14" fmla="*/ 1511609 h 1549400"/>
              <a:gd name="connsiteX15" fmla="*/ 1939113 w 3138302"/>
              <a:gd name="connsiteY15" fmla="*/ 1473819 h 1549400"/>
              <a:gd name="connsiteX16" fmla="*/ 2117715 w 3138302"/>
              <a:gd name="connsiteY16" fmla="*/ 1436029 h 1549400"/>
              <a:gd name="connsiteX17" fmla="*/ 2679038 w 3138302"/>
              <a:gd name="connsiteY17" fmla="*/ 1398239 h 1549400"/>
              <a:gd name="connsiteX18" fmla="*/ 2857640 w 3138302"/>
              <a:gd name="connsiteY18" fmla="*/ 1322658 h 1549400"/>
              <a:gd name="connsiteX19" fmla="*/ 3087272 w 3138302"/>
              <a:gd name="connsiteY19" fmla="*/ 1058126 h 1549400"/>
              <a:gd name="connsiteX20" fmla="*/ 3138302 w 3138302"/>
              <a:gd name="connsiteY20" fmla="*/ 944756 h 1549400"/>
              <a:gd name="connsiteX21" fmla="*/ 3112787 w 3138302"/>
              <a:gd name="connsiteY21" fmla="*/ 642434 h 1549400"/>
              <a:gd name="connsiteX22" fmla="*/ 2857640 w 3138302"/>
              <a:gd name="connsiteY22" fmla="*/ 264531 h 1549400"/>
              <a:gd name="connsiteX23" fmla="*/ 2704552 w 3138302"/>
              <a:gd name="connsiteY23" fmla="*/ 188951 h 1549400"/>
              <a:gd name="connsiteX24" fmla="*/ 2551465 w 3138302"/>
              <a:gd name="connsiteY24" fmla="*/ 113370 h 1549400"/>
              <a:gd name="connsiteX25" fmla="*/ 2372862 w 3138302"/>
              <a:gd name="connsiteY25" fmla="*/ 37790 h 1549400"/>
              <a:gd name="connsiteX26" fmla="*/ 2092201 w 3138302"/>
              <a:gd name="connsiteY26" fmla="*/ 0 h 1549400"/>
              <a:gd name="connsiteX27" fmla="*/ 1556393 w 3138302"/>
              <a:gd name="connsiteY27" fmla="*/ 37790 h 1549400"/>
              <a:gd name="connsiteX28" fmla="*/ 1403305 w 3138302"/>
              <a:gd name="connsiteY28" fmla="*/ 113370 h 1549400"/>
              <a:gd name="connsiteX29" fmla="*/ 1301247 w 3138302"/>
              <a:gd name="connsiteY29" fmla="*/ 15116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38302" h="1549400" extrusionOk="0">
                <a:moveTo>
                  <a:pt x="1632937" y="151160"/>
                </a:moveTo>
                <a:cubicBezTo>
                  <a:pt x="1521769" y="132946"/>
                  <a:pt x="1415793" y="135525"/>
                  <a:pt x="1326761" y="113370"/>
                </a:cubicBezTo>
                <a:cubicBezTo>
                  <a:pt x="1223489" y="96365"/>
                  <a:pt x="1087370" y="57517"/>
                  <a:pt x="969556" y="37790"/>
                </a:cubicBezTo>
                <a:cubicBezTo>
                  <a:pt x="886204" y="22288"/>
                  <a:pt x="768432" y="7647"/>
                  <a:pt x="739924" y="0"/>
                </a:cubicBezTo>
                <a:cubicBezTo>
                  <a:pt x="590392" y="9887"/>
                  <a:pt x="460554" y="15187"/>
                  <a:pt x="306175" y="37790"/>
                </a:cubicBezTo>
                <a:cubicBezTo>
                  <a:pt x="252839" y="48094"/>
                  <a:pt x="153087" y="113370"/>
                  <a:pt x="153087" y="113370"/>
                </a:cubicBezTo>
                <a:cubicBezTo>
                  <a:pt x="87266" y="195507"/>
                  <a:pt x="57182" y="238514"/>
                  <a:pt x="25514" y="340112"/>
                </a:cubicBezTo>
                <a:cubicBezTo>
                  <a:pt x="13232" y="373318"/>
                  <a:pt x="6986" y="417801"/>
                  <a:pt x="0" y="453482"/>
                </a:cubicBezTo>
                <a:cubicBezTo>
                  <a:pt x="23090" y="587615"/>
                  <a:pt x="10911" y="709141"/>
                  <a:pt x="25514" y="831385"/>
                </a:cubicBezTo>
                <a:cubicBezTo>
                  <a:pt x="35038" y="968611"/>
                  <a:pt x="191228" y="1030098"/>
                  <a:pt x="229631" y="1095917"/>
                </a:cubicBezTo>
                <a:cubicBezTo>
                  <a:pt x="540078" y="1555755"/>
                  <a:pt x="176491" y="1049463"/>
                  <a:pt x="408234" y="1322658"/>
                </a:cubicBezTo>
                <a:cubicBezTo>
                  <a:pt x="439955" y="1363034"/>
                  <a:pt x="455556" y="1407364"/>
                  <a:pt x="484778" y="1436029"/>
                </a:cubicBezTo>
                <a:cubicBezTo>
                  <a:pt x="507750" y="1457606"/>
                  <a:pt x="535851" y="1462294"/>
                  <a:pt x="561322" y="1473819"/>
                </a:cubicBezTo>
                <a:cubicBezTo>
                  <a:pt x="753838" y="1528096"/>
                  <a:pt x="1130515" y="1534552"/>
                  <a:pt x="1301247" y="1549400"/>
                </a:cubicBezTo>
                <a:cubicBezTo>
                  <a:pt x="1414643" y="1514034"/>
                  <a:pt x="1585846" y="1538000"/>
                  <a:pt x="1709481" y="1511609"/>
                </a:cubicBezTo>
                <a:cubicBezTo>
                  <a:pt x="1787373" y="1487328"/>
                  <a:pt x="1850819" y="1494902"/>
                  <a:pt x="1939113" y="1473819"/>
                </a:cubicBezTo>
                <a:cubicBezTo>
                  <a:pt x="1995048" y="1469456"/>
                  <a:pt x="2066924" y="1448998"/>
                  <a:pt x="2117715" y="1436029"/>
                </a:cubicBezTo>
                <a:cubicBezTo>
                  <a:pt x="2304048" y="1429411"/>
                  <a:pt x="2519875" y="1394259"/>
                  <a:pt x="2679038" y="1398239"/>
                </a:cubicBezTo>
                <a:cubicBezTo>
                  <a:pt x="2701710" y="1391487"/>
                  <a:pt x="2820702" y="1347675"/>
                  <a:pt x="2857640" y="1322658"/>
                </a:cubicBezTo>
                <a:cubicBezTo>
                  <a:pt x="2955726" y="1269406"/>
                  <a:pt x="3019514" y="1174010"/>
                  <a:pt x="3087272" y="1058126"/>
                </a:cubicBezTo>
                <a:cubicBezTo>
                  <a:pt x="3107219" y="1021421"/>
                  <a:pt x="3116054" y="982250"/>
                  <a:pt x="3138302" y="944756"/>
                </a:cubicBezTo>
                <a:cubicBezTo>
                  <a:pt x="3141710" y="854238"/>
                  <a:pt x="3130858" y="753144"/>
                  <a:pt x="3112787" y="642434"/>
                </a:cubicBezTo>
                <a:cubicBezTo>
                  <a:pt x="3070280" y="501412"/>
                  <a:pt x="2958188" y="310615"/>
                  <a:pt x="2857640" y="264531"/>
                </a:cubicBezTo>
                <a:cubicBezTo>
                  <a:pt x="2802615" y="241299"/>
                  <a:pt x="2750018" y="226948"/>
                  <a:pt x="2704552" y="188951"/>
                </a:cubicBezTo>
                <a:cubicBezTo>
                  <a:pt x="2635976" y="160827"/>
                  <a:pt x="2585601" y="123089"/>
                  <a:pt x="2551465" y="113370"/>
                </a:cubicBezTo>
                <a:cubicBezTo>
                  <a:pt x="2497453" y="92244"/>
                  <a:pt x="2424347" y="42318"/>
                  <a:pt x="2372862" y="37790"/>
                </a:cubicBezTo>
                <a:cubicBezTo>
                  <a:pt x="2294423" y="8375"/>
                  <a:pt x="2193164" y="-268"/>
                  <a:pt x="2092201" y="0"/>
                </a:cubicBezTo>
                <a:cubicBezTo>
                  <a:pt x="1888132" y="2833"/>
                  <a:pt x="1755807" y="-12796"/>
                  <a:pt x="1556393" y="37790"/>
                </a:cubicBezTo>
                <a:cubicBezTo>
                  <a:pt x="1499377" y="48583"/>
                  <a:pt x="1455124" y="90314"/>
                  <a:pt x="1403305" y="113370"/>
                </a:cubicBezTo>
                <a:cubicBezTo>
                  <a:pt x="1324747" y="153944"/>
                  <a:pt x="1353077" y="153328"/>
                  <a:pt x="1301247" y="151160"/>
                </a:cubicBez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12800 w 1562100"/>
                      <a:gd name="connsiteY0" fmla="*/ 50800 h 520700"/>
                      <a:gd name="connsiteX1" fmla="*/ 660400 w 1562100"/>
                      <a:gd name="connsiteY1" fmla="*/ 38100 h 520700"/>
                      <a:gd name="connsiteX2" fmla="*/ 482600 w 1562100"/>
                      <a:gd name="connsiteY2" fmla="*/ 12700 h 520700"/>
                      <a:gd name="connsiteX3" fmla="*/ 368300 w 1562100"/>
                      <a:gd name="connsiteY3" fmla="*/ 0 h 520700"/>
                      <a:gd name="connsiteX4" fmla="*/ 152400 w 1562100"/>
                      <a:gd name="connsiteY4" fmla="*/ 12700 h 520700"/>
                      <a:gd name="connsiteX5" fmla="*/ 76200 w 1562100"/>
                      <a:gd name="connsiteY5" fmla="*/ 38100 h 520700"/>
                      <a:gd name="connsiteX6" fmla="*/ 12700 w 1562100"/>
                      <a:gd name="connsiteY6" fmla="*/ 114300 h 520700"/>
                      <a:gd name="connsiteX7" fmla="*/ 0 w 1562100"/>
                      <a:gd name="connsiteY7" fmla="*/ 152400 h 520700"/>
                      <a:gd name="connsiteX8" fmla="*/ 12700 w 1562100"/>
                      <a:gd name="connsiteY8" fmla="*/ 279400 h 520700"/>
                      <a:gd name="connsiteX9" fmla="*/ 114300 w 1562100"/>
                      <a:gd name="connsiteY9" fmla="*/ 368300 h 520700"/>
                      <a:gd name="connsiteX10" fmla="*/ 203200 w 1562100"/>
                      <a:gd name="connsiteY10" fmla="*/ 444500 h 520700"/>
                      <a:gd name="connsiteX11" fmla="*/ 241300 w 1562100"/>
                      <a:gd name="connsiteY11" fmla="*/ 482600 h 520700"/>
                      <a:gd name="connsiteX12" fmla="*/ 279400 w 1562100"/>
                      <a:gd name="connsiteY12" fmla="*/ 495300 h 520700"/>
                      <a:gd name="connsiteX13" fmla="*/ 647700 w 1562100"/>
                      <a:gd name="connsiteY13" fmla="*/ 520700 h 520700"/>
                      <a:gd name="connsiteX14" fmla="*/ 850900 w 1562100"/>
                      <a:gd name="connsiteY14" fmla="*/ 508000 h 520700"/>
                      <a:gd name="connsiteX15" fmla="*/ 965200 w 1562100"/>
                      <a:gd name="connsiteY15" fmla="*/ 495300 h 520700"/>
                      <a:gd name="connsiteX16" fmla="*/ 1054100 w 1562100"/>
                      <a:gd name="connsiteY16" fmla="*/ 482600 h 520700"/>
                      <a:gd name="connsiteX17" fmla="*/ 1333500 w 1562100"/>
                      <a:gd name="connsiteY17" fmla="*/ 469900 h 520700"/>
                      <a:gd name="connsiteX18" fmla="*/ 1422400 w 1562100"/>
                      <a:gd name="connsiteY18" fmla="*/ 444500 h 520700"/>
                      <a:gd name="connsiteX19" fmla="*/ 1536700 w 1562100"/>
                      <a:gd name="connsiteY19" fmla="*/ 355600 h 520700"/>
                      <a:gd name="connsiteX20" fmla="*/ 1562100 w 1562100"/>
                      <a:gd name="connsiteY20" fmla="*/ 317500 h 520700"/>
                      <a:gd name="connsiteX21" fmla="*/ 1549400 w 1562100"/>
                      <a:gd name="connsiteY21" fmla="*/ 215900 h 520700"/>
                      <a:gd name="connsiteX22" fmla="*/ 1422400 w 1562100"/>
                      <a:gd name="connsiteY22" fmla="*/ 88900 h 520700"/>
                      <a:gd name="connsiteX23" fmla="*/ 1346200 w 1562100"/>
                      <a:gd name="connsiteY23" fmla="*/ 63500 h 520700"/>
                      <a:gd name="connsiteX24" fmla="*/ 1270000 w 1562100"/>
                      <a:gd name="connsiteY24" fmla="*/ 38100 h 520700"/>
                      <a:gd name="connsiteX25" fmla="*/ 1181100 w 1562100"/>
                      <a:gd name="connsiteY25" fmla="*/ 12700 h 520700"/>
                      <a:gd name="connsiteX26" fmla="*/ 1041400 w 1562100"/>
                      <a:gd name="connsiteY26" fmla="*/ 0 h 520700"/>
                      <a:gd name="connsiteX27" fmla="*/ 774700 w 1562100"/>
                      <a:gd name="connsiteY27" fmla="*/ 12700 h 520700"/>
                      <a:gd name="connsiteX28" fmla="*/ 698500 w 1562100"/>
                      <a:gd name="connsiteY28" fmla="*/ 38100 h 520700"/>
                      <a:gd name="connsiteX29" fmla="*/ 647700 w 1562100"/>
                      <a:gd name="connsiteY29" fmla="*/ 50800 h 520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562100" h="520700">
                        <a:moveTo>
                          <a:pt x="812800" y="50800"/>
                        </a:moveTo>
                        <a:cubicBezTo>
                          <a:pt x="762000" y="46567"/>
                          <a:pt x="711040" y="43943"/>
                          <a:pt x="660400" y="38100"/>
                        </a:cubicBezTo>
                        <a:cubicBezTo>
                          <a:pt x="600926" y="31238"/>
                          <a:pt x="542102" y="19311"/>
                          <a:pt x="482600" y="12700"/>
                        </a:cubicBezTo>
                        <a:lnTo>
                          <a:pt x="368300" y="0"/>
                        </a:lnTo>
                        <a:cubicBezTo>
                          <a:pt x="296333" y="4233"/>
                          <a:pt x="223886" y="3376"/>
                          <a:pt x="152400" y="12700"/>
                        </a:cubicBezTo>
                        <a:cubicBezTo>
                          <a:pt x="125851" y="16163"/>
                          <a:pt x="76200" y="38100"/>
                          <a:pt x="76200" y="38100"/>
                        </a:cubicBezTo>
                        <a:cubicBezTo>
                          <a:pt x="48113" y="66187"/>
                          <a:pt x="30381" y="78937"/>
                          <a:pt x="12700" y="114300"/>
                        </a:cubicBezTo>
                        <a:cubicBezTo>
                          <a:pt x="6713" y="126274"/>
                          <a:pt x="4233" y="139700"/>
                          <a:pt x="0" y="152400"/>
                        </a:cubicBezTo>
                        <a:cubicBezTo>
                          <a:pt x="4233" y="194733"/>
                          <a:pt x="3133" y="237945"/>
                          <a:pt x="12700" y="279400"/>
                        </a:cubicBezTo>
                        <a:cubicBezTo>
                          <a:pt x="23495" y="326178"/>
                          <a:pt x="88477" y="342477"/>
                          <a:pt x="114300" y="368300"/>
                        </a:cubicBezTo>
                        <a:cubicBezTo>
                          <a:pt x="266931" y="520931"/>
                          <a:pt x="87149" y="347791"/>
                          <a:pt x="203200" y="444500"/>
                        </a:cubicBezTo>
                        <a:cubicBezTo>
                          <a:pt x="216998" y="455998"/>
                          <a:pt x="226356" y="472637"/>
                          <a:pt x="241300" y="482600"/>
                        </a:cubicBezTo>
                        <a:cubicBezTo>
                          <a:pt x="252439" y="490026"/>
                          <a:pt x="266195" y="493099"/>
                          <a:pt x="279400" y="495300"/>
                        </a:cubicBezTo>
                        <a:cubicBezTo>
                          <a:pt x="383404" y="512634"/>
                          <a:pt x="564499" y="516540"/>
                          <a:pt x="647700" y="520700"/>
                        </a:cubicBezTo>
                        <a:lnTo>
                          <a:pt x="850900" y="508000"/>
                        </a:lnTo>
                        <a:cubicBezTo>
                          <a:pt x="889112" y="504943"/>
                          <a:pt x="927162" y="500055"/>
                          <a:pt x="965200" y="495300"/>
                        </a:cubicBezTo>
                        <a:cubicBezTo>
                          <a:pt x="994903" y="491587"/>
                          <a:pt x="1024237" y="484660"/>
                          <a:pt x="1054100" y="482600"/>
                        </a:cubicBezTo>
                        <a:cubicBezTo>
                          <a:pt x="1147109" y="476186"/>
                          <a:pt x="1240367" y="474133"/>
                          <a:pt x="1333500" y="469900"/>
                        </a:cubicBezTo>
                        <a:cubicBezTo>
                          <a:pt x="1345457" y="466911"/>
                          <a:pt x="1407493" y="452782"/>
                          <a:pt x="1422400" y="444500"/>
                        </a:cubicBezTo>
                        <a:cubicBezTo>
                          <a:pt x="1466346" y="420085"/>
                          <a:pt x="1504783" y="393900"/>
                          <a:pt x="1536700" y="355600"/>
                        </a:cubicBezTo>
                        <a:cubicBezTo>
                          <a:pt x="1546471" y="343874"/>
                          <a:pt x="1553633" y="330200"/>
                          <a:pt x="1562100" y="317500"/>
                        </a:cubicBezTo>
                        <a:cubicBezTo>
                          <a:pt x="1557867" y="283633"/>
                          <a:pt x="1560879" y="248042"/>
                          <a:pt x="1549400" y="215900"/>
                        </a:cubicBezTo>
                        <a:cubicBezTo>
                          <a:pt x="1531094" y="164642"/>
                          <a:pt x="1474573" y="106291"/>
                          <a:pt x="1422400" y="88900"/>
                        </a:cubicBezTo>
                        <a:lnTo>
                          <a:pt x="1346200" y="63500"/>
                        </a:lnTo>
                        <a:lnTo>
                          <a:pt x="1270000" y="38100"/>
                        </a:lnTo>
                        <a:cubicBezTo>
                          <a:pt x="1243879" y="29393"/>
                          <a:pt x="1207678" y="16244"/>
                          <a:pt x="1181100" y="12700"/>
                        </a:cubicBezTo>
                        <a:cubicBezTo>
                          <a:pt x="1134751" y="6520"/>
                          <a:pt x="1087967" y="4233"/>
                          <a:pt x="1041400" y="0"/>
                        </a:cubicBezTo>
                        <a:cubicBezTo>
                          <a:pt x="952500" y="4233"/>
                          <a:pt x="863156" y="2872"/>
                          <a:pt x="774700" y="12700"/>
                        </a:cubicBezTo>
                        <a:cubicBezTo>
                          <a:pt x="748090" y="15657"/>
                          <a:pt x="723900" y="29633"/>
                          <a:pt x="698500" y="38100"/>
                        </a:cubicBezTo>
                        <a:cubicBezTo>
                          <a:pt x="656384" y="52139"/>
                          <a:pt x="673787" y="50800"/>
                          <a:pt x="647700" y="508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622567"/>
              </a:highligh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D796C7-7092-E3D5-9592-DD6F9AC9E8AF}"/>
              </a:ext>
            </a:extLst>
          </p:cNvPr>
          <p:cNvCxnSpPr>
            <a:cxnSpLocks/>
          </p:cNvCxnSpPr>
          <p:nvPr/>
        </p:nvCxnSpPr>
        <p:spPr>
          <a:xfrm flipH="1" flipV="1">
            <a:off x="1849367" y="985341"/>
            <a:ext cx="792233" cy="894259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5D6CB6-BB29-59BF-BF84-261DCE30CCE4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11059681" y="1246951"/>
            <a:ext cx="471919" cy="39608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6499CC4-C38B-D6D8-5495-87CC3E0822D5}"/>
              </a:ext>
            </a:extLst>
          </p:cNvPr>
          <p:cNvSpPr txBox="1"/>
          <p:nvPr/>
        </p:nvSpPr>
        <p:spPr>
          <a:xfrm>
            <a:off x="1456261" y="616009"/>
            <a:ext cx="79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epad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9A36C-B4C1-D022-0B28-B7A23299C94C}"/>
              </a:ext>
            </a:extLst>
          </p:cNvPr>
          <p:cNvSpPr txBox="1"/>
          <p:nvPr/>
        </p:nvSpPr>
        <p:spPr>
          <a:xfrm>
            <a:off x="10441839" y="600620"/>
            <a:ext cx="123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CSP Portfolio</a:t>
            </a:r>
          </a:p>
        </p:txBody>
      </p:sp>
    </p:spTree>
    <p:extLst>
      <p:ext uri="{BB962C8B-B14F-4D97-AF65-F5344CB8AC3E}">
        <p14:creationId xmlns:p14="http://schemas.microsoft.com/office/powerpoint/2010/main" val="17905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6271F-1F74-0739-CCE9-18917B1DC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102D1-7367-4D5E-732D-65F4BF1D2D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2982DFA-B24F-0513-51B2-701EA562F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448474"/>
              </p:ext>
            </p:extLst>
          </p:nvPr>
        </p:nvGraphicFramePr>
        <p:xfrm>
          <a:off x="1397000" y="1803400"/>
          <a:ext cx="9372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2E01F26-56EE-AA97-6B3A-D0FF7B7135D5}"/>
              </a:ext>
            </a:extLst>
          </p:cNvPr>
          <p:cNvSpPr txBox="1"/>
          <p:nvPr/>
        </p:nvSpPr>
        <p:spPr>
          <a:xfrm>
            <a:off x="1587500" y="603071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dirty="0">
                <a:solidFill>
                  <a:schemeClr val="tx2"/>
                </a:solidFill>
                <a:effectLst/>
              </a:rPr>
              <a:t>Portfolio: a systematic collection of student work that represents student activities, accomplishments, and achievements over a specific period of time. 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3B880-0DF6-B237-5044-3D2DCADFF638}"/>
              </a:ext>
            </a:extLst>
          </p:cNvPr>
          <p:cNvSpPr txBox="1"/>
          <p:nvPr/>
        </p:nvSpPr>
        <p:spPr>
          <a:xfrm>
            <a:off x="1422400" y="3713877"/>
            <a:ext cx="4127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Introduce to professional portfolios as part of HCPC requirement (USO)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Practicalities of using CSP portfolio tool (portfolio v’s profile; generating sharing links </a:t>
            </a:r>
            <a:r>
              <a:rPr lang="en-US" dirty="0" err="1"/>
              <a:t>etc</a:t>
            </a:r>
            <a:r>
              <a:rPr lang="en-US" dirty="0"/>
              <a:t>) (USO)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 of portfolio development skills (USO/DSO and P4P)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3BAA76-9C68-5964-4C76-A7720223332E}"/>
              </a:ext>
            </a:extLst>
          </p:cNvPr>
          <p:cNvSpPr txBox="1"/>
          <p:nvPr/>
        </p:nvSpPr>
        <p:spPr>
          <a:xfrm>
            <a:off x="6489700" y="3604261"/>
            <a:ext cx="4127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Understand practice of K.S.B’s in workplace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Track and assess mastery/competence of KSB’s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apprentice to identify and engage in workplace activities to develop and evidence 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Advocate for and communicate with others about </a:t>
            </a:r>
            <a:r>
              <a:rPr lang="en-US" sz="1600" dirty="0" err="1"/>
              <a:t>apprentieces</a:t>
            </a:r>
            <a:r>
              <a:rPr lang="en-US" sz="1600" dirty="0"/>
              <a:t> changing roles and responsibilities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AA44579-0D0F-3EA9-BAD3-37583FCF2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85926"/>
              </p:ext>
            </p:extLst>
          </p:nvPr>
        </p:nvGraphicFramePr>
        <p:xfrm>
          <a:off x="10013950" y="1987729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65200" imgH="609600" progId="Word.Document.12">
                  <p:embed/>
                </p:oleObj>
              </mc:Choice>
              <mc:Fallback>
                <p:oleObj name="Document" showAsIcon="1" r:id="rId7" imgW="9652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13950" y="1987729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45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B268E-D91B-82B1-B3E0-758B9800F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document&#10;&#10;AI-generated content may be incorrect.">
            <a:extLst>
              <a:ext uri="{FF2B5EF4-FFF2-40B4-BE49-F238E27FC236}">
                <a16:creationId xmlns:a16="http://schemas.microsoft.com/office/drawing/2014/main" id="{F7B3F2EF-5F85-750C-ED59-87597D8F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44" y="3644937"/>
            <a:ext cx="5258192" cy="29590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1E36E-4BFE-D842-CC90-DF403E593C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11" descr="A graphic of a person lifting weights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2CD0E15A-DE88-3A66-6E89-295BEE5E4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7174"/>
            <a:ext cx="7772400" cy="29590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9E2CF5-1167-1352-2BC6-773962865E27}"/>
              </a:ext>
            </a:extLst>
          </p:cNvPr>
          <p:cNvSpPr txBox="1"/>
          <p:nvPr/>
        </p:nvSpPr>
        <p:spPr>
          <a:xfrm>
            <a:off x="313272" y="593082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sway.cloud.microsoft</a:t>
            </a:r>
            <a:r>
              <a:rPr lang="en-US" dirty="0"/>
              <a:t>/lAGkiQ7qe6nuECHt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5D6E67-8D49-C106-A737-851BF93C24DB}"/>
              </a:ext>
            </a:extLst>
          </p:cNvPr>
          <p:cNvSpPr txBox="1"/>
          <p:nvPr/>
        </p:nvSpPr>
        <p:spPr>
          <a:xfrm>
            <a:off x="2451100" y="151154"/>
            <a:ext cx="952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Apprenticeship document guidance SWAY</a:t>
            </a:r>
          </a:p>
        </p:txBody>
      </p:sp>
    </p:spTree>
    <p:extLst>
      <p:ext uri="{BB962C8B-B14F-4D97-AF65-F5344CB8AC3E}">
        <p14:creationId xmlns:p14="http://schemas.microsoft.com/office/powerpoint/2010/main" val="213202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72267-1B31-067F-ECB8-B6EA17D0B6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964B9FA-5801-5E71-C7AB-303B8ED5E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682271"/>
              </p:ext>
            </p:extLst>
          </p:nvPr>
        </p:nvGraphicFramePr>
        <p:xfrm>
          <a:off x="2343150" y="1828800"/>
          <a:ext cx="7505700" cy="41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4F6B725-85EE-3AD5-5644-72675E7E0F19}"/>
              </a:ext>
            </a:extLst>
          </p:cNvPr>
          <p:cNvSpPr txBox="1"/>
          <p:nvPr/>
        </p:nvSpPr>
        <p:spPr>
          <a:xfrm>
            <a:off x="2806700" y="7493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Physiotherapy DA portfolio…….</a:t>
            </a:r>
          </a:p>
        </p:txBody>
      </p:sp>
    </p:spTree>
    <p:extLst>
      <p:ext uri="{BB962C8B-B14F-4D97-AF65-F5344CB8AC3E}">
        <p14:creationId xmlns:p14="http://schemas.microsoft.com/office/powerpoint/2010/main" val="41941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54037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Divider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0C121402-B6D9-9744-973B-81A6B776DF11}"/>
    </a:ext>
  </a:extLst>
</a:theme>
</file>

<file path=ppt/theme/theme2.xml><?xml version="1.0" encoding="utf-8"?>
<a:theme xmlns:a="http://schemas.openxmlformats.org/drawingml/2006/main" name="Text/Media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24E1FE93-DBF4-6E41-BD12-7199829D8CB3}"/>
    </a:ext>
  </a:extLst>
</a:theme>
</file>

<file path=ppt/theme/theme3.xml><?xml version="1.0" encoding="utf-8"?>
<a:theme xmlns:a="http://schemas.openxmlformats.org/drawingml/2006/main" name="Media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E1A0A4E8-9C8B-244F-A8BB-F43D8A27A71A}"/>
    </a:ext>
  </a:extLst>
</a:theme>
</file>

<file path=ppt/theme/theme4.xml><?xml version="1.0" encoding="utf-8"?>
<a:theme xmlns:a="http://schemas.openxmlformats.org/drawingml/2006/main" name="End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BBE50698-18A2-4941-A9C0-C386D61FA33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A757DD001D6429A804770F209C358" ma:contentTypeVersion="9" ma:contentTypeDescription="Create a new document." ma:contentTypeScope="" ma:versionID="a2af8620d8052c4570ee10b90bc2e287">
  <xsd:schema xmlns:xsd="http://www.w3.org/2001/XMLSchema" xmlns:xs="http://www.w3.org/2001/XMLSchema" xmlns:p="http://schemas.microsoft.com/office/2006/metadata/properties" xmlns:ns2="864fa2f1-e7a3-49ef-aac9-27da4f2d2640" targetNamespace="http://schemas.microsoft.com/office/2006/metadata/properties" ma:root="true" ma:fieldsID="bdde676d73dc32e80c046e4d27a4df6c" ns2:_="">
    <xsd:import namespace="864fa2f1-e7a3-49ef-aac9-27da4f2d2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fa2f1-e7a3-49ef-aac9-27da4f2d2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74A378-A40D-4D10-9A36-F1DBB1C7DA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849799-830B-4E55-9666-63F48AF16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fa2f1-e7a3-49ef-aac9-27da4f2d26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7D91BB-6FD8-4800-B5D5-2773EA19D436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864fa2f1-e7a3-49ef-aac9-27da4f2d264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Divider Slides</Template>
  <TotalTime>1782</TotalTime>
  <Words>432</Words>
  <Application>Microsoft Macintosh PowerPoint</Application>
  <PresentationFormat>Widescreen</PresentationFormat>
  <Paragraphs>44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System Font Regular</vt:lpstr>
      <vt:lpstr>Times</vt:lpstr>
      <vt:lpstr>Wingdings</vt:lpstr>
      <vt:lpstr>Title/Divider Slides</vt:lpstr>
      <vt:lpstr>Text/Media Slides</vt:lpstr>
      <vt:lpstr>Media Slides</vt:lpstr>
      <vt:lpstr>End Slides</vt:lpstr>
      <vt:lpstr>Microsoft Word Document</vt:lpstr>
      <vt:lpstr>Workplace Mentor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Etherton, Joanne</dc:creator>
  <cp:lastModifiedBy>Etherton, Joanne</cp:lastModifiedBy>
  <cp:revision>3</cp:revision>
  <dcterms:created xsi:type="dcterms:W3CDTF">2025-02-10T15:02:46Z</dcterms:created>
  <dcterms:modified xsi:type="dcterms:W3CDTF">2025-03-24T22:38:26Z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0x0101002BBA757DD001D6429A804770F209C358</vt:lpwstr>
  </property>
</Properties>
</file>