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33" y="79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197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944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789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9418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9443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2161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9223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1911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398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56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453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610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602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15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052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207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897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62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Before You Graduate, One Question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Are you training to pass exams</a:t>
            </a:r>
            <a:r>
              <a:rPr lang="en-GB" dirty="0"/>
              <a:t> </a:t>
            </a:r>
            <a:r>
              <a:rPr dirty="0"/>
              <a:t>or to lead the room when the textbook stops helping?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Leadership in physiotherapy goes beyond technical knowledge and clinical guidelines.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Recognise Individual Strengths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Every student adds value</a:t>
            </a:r>
          </a:p>
          <a:p>
            <a:r>
              <a:t>Learn from the MDT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Strive for Team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Patient-centred outcomes</a:t>
            </a:r>
          </a:p>
          <a:p>
            <a:r>
              <a:t>Team over ego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Perception vs Reality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Intent vs impact</a:t>
            </a:r>
          </a:p>
          <a:p>
            <a:r>
              <a:rPr dirty="0"/>
              <a:t>Feedback matters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Self-awareness and reflective practice are essential leadership competencies in healthcare.</a:t>
            </a:r>
          </a:p>
          <a:p>
            <a:pPr marL="0" indent="0">
              <a:buNone/>
            </a:pPr>
            <a:r>
              <a:rPr lang="en-GB" dirty="0"/>
              <a:t>“Intent doesn’t override impact.”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Message for the Next Generation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Choose values early</a:t>
            </a:r>
          </a:p>
          <a:p>
            <a:r>
              <a:t>Think independently</a:t>
            </a:r>
          </a:p>
          <a:p>
            <a:r>
              <a:t>Lead without permission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Leadership in Physiotherapy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Everyday clinical leadership</a:t>
            </a:r>
          </a:p>
          <a:p>
            <a:r>
              <a:t>No title required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Final Thought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dirty="0"/>
              <a:t>You don’t become a leader after you qualify.</a:t>
            </a:r>
          </a:p>
          <a:p>
            <a:pPr marL="0" indent="0" algn="ctr">
              <a:buNone/>
            </a:pPr>
            <a:r>
              <a:rPr dirty="0"/>
              <a:t>You qualify the moment you decide to act like one.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Who I 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dirty="0"/>
              <a:t>12 years British Army (Royal Engineers)</a:t>
            </a:r>
          </a:p>
          <a:p>
            <a:r>
              <a:rPr dirty="0"/>
              <a:t>Physical Training Instructor</a:t>
            </a:r>
          </a:p>
          <a:p>
            <a:r>
              <a:rPr dirty="0"/>
              <a:t>Semi-professional rugby &amp; Army U23 coach</a:t>
            </a:r>
          </a:p>
          <a:p>
            <a:r>
              <a:rPr dirty="0"/>
              <a:t>Sport Science graduate</a:t>
            </a:r>
          </a:p>
          <a:p>
            <a:r>
              <a:rPr dirty="0"/>
              <a:t>Colchester Rugby Club – Medical Lead (2 seasons)</a:t>
            </a:r>
          </a:p>
          <a:p>
            <a:r>
              <a:rPr dirty="0"/>
              <a:t>Apprentice Physiotherapist – Reflex18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Leadership skills are transferable across settings and develop through responsibility, not seniority.</a:t>
            </a:r>
          </a:p>
          <a:p>
            <a:pPr marL="0" indent="0">
              <a:buNone/>
            </a:pPr>
            <a:r>
              <a:rPr lang="en-GB" dirty="0"/>
              <a:t>Leadership doesn’t start when your banding changes.”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Leadership Is Behaviour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Not a job title</a:t>
            </a:r>
          </a:p>
          <a:p>
            <a:r>
              <a:rPr dirty="0"/>
              <a:t>Not a personality trait</a:t>
            </a:r>
          </a:p>
          <a:p>
            <a:r>
              <a:rPr dirty="0"/>
              <a:t>Seen before it is heard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Healthcare leadership is behaviour-based, not role-based.</a:t>
            </a:r>
          </a:p>
          <a:p>
            <a:pPr marL="0" indent="0">
              <a:buNone/>
            </a:pPr>
            <a:r>
              <a:rPr lang="en-GB" dirty="0"/>
              <a:t>“In physiotherapy, leadership is something you </a:t>
            </a:r>
            <a:r>
              <a:rPr lang="en-GB" i="1" dirty="0"/>
              <a:t>do</a:t>
            </a:r>
            <a:r>
              <a:rPr lang="en-GB" dirty="0"/>
              <a:t>, not something you’re given.”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Army LEADERS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/>
              <a:t>L</a:t>
            </a:r>
            <a:r>
              <a:rPr dirty="0" err="1"/>
              <a:t>ead</a:t>
            </a:r>
            <a:r>
              <a:rPr dirty="0"/>
              <a:t> by example</a:t>
            </a:r>
          </a:p>
          <a:p>
            <a:r>
              <a:rPr lang="en-GB" b="1" dirty="0"/>
              <a:t>E</a:t>
            </a:r>
            <a:r>
              <a:rPr dirty="0" err="1"/>
              <a:t>ncourage</a:t>
            </a:r>
            <a:r>
              <a:rPr dirty="0"/>
              <a:t> thinking</a:t>
            </a:r>
          </a:p>
          <a:p>
            <a:r>
              <a:rPr lang="en-GB" b="1" dirty="0"/>
              <a:t>A</a:t>
            </a:r>
            <a:r>
              <a:rPr dirty="0" err="1"/>
              <a:t>pply</a:t>
            </a:r>
            <a:r>
              <a:rPr dirty="0"/>
              <a:t> reward &amp; discipline</a:t>
            </a:r>
          </a:p>
          <a:p>
            <a:r>
              <a:rPr b="1" dirty="0"/>
              <a:t>D</a:t>
            </a:r>
            <a:r>
              <a:rPr dirty="0"/>
              <a:t>emand high performance</a:t>
            </a:r>
          </a:p>
          <a:p>
            <a:r>
              <a:rPr b="1" dirty="0"/>
              <a:t>E</a:t>
            </a:r>
            <a:r>
              <a:rPr dirty="0"/>
              <a:t>nsure the task is understood</a:t>
            </a:r>
          </a:p>
          <a:p>
            <a:r>
              <a:rPr b="1" dirty="0" err="1"/>
              <a:t>R</a:t>
            </a:r>
            <a:r>
              <a:rPr dirty="0" err="1"/>
              <a:t>ecognise</a:t>
            </a:r>
            <a:r>
              <a:rPr dirty="0"/>
              <a:t> individual strengths</a:t>
            </a:r>
          </a:p>
          <a:p>
            <a:r>
              <a:rPr b="1" dirty="0"/>
              <a:t>S</a:t>
            </a:r>
            <a:r>
              <a:rPr dirty="0"/>
              <a:t>trive for team goals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Lead by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Patients and peers are always watching</a:t>
            </a:r>
          </a:p>
          <a:p>
            <a:r>
              <a:t>Behaviour sets standards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Encourage Thinking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Questioning improves safety</a:t>
            </a:r>
          </a:p>
          <a:p>
            <a:r>
              <a:t>Psychological safety matters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Apply Reward &amp; Discipline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Fairness builds trust</a:t>
            </a:r>
          </a:p>
          <a:p>
            <a:r>
              <a:t>Consistency maintains standards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Demand High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High standards ≠ perfection</a:t>
            </a:r>
          </a:p>
          <a:p>
            <a:r>
              <a:t>Consistency in basics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Ensure the Task Is Understood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Clear explanations</a:t>
            </a:r>
          </a:p>
          <a:p>
            <a:r>
              <a:t>Check understanding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609</TotalTime>
  <Words>302</Words>
  <Application>Microsoft Office PowerPoint</Application>
  <PresentationFormat>On-screen Show (4:3)</PresentationFormat>
  <Paragraphs>65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Corbel</vt:lpstr>
      <vt:lpstr>Parallax</vt:lpstr>
      <vt:lpstr>Before You Graduate, One Question Matters</vt:lpstr>
      <vt:lpstr>Who I Am</vt:lpstr>
      <vt:lpstr>Leadership Is Behaviour</vt:lpstr>
      <vt:lpstr>The Army LEADERS Framework</vt:lpstr>
      <vt:lpstr>Lead by Example</vt:lpstr>
      <vt:lpstr>Encourage Thinking</vt:lpstr>
      <vt:lpstr>Apply Reward &amp; Discipline</vt:lpstr>
      <vt:lpstr>Demand High Performance</vt:lpstr>
      <vt:lpstr>Ensure the Task Is Understood</vt:lpstr>
      <vt:lpstr>Recognise Individual Strengths</vt:lpstr>
      <vt:lpstr>Strive for Team Goals</vt:lpstr>
      <vt:lpstr>Perception vs Reality</vt:lpstr>
      <vt:lpstr>Message for the Next Generation</vt:lpstr>
      <vt:lpstr>Leadership in Physiotherapy</vt:lpstr>
      <vt:lpstr>Final Thought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Tyler Dunning</cp:lastModifiedBy>
  <cp:revision>4</cp:revision>
  <dcterms:created xsi:type="dcterms:W3CDTF">2013-01-27T09:14:16Z</dcterms:created>
  <dcterms:modified xsi:type="dcterms:W3CDTF">2026-02-10T08:53:11Z</dcterms:modified>
  <cp:category/>
</cp:coreProperties>
</file>