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9"/>
  </p:notesMasterIdLst>
  <p:sldIdLst>
    <p:sldId id="256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stin Heraty" initials="AH" lastIdx="2" clrIdx="0">
    <p:extLst>
      <p:ext uri="{19B8F6BF-5375-455C-9EA6-DF929625EA0E}">
        <p15:presenceInfo xmlns:p15="http://schemas.microsoft.com/office/powerpoint/2012/main" userId="16f270e1-454d-483a-830d-f9e9a1ed7f2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776"/>
    <a:srgbClr val="8500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7144" autoAdjust="0"/>
  </p:normalViewPr>
  <p:slideViewPr>
    <p:cSldViewPr snapToGrid="0" snapToObjects="1">
      <p:cViewPr varScale="1">
        <p:scale>
          <a:sx n="72" d="100"/>
          <a:sy n="72" d="100"/>
        </p:scale>
        <p:origin x="110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9E8280-4BA9-B24C-9A5B-387EDAF62303}" type="datetimeFigureOut">
              <a:rPr lang="en-US" smtClean="0"/>
              <a:t>2/9/26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A62BC-2DDA-5B4A-A134-046A22492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552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7A62BC-2DDA-5B4A-A134-046A224925E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705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122363"/>
            <a:ext cx="103632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 dirty="0"/>
              <a:t>Project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57600"/>
            <a:ext cx="9144000" cy="914400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</a:t>
            </a:r>
          </a:p>
        </p:txBody>
      </p:sp>
      <p:pic>
        <p:nvPicPr>
          <p:cNvPr id="4" name="Picture 3" descr="Logo&#10;&#10;Description automatically generated with medium confidence">
            <a:extLst>
              <a:ext uri="{FF2B5EF4-FFF2-40B4-BE49-F238E27FC236}">
                <a16:creationId xmlns:a16="http://schemas.microsoft.com/office/drawing/2014/main" id="{1DADF840-B4CE-8E03-93AB-8857198E31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5990" y="6167058"/>
            <a:ext cx="1128728" cy="365125"/>
          </a:xfrm>
          <a:prstGeom prst="rect">
            <a:avLst/>
          </a:prstGeom>
        </p:spPr>
      </p:pic>
      <p:pic>
        <p:nvPicPr>
          <p:cNvPr id="5" name="Picture 4" descr="A green and white sign&#10;&#10;Description automatically generated with low confidence">
            <a:extLst>
              <a:ext uri="{FF2B5EF4-FFF2-40B4-BE49-F238E27FC236}">
                <a16:creationId xmlns:a16="http://schemas.microsoft.com/office/drawing/2014/main" id="{CA2CFC50-F778-26BC-F7E1-E7B5EA61820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04311" y="6143908"/>
            <a:ext cx="526374" cy="36512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4" name="Picture 3" descr="Logo&#10;&#10;Description automatically generated with medium confidence">
            <a:extLst>
              <a:ext uri="{FF2B5EF4-FFF2-40B4-BE49-F238E27FC236}">
                <a16:creationId xmlns:a16="http://schemas.microsoft.com/office/drawing/2014/main" id="{531CC6DE-C188-0544-7632-42AA3A8175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5990" y="6177218"/>
            <a:ext cx="1128728" cy="365125"/>
          </a:xfrm>
          <a:prstGeom prst="rect">
            <a:avLst/>
          </a:prstGeom>
        </p:spPr>
      </p:pic>
      <p:pic>
        <p:nvPicPr>
          <p:cNvPr id="5" name="Picture 4" descr="A green and white sign&#10;&#10;Description automatically generated with low confidence">
            <a:extLst>
              <a:ext uri="{FF2B5EF4-FFF2-40B4-BE49-F238E27FC236}">
                <a16:creationId xmlns:a16="http://schemas.microsoft.com/office/drawing/2014/main" id="{7FAAB057-C4C9-6EB0-995F-6909D0F28C0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04311" y="6154068"/>
            <a:ext cx="526374" cy="36512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pic>
        <p:nvPicPr>
          <p:cNvPr id="4" name="Picture 3" descr="Logo&#10;&#10;Description automatically generated with medium confidence">
            <a:extLst>
              <a:ext uri="{FF2B5EF4-FFF2-40B4-BE49-F238E27FC236}">
                <a16:creationId xmlns:a16="http://schemas.microsoft.com/office/drawing/2014/main" id="{7AB1D938-0ED6-21A6-5157-0CAC8D3321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5990" y="6167058"/>
            <a:ext cx="1128728" cy="365125"/>
          </a:xfrm>
          <a:prstGeom prst="rect">
            <a:avLst/>
          </a:prstGeom>
        </p:spPr>
      </p:pic>
      <p:pic>
        <p:nvPicPr>
          <p:cNvPr id="5" name="Picture 4" descr="A green and white sign&#10;&#10;Description automatically generated with low confidence">
            <a:extLst>
              <a:ext uri="{FF2B5EF4-FFF2-40B4-BE49-F238E27FC236}">
                <a16:creationId xmlns:a16="http://schemas.microsoft.com/office/drawing/2014/main" id="{4F838443-7B05-CFB1-D814-9C81D0ADC1F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04311" y="6143908"/>
            <a:ext cx="526374" cy="36512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5" name="Picture 4" descr="Logo&#10;&#10;Description automatically generated with medium confidence">
            <a:extLst>
              <a:ext uri="{FF2B5EF4-FFF2-40B4-BE49-F238E27FC236}">
                <a16:creationId xmlns:a16="http://schemas.microsoft.com/office/drawing/2014/main" id="{0CCDB656-843F-4F65-64DD-D7B25396CD1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5990" y="6167058"/>
            <a:ext cx="1128728" cy="365125"/>
          </a:xfrm>
          <a:prstGeom prst="rect">
            <a:avLst/>
          </a:prstGeom>
        </p:spPr>
      </p:pic>
      <p:pic>
        <p:nvPicPr>
          <p:cNvPr id="6" name="Picture 5" descr="A green and white sign&#10;&#10;Description automatically generated with low confidence">
            <a:extLst>
              <a:ext uri="{FF2B5EF4-FFF2-40B4-BE49-F238E27FC236}">
                <a16:creationId xmlns:a16="http://schemas.microsoft.com/office/drawing/2014/main" id="{7049226F-7C65-AF69-CD3A-937E196F7E2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04311" y="6143908"/>
            <a:ext cx="526374" cy="36512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68337"/>
            <a:ext cx="10515600" cy="102235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7" name="Picture 6" descr="Logo&#10;&#10;Description automatically generated with medium confidence">
            <a:extLst>
              <a:ext uri="{FF2B5EF4-FFF2-40B4-BE49-F238E27FC236}">
                <a16:creationId xmlns:a16="http://schemas.microsoft.com/office/drawing/2014/main" id="{1B73EBEB-EBCB-369C-64E9-C456AE7FAF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5990" y="6167058"/>
            <a:ext cx="1128728" cy="365125"/>
          </a:xfrm>
          <a:prstGeom prst="rect">
            <a:avLst/>
          </a:prstGeom>
        </p:spPr>
      </p:pic>
      <p:pic>
        <p:nvPicPr>
          <p:cNvPr id="8" name="Picture 7" descr="A green and white sign&#10;&#10;Description automatically generated with low confidence">
            <a:extLst>
              <a:ext uri="{FF2B5EF4-FFF2-40B4-BE49-F238E27FC236}">
                <a16:creationId xmlns:a16="http://schemas.microsoft.com/office/drawing/2014/main" id="{71852AA1-6961-1E76-9560-2F4DA7398E2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04311" y="6143908"/>
            <a:ext cx="526374" cy="36512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5800"/>
            <a:ext cx="10515600" cy="100489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pic>
        <p:nvPicPr>
          <p:cNvPr id="3" name="Picture 2" descr="Logo&#10;&#10;Description automatically generated with medium confidence">
            <a:extLst>
              <a:ext uri="{FF2B5EF4-FFF2-40B4-BE49-F238E27FC236}">
                <a16:creationId xmlns:a16="http://schemas.microsoft.com/office/drawing/2014/main" id="{9C3F0E07-2D81-5627-7E9F-0837F360F20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5990" y="6167058"/>
            <a:ext cx="1128728" cy="365125"/>
          </a:xfrm>
          <a:prstGeom prst="rect">
            <a:avLst/>
          </a:prstGeom>
        </p:spPr>
      </p:pic>
      <p:pic>
        <p:nvPicPr>
          <p:cNvPr id="4" name="Picture 3" descr="A green and white sign&#10;&#10;Description automatically generated with low confidence">
            <a:extLst>
              <a:ext uri="{FF2B5EF4-FFF2-40B4-BE49-F238E27FC236}">
                <a16:creationId xmlns:a16="http://schemas.microsoft.com/office/drawing/2014/main" id="{CDD64F65-3AF4-8598-5AAD-09F3B2E9320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04311" y="6143908"/>
            <a:ext cx="526374" cy="36512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&#10;&#10;Description automatically generated with medium confidence">
            <a:extLst>
              <a:ext uri="{FF2B5EF4-FFF2-40B4-BE49-F238E27FC236}">
                <a16:creationId xmlns:a16="http://schemas.microsoft.com/office/drawing/2014/main" id="{5D39C50D-FD26-1F9B-2846-F3B7AFEF08A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5990" y="6167058"/>
            <a:ext cx="1128728" cy="365125"/>
          </a:xfrm>
          <a:prstGeom prst="rect">
            <a:avLst/>
          </a:prstGeom>
        </p:spPr>
      </p:pic>
      <p:pic>
        <p:nvPicPr>
          <p:cNvPr id="3" name="Picture 2" descr="A green and white sign&#10;&#10;Description automatically generated with low confidence">
            <a:extLst>
              <a:ext uri="{FF2B5EF4-FFF2-40B4-BE49-F238E27FC236}">
                <a16:creationId xmlns:a16="http://schemas.microsoft.com/office/drawing/2014/main" id="{658DF9F8-AEE8-37AB-D0B9-98668CD5B57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04311" y="6143908"/>
            <a:ext cx="526374" cy="36512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98500"/>
            <a:ext cx="3932237" cy="1358900"/>
          </a:xfrm>
          <a:prstGeom prst="rect">
            <a:avLst/>
          </a:prstGeo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698501"/>
            <a:ext cx="6172200" cy="5162552"/>
          </a:xfrm>
        </p:spPr>
        <p:txBody>
          <a:bodyPr anchor="t"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61D478-4038-47AD-8FD3-AC6E9A0F20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2012-22 Doris Jones® Limited</a:t>
            </a:r>
            <a:r>
              <a:rPr lang="en-GB"/>
              <a:t>.</a:t>
            </a:r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3FC531-6ABC-02AC-C545-614C4ACE4F4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ADEF4E3-25CB-A54B-834B-A098FF2088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500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8" name="Rounded Rectangle 7"/>
          <p:cNvSpPr/>
          <p:nvPr userDrawn="1"/>
        </p:nvSpPr>
        <p:spPr>
          <a:xfrm>
            <a:off x="169632" y="180000"/>
            <a:ext cx="11833200" cy="6498000"/>
          </a:xfrm>
          <a:prstGeom prst="roundRect">
            <a:avLst>
              <a:gd name="adj" fmla="val 5656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8200" y="627652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© 2012-22 Doris Jones® Limited</a:t>
            </a:r>
            <a:r>
              <a:rPr lang="en-GB" dirty="0"/>
              <a:t>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89202" y="6276525"/>
            <a:ext cx="1594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EF4E3-25CB-A54B-834B-A098FF2088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7153D1D5-0DB2-C204-AE9B-427FDE6823C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/>
          <a:srcRect b="25838"/>
          <a:stretch/>
        </p:blipFill>
        <p:spPr>
          <a:xfrm>
            <a:off x="9910001" y="6179137"/>
            <a:ext cx="1443799" cy="355651"/>
          </a:xfrm>
          <a:prstGeom prst="rect">
            <a:avLst/>
          </a:prstGeom>
        </p:spPr>
      </p:pic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BA9974E3-FEF7-CE53-C358-3C114FE85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277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9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002776"/>
          </a:solidFill>
          <a:latin typeface="Optima" charset="0"/>
          <a:ea typeface="Optima" charset="0"/>
          <a:cs typeface="Optima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850057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850057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850057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850057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850057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caroline@dorisjones.co.u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FC8AFF5-56FE-FC6A-D614-B4DD625C36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 Caroline Southgate MCSP 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A6DF629B-F1DF-6021-073E-44323A5D55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en-US" sz="4000" b="1" dirty="0"/>
          </a:p>
          <a:p>
            <a:r>
              <a:rPr lang="en-US" sz="4000" b="1" dirty="0"/>
              <a:t>Doris Jones Ltd </a:t>
            </a:r>
          </a:p>
        </p:txBody>
      </p:sp>
    </p:spTree>
    <p:extLst>
      <p:ext uri="{BB962C8B-B14F-4D97-AF65-F5344CB8AC3E}">
        <p14:creationId xmlns:p14="http://schemas.microsoft.com/office/powerpoint/2010/main" val="615670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3C993-1822-8CF4-BF86-66F23A883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				Titles vs Leadership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3C897-59CA-4337-7B5C-6E5C92686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Sister</a:t>
            </a:r>
          </a:p>
          <a:p>
            <a:r>
              <a:rPr lang="en-GB" dirty="0"/>
              <a:t>Mother </a:t>
            </a:r>
          </a:p>
          <a:p>
            <a:r>
              <a:rPr lang="en-GB" dirty="0"/>
              <a:t>Volunteer </a:t>
            </a:r>
          </a:p>
          <a:p>
            <a:r>
              <a:rPr lang="en-GB" dirty="0"/>
              <a:t>Student ( mature!)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Chartered Physiotherapist </a:t>
            </a:r>
          </a:p>
          <a:p>
            <a:r>
              <a:rPr lang="en-GB" dirty="0"/>
              <a:t>Business owner private practice </a:t>
            </a:r>
          </a:p>
          <a:p>
            <a:r>
              <a:rPr lang="en-GB" dirty="0"/>
              <a:t>Director </a:t>
            </a:r>
          </a:p>
          <a:p>
            <a:r>
              <a:rPr lang="en-GB" dirty="0"/>
              <a:t>Chair of Trustees ( volunteer) 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1473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1219F-AD22-602A-E467-F785C5871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……and this led to…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FF9A6-847A-01CA-19BF-1F9CF45AD0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Doris Jones Ltd founder</a:t>
            </a:r>
          </a:p>
          <a:p>
            <a:r>
              <a:rPr lang="en-GB" dirty="0"/>
              <a:t>CQC bank inspector</a:t>
            </a:r>
          </a:p>
          <a:p>
            <a:r>
              <a:rPr lang="en-GB" dirty="0"/>
              <a:t>NICE Fellow</a:t>
            </a:r>
          </a:p>
          <a:p>
            <a:r>
              <a:rPr lang="en-GB" dirty="0"/>
              <a:t>Fellow Institute of Health and Social Care</a:t>
            </a:r>
          </a:p>
          <a:p>
            <a:r>
              <a:rPr lang="en-GB" dirty="0"/>
              <a:t>Chair Jumbulance Trust</a:t>
            </a:r>
          </a:p>
          <a:p>
            <a:r>
              <a:rPr lang="en-GB" dirty="0"/>
              <a:t>Cranfield Business Growth Programme</a:t>
            </a:r>
          </a:p>
          <a:p>
            <a:r>
              <a:rPr lang="en-GB" dirty="0"/>
              <a:t>Director Homecare Association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5625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3B49C-08BB-D48B-06E1-84552E9CE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Where will you lead?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1953E-16D5-ABAC-227D-C49713FE2E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3600" dirty="0"/>
              <a:t>		Leadership implies followers! </a:t>
            </a:r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r>
              <a:rPr lang="en-GB" sz="3600" dirty="0"/>
              <a:t>Start leading with how you lead yourself, the rest will follow </a:t>
            </a:r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r>
              <a:rPr lang="en-GB" sz="3600" dirty="0"/>
              <a:t>		Caroline Southgate MCSP</a:t>
            </a:r>
          </a:p>
          <a:p>
            <a:pPr marL="0" indent="0">
              <a:buNone/>
            </a:pPr>
            <a:endParaRPr lang="en-GB" sz="3600" dirty="0">
              <a:hlinkClick r:id="rId2"/>
            </a:endParaRPr>
          </a:p>
          <a:p>
            <a:pPr marL="0" indent="0">
              <a:buNone/>
            </a:pPr>
            <a:r>
              <a:rPr lang="en-GB" sz="3600" dirty="0">
                <a:hlinkClick r:id="rId2"/>
              </a:rPr>
              <a:t>caroline@dorisjones.co.uk</a:t>
            </a:r>
            <a:endParaRPr lang="en-GB" sz="3600" dirty="0"/>
          </a:p>
          <a:p>
            <a:pPr marL="0" indent="0">
              <a:buNone/>
            </a:pPr>
            <a:r>
              <a:rPr lang="en-GB" sz="3600" dirty="0"/>
              <a:t> </a:t>
            </a:r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1461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dership training session 1  [Auto-saved]" id="{5E91F585-4A5F-4F55-881C-8C8CA6825AEF}" vid="{4191EB58-D765-45CC-BD1D-4EB8FA3203B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B8D838CD-826A-4F62-A035-903CEE5F37E0}">
  <we:reference id="wa200005566" version="3.0.0.2" store="en-GB" storeType="OMEX"/>
  <we:alternateReferences>
    <we:reference id="WA200005566" version="3.0.0.2" store="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C22B809CECD94985726097ECD14E1B" ma:contentTypeVersion="8" ma:contentTypeDescription="Create a new document." ma:contentTypeScope="" ma:versionID="af744ad7cb70ea3e7a558b669ce16a29">
  <xsd:schema xmlns:xsd="http://www.w3.org/2001/XMLSchema" xmlns:xs="http://www.w3.org/2001/XMLSchema" xmlns:p="http://schemas.microsoft.com/office/2006/metadata/properties" xmlns:ns2="de1228d8-2961-4d69-99ef-f9558834dc7f" xmlns:ns3="e7d8da11-57f1-40bc-a761-f52eb1d83adf" targetNamespace="http://schemas.microsoft.com/office/2006/metadata/properties" ma:root="true" ma:fieldsID="0333d35ef9e0a05d2a8a653d716a2f4d" ns2:_="" ns3:_="">
    <xsd:import namespace="de1228d8-2961-4d69-99ef-f9558834dc7f"/>
    <xsd:import namespace="e7d8da11-57f1-40bc-a761-f52eb1d83ad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1228d8-2961-4d69-99ef-f9558834dc7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d8da11-57f1-40bc-a761-f52eb1d83a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B747BE-C47E-4DF2-9923-6C35AF8B1067}">
  <ds:schemaRefs>
    <ds:schemaRef ds:uri="http://schemas.microsoft.com/office/2006/metadata/properties"/>
    <ds:schemaRef ds:uri="http://www.w3.org/2000/xmlns/"/>
  </ds:schemaRefs>
</ds:datastoreItem>
</file>

<file path=customXml/itemProps2.xml><?xml version="1.0" encoding="utf-8"?>
<ds:datastoreItem xmlns:ds="http://schemas.openxmlformats.org/officeDocument/2006/customXml" ds:itemID="{E218EC54-4968-400C-B1C9-87521F6DF43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C0E22A-56BF-459F-9B84-46572927A40A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de1228d8-2961-4d69-99ef-f9558834dc7f"/>
    <ds:schemaRef ds:uri="e7d8da11-57f1-40bc-a761-f52eb1d83ad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Leadership training session 1  Auto-saved</Template>
  <TotalTime>986</TotalTime>
  <Words>103</Words>
  <Application>Microsoft Office PowerPoint</Application>
  <PresentationFormat>Widescreen</PresentationFormat>
  <Paragraphs>34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 Caroline Southgate MCSP </vt:lpstr>
      <vt:lpstr>    Titles vs Leadership</vt:lpstr>
      <vt:lpstr>……and this led to… </vt:lpstr>
      <vt:lpstr>Where will you lead?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Caroline Southgate MCSP </dc:title>
  <dc:creator>Caroline Southgate</dc:creator>
  <cp:lastModifiedBy>Nicolo tolly</cp:lastModifiedBy>
  <cp:revision>4</cp:revision>
  <cp:lastPrinted>2022-07-12T13:30:19Z</cp:lastPrinted>
  <dcterms:created xsi:type="dcterms:W3CDTF">2024-07-09T07:57:25Z</dcterms:created>
  <dcterms:modified xsi:type="dcterms:W3CDTF">2026-02-09T09:40:49Z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0x0101005FC22B809CECD94985726097ECD14E1B</vt:lpwstr>
  </property>
</Properties>
</file>