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4"/>
    <p:sldMasterId id="2147483927" r:id="rId5"/>
    <p:sldMasterId id="2147483964" r:id="rId6"/>
  </p:sldMasterIdLst>
  <p:notesMasterIdLst>
    <p:notesMasterId r:id="rId17"/>
  </p:notesMasterIdLst>
  <p:handoutMasterIdLst>
    <p:handoutMasterId r:id="rId18"/>
  </p:handoutMasterIdLst>
  <p:sldIdLst>
    <p:sldId id="298" r:id="rId7"/>
    <p:sldId id="293" r:id="rId8"/>
    <p:sldId id="294" r:id="rId9"/>
    <p:sldId id="295" r:id="rId10"/>
    <p:sldId id="296" r:id="rId11"/>
    <p:sldId id="297" r:id="rId12"/>
    <p:sldId id="290" r:id="rId13"/>
    <p:sldId id="287" r:id="rId14"/>
    <p:sldId id="291" r:id="rId15"/>
    <p:sldId id="285" r:id="rId16"/>
  </p:sldIdLst>
  <p:sldSz cx="12192000" cy="6858000"/>
  <p:notesSz cx="687546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1" userDrawn="1">
          <p15:clr>
            <a:srgbClr val="A4A3A4"/>
          </p15:clr>
        </p15:guide>
        <p15:guide id="2" pos="216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2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 autoAdjust="0"/>
    <p:restoredTop sz="71525" autoAdjust="0"/>
  </p:normalViewPr>
  <p:slideViewPr>
    <p:cSldViewPr snapToGrid="0" snapToObjects="1">
      <p:cViewPr varScale="1">
        <p:scale>
          <a:sx n="48" d="100"/>
          <a:sy n="48" d="100"/>
        </p:scale>
        <p:origin x="1456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32" d="100"/>
          <a:sy n="32" d="100"/>
        </p:scale>
        <p:origin x="1572" y="54"/>
      </p:cViewPr>
      <p:guideLst>
        <p:guide orient="horz" pos="3151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2F9495-C47E-F74D-989E-66C515E250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37" tIns="48219" rIns="96437" bIns="482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A2327-043B-0C4B-9D3B-03D0073D6B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37" tIns="48219" rIns="96437" bIns="48219" rtlCol="0"/>
          <a:lstStyle>
            <a:lvl1pPr algn="r">
              <a:defRPr sz="1300"/>
            </a:lvl1pPr>
          </a:lstStyle>
          <a:p>
            <a:fld id="{CC6BA747-B8FF-874B-AED5-DE9F3E5B409A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F2A69-9A3F-C84F-889B-609CAFD70C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37" tIns="48219" rIns="96437" bIns="482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799EC-65F5-104B-A92F-F8D6845946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37" tIns="48219" rIns="96437" bIns="48219" rtlCol="0" anchor="b"/>
          <a:lstStyle>
            <a:lvl1pPr algn="r">
              <a:defRPr sz="1300"/>
            </a:lvl1pPr>
          </a:lstStyle>
          <a:p>
            <a:fld id="{08D71E54-08B8-294F-898B-644954DA2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8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37" tIns="48219" rIns="96437" bIns="482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37" tIns="48219" rIns="96437" bIns="48219" rtlCol="0"/>
          <a:lstStyle>
            <a:lvl1pPr algn="r">
              <a:defRPr sz="1300"/>
            </a:lvl1pPr>
          </a:lstStyle>
          <a:p>
            <a:fld id="{2FA6F6A5-7605-DF41-945B-909649E00EC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37" tIns="48219" rIns="96437" bIns="48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813866"/>
            <a:ext cx="5500370" cy="3938617"/>
          </a:xfrm>
          <a:prstGeom prst="rect">
            <a:avLst/>
          </a:prstGeom>
        </p:spPr>
        <p:txBody>
          <a:bodyPr vert="horz" lIns="96437" tIns="48219" rIns="96437" bIns="4821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37" tIns="48219" rIns="96437" bIns="482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37" tIns="48219" rIns="96437" bIns="48219" rtlCol="0" anchor="b"/>
          <a:lstStyle>
            <a:lvl1pPr algn="r">
              <a:defRPr sz="1300"/>
            </a:lvl1pPr>
          </a:lstStyle>
          <a:p>
            <a:fld id="{8E111D0F-7CCC-3448-8011-367F0D0A6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51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11D0F-7CCC-3448-8011-367F0D0A6E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11D0F-7CCC-3448-8011-367F0D0A6E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2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11D0F-7CCC-3448-8011-367F0D0A6E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1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11D0F-7CCC-3448-8011-367F0D0A6E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4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11D0F-7CCC-3448-8011-367F0D0A6E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11D0F-7CCC-3448-8011-367F0D0A6E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18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11D0F-7CCC-3448-8011-367F0D0A6E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essex.ac.uk/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essex.ac.uk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essex.ac.uk/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about:blank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Slide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UoE_Logo_White" descr="Logo - University of Essex">
            <a:extLst>
              <a:ext uri="{FF2B5EF4-FFF2-40B4-BE49-F238E27FC236}">
                <a16:creationId xmlns:a16="http://schemas.microsoft.com/office/drawing/2014/main" id="{767DC880-C1D7-C443-9C81-8FEEA3D52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sp>
        <p:nvSpPr>
          <p:cNvPr id="4" name="Slide_Description">
            <a:extLst>
              <a:ext uri="{FF2B5EF4-FFF2-40B4-BE49-F238E27FC236}">
                <a16:creationId xmlns:a16="http://schemas.microsoft.com/office/drawing/2014/main" id="{8F256CB9-6740-D84B-B18E-5C9C92701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0" name="Body_Copy">
            <a:extLst>
              <a:ext uri="{FF2B5EF4-FFF2-40B4-BE49-F238E27FC236}">
                <a16:creationId xmlns:a16="http://schemas.microsoft.com/office/drawing/2014/main" id="{01691462-BA0F-4447-9296-C1F7A1091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625" y="1358899"/>
            <a:ext cx="9502775" cy="5245101"/>
          </a:xfrm>
        </p:spPr>
        <p:txBody>
          <a:bodyPr>
            <a:noAutofit/>
          </a:bodyPr>
          <a:lstStyle>
            <a:lvl1pPr marL="635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69875" indent="0">
              <a:buNone/>
              <a:defRPr sz="2800"/>
            </a:lvl2pPr>
            <a:lvl3pPr marL="450850" indent="0">
              <a:buNone/>
              <a:defRPr sz="2800"/>
            </a:lvl3pPr>
            <a:lvl4pPr marL="623888" indent="0">
              <a:buNone/>
              <a:defRPr sz="2800"/>
            </a:lvl4pPr>
            <a:lvl5pPr marL="804862" indent="0">
              <a:buNone/>
              <a:defRPr sz="2800"/>
            </a:lvl5pPr>
          </a:lstStyle>
          <a:p>
            <a:pPr lvl="0"/>
            <a:r>
              <a:rPr lang="en-GB" dirty="0"/>
              <a:t>Insert introduction text here</a:t>
            </a:r>
          </a:p>
        </p:txBody>
      </p:sp>
    </p:spTree>
    <p:extLst>
      <p:ext uri="{BB962C8B-B14F-4D97-AF65-F5344CB8AC3E}">
        <p14:creationId xmlns:p14="http://schemas.microsoft.com/office/powerpoint/2010/main" val="35675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F9D03F33-FD22-6E47-B694-6DEAEFEAE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70F0D1-2F62-E649-AA20-9AFFE4CBA3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Body_Copy">
            <a:extLst>
              <a:ext uri="{FF2B5EF4-FFF2-40B4-BE49-F238E27FC236}">
                <a16:creationId xmlns:a16="http://schemas.microsoft.com/office/drawing/2014/main" id="{5AA1BDEE-EAA8-BC4D-8C4B-6DE44B8D15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0A3C2EC-6F1E-CD41-B822-BF1E1A54EBB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890588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Image_Caption 1">
            <a:extLst>
              <a:ext uri="{FF2B5EF4-FFF2-40B4-BE49-F238E27FC236}">
                <a16:creationId xmlns:a16="http://schemas.microsoft.com/office/drawing/2014/main" id="{08207E2B-0FB6-EB48-949C-B0CB83C282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17712" y="3242935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CBA7E-30E8-004F-81FF-588A116455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3781425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Image_Caption 2">
            <a:extLst>
              <a:ext uri="{FF2B5EF4-FFF2-40B4-BE49-F238E27FC236}">
                <a16:creationId xmlns:a16="http://schemas.microsoft.com/office/drawing/2014/main" id="{A760FC96-7C8C-8240-9E56-45FDDFBFA2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17712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7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_Description">
            <a:extLst>
              <a:ext uri="{FF2B5EF4-FFF2-40B4-BE49-F238E27FC236}">
                <a16:creationId xmlns:a16="http://schemas.microsoft.com/office/drawing/2014/main" id="{9C1CC4BB-CB5D-5A46-B2F6-AD316D0C5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5ED5F3B-04FD-044F-9490-610066E5EC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3063" y="1185863"/>
            <a:ext cx="5214937" cy="6433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6" name="Body_Copy">
            <a:extLst>
              <a:ext uri="{FF2B5EF4-FFF2-40B4-BE49-F238E27FC236}">
                <a16:creationId xmlns:a16="http://schemas.microsoft.com/office/drawing/2014/main" id="{6D27EECD-6C04-4E43-B1C1-64C69191F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23063" y="1829244"/>
            <a:ext cx="5214937" cy="46445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Image_Caption 1">
            <a:extLst>
              <a:ext uri="{FF2B5EF4-FFF2-40B4-BE49-F238E27FC236}">
                <a16:creationId xmlns:a16="http://schemas.microsoft.com/office/drawing/2014/main" id="{03111C49-B813-1548-ABB2-5C5E0E767A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2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A9EB19-D6CD-9E47-BFF0-7CC8A70034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6720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Image_Caption 2">
            <a:extLst>
              <a:ext uri="{FF2B5EF4-FFF2-40B4-BE49-F238E27FC236}">
                <a16:creationId xmlns:a16="http://schemas.microsoft.com/office/drawing/2014/main" id="{561B1561-3847-C64E-8046-C5226E6A555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5684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32BEBF5-F536-B34E-A907-5B7BA85162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Image_Caption 3">
            <a:extLst>
              <a:ext uri="{FF2B5EF4-FFF2-40B4-BE49-F238E27FC236}">
                <a16:creationId xmlns:a16="http://schemas.microsoft.com/office/drawing/2014/main" id="{E8158083-AD30-1549-B3A8-E8A50ADD15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2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436FE9C-5E28-6849-B274-30B93B6B01D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720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Image_Caption 4">
            <a:extLst>
              <a:ext uri="{FF2B5EF4-FFF2-40B4-BE49-F238E27FC236}">
                <a16:creationId xmlns:a16="http://schemas.microsoft.com/office/drawing/2014/main" id="{2252CB2B-8A78-9A46-A381-AF00772BA0D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684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_Description">
            <a:extLst>
              <a:ext uri="{FF2B5EF4-FFF2-40B4-BE49-F238E27FC236}">
                <a16:creationId xmlns:a16="http://schemas.microsoft.com/office/drawing/2014/main" id="{9C1CC4BB-CB5D-5A46-B2F6-AD316D0C5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5ED5F3B-04FD-044F-9490-610066E5EC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23063" y="1185863"/>
            <a:ext cx="5214937" cy="643381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6" name="Body_Copy">
            <a:extLst>
              <a:ext uri="{FF2B5EF4-FFF2-40B4-BE49-F238E27FC236}">
                <a16:creationId xmlns:a16="http://schemas.microsoft.com/office/drawing/2014/main" id="{6D27EECD-6C04-4E43-B1C1-64C69191FCA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723063" y="1829244"/>
            <a:ext cx="5214937" cy="4644581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Image_Caption 1">
            <a:extLst>
              <a:ext uri="{FF2B5EF4-FFF2-40B4-BE49-F238E27FC236}">
                <a16:creationId xmlns:a16="http://schemas.microsoft.com/office/drawing/2014/main" id="{03111C49-B813-1548-ABB2-5C5E0E767AF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2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A9EB19-D6CD-9E47-BFF0-7CC8A70034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067200" y="890588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Image_Caption 2">
            <a:extLst>
              <a:ext uri="{FF2B5EF4-FFF2-40B4-BE49-F238E27FC236}">
                <a16:creationId xmlns:a16="http://schemas.microsoft.com/office/drawing/2014/main" id="{561B1561-3847-C64E-8046-C5226E6A555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568437" y="3258533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32BEBF5-F536-B34E-A907-5B7BA851626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Image_Caption 3">
            <a:extLst>
              <a:ext uri="{FF2B5EF4-FFF2-40B4-BE49-F238E27FC236}">
                <a16:creationId xmlns:a16="http://schemas.microsoft.com/office/drawing/2014/main" id="{E8158083-AD30-1549-B3A8-E8A50ADD15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2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436FE9C-5E28-6849-B274-30B93B6B01D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7200" y="3781600"/>
            <a:ext cx="29952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Image_Caption 4">
            <a:extLst>
              <a:ext uri="{FF2B5EF4-FFF2-40B4-BE49-F238E27FC236}">
                <a16:creationId xmlns:a16="http://schemas.microsoft.com/office/drawing/2014/main" id="{2252CB2B-8A78-9A46-A381-AF00772BA0D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68437" y="6149647"/>
            <a:ext cx="2493963" cy="324178"/>
          </a:xfrm>
          <a:solidFill>
            <a:schemeClr val="bg1"/>
          </a:solidFill>
        </p:spPr>
        <p:txBody>
          <a:bodyPr lIns="7200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9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and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noFill/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Image_Caption 1">
            <a:extLst>
              <a:ext uri="{FF2B5EF4-FFF2-40B4-BE49-F238E27FC236}">
                <a16:creationId xmlns:a16="http://schemas.microsoft.com/office/drawing/2014/main" id="{541F36E1-1553-7845-B3E2-0ECD95ED7D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1164" y="1036800"/>
            <a:ext cx="2876550" cy="324178"/>
          </a:xfrm>
          <a:solidFill>
            <a:schemeClr val="bg1"/>
          </a:solidFill>
        </p:spPr>
        <p:txBody>
          <a:bodyPr tIns="36000" rIns="251999" bIns="72000" anchor="t" anchorCtr="0">
            <a:spAutoFit/>
          </a:bodyPr>
          <a:lstStyle>
            <a:lvl1pPr marL="6350" indent="0" algn="r">
              <a:buFontTx/>
              <a:buNone/>
              <a:defRPr sz="1200"/>
            </a:lvl1pPr>
            <a:lvl2pPr marL="269875" indent="0" algn="r">
              <a:buFontTx/>
              <a:buNone/>
              <a:defRPr sz="1200"/>
            </a:lvl2pPr>
            <a:lvl3pPr marL="450850" indent="0" algn="r">
              <a:buFontTx/>
              <a:buNone/>
              <a:defRPr sz="1200"/>
            </a:lvl3pPr>
            <a:lvl4pPr marL="623888" indent="0" algn="r">
              <a:buFontTx/>
              <a:buNone/>
              <a:defRPr sz="1200"/>
            </a:lvl4pPr>
            <a:lvl5pPr marL="804862" indent="0" algn="r">
              <a:buFontTx/>
              <a:buNone/>
              <a:defRPr sz="1200"/>
            </a:lvl5pPr>
          </a:lstStyle>
          <a:p>
            <a:pPr lvl="0"/>
            <a:r>
              <a:rPr lang="en-GB"/>
              <a:t>Insert image caption here</a:t>
            </a:r>
            <a:endParaRPr lang="en-GB" dirty="0"/>
          </a:p>
        </p:txBody>
      </p:sp>
      <p:sp>
        <p:nvSpPr>
          <p:cNvPr id="7" name="Body_Copy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3998" y="5730249"/>
            <a:ext cx="116840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lIns="144000" tIns="144000" rIns="144000" bIns="144000" anchor="b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57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noFill/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Image_Caption 1">
            <a:extLst>
              <a:ext uri="{FF2B5EF4-FFF2-40B4-BE49-F238E27FC236}">
                <a16:creationId xmlns:a16="http://schemas.microsoft.com/office/drawing/2014/main" id="{B0F2228A-6C92-7348-B3AB-4D805D8894D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21800" y="6149647"/>
            <a:ext cx="2870200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5544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2" name="Feature_Box_2">
            <a:extLst>
              <a:ext uri="{FF2B5EF4-FFF2-40B4-BE49-F238E27FC236}">
                <a16:creationId xmlns:a16="http://schemas.microsoft.com/office/drawing/2014/main" id="{2836903F-A228-694C-B678-379D95CBF6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04896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3" name="Feature_Box_3">
            <a:extLst>
              <a:ext uri="{FF2B5EF4-FFF2-40B4-BE49-F238E27FC236}">
                <a16:creationId xmlns:a16="http://schemas.microsoft.com/office/drawing/2014/main" id="{A099B133-6CA1-6343-985F-1A751F73B33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54248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4" name="Feature_Box_4">
            <a:extLst>
              <a:ext uri="{FF2B5EF4-FFF2-40B4-BE49-F238E27FC236}">
                <a16:creationId xmlns:a16="http://schemas.microsoft.com/office/drawing/2014/main" id="{AC109010-13F9-D44E-AE30-6C9CDA42B8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03600" y="1437416"/>
            <a:ext cx="2534400" cy="613401"/>
          </a:xfrm>
          <a:solidFill>
            <a:schemeClr val="accent3"/>
          </a:solidFill>
          <a:ln w="76200">
            <a:solidFill>
              <a:schemeClr val="bg1"/>
            </a:solidFill>
            <a:miter lim="800000"/>
          </a:ln>
        </p:spPr>
        <p:txBody>
          <a:bodyPr wrap="square" lIns="144000" tIns="144000" rIns="144000" bIns="144000" anchor="t" anchorCtr="0">
            <a:sp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F2A6B83-1211-6B47-A8AF-ED38DA7D47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4001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643D9B1-8BBE-0C43-9EEF-CDFE7EAAE5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724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eature_Box_2">
            <a:extLst>
              <a:ext uri="{FF2B5EF4-FFF2-40B4-BE49-F238E27FC236}">
                <a16:creationId xmlns:a16="http://schemas.microsoft.com/office/drawing/2014/main" id="{2AD8F4AA-5FEA-264B-91A7-7535BF4A02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724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47C5A1D-6939-3847-80D4-9C34331130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932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Feature_Box_3">
            <a:extLst>
              <a:ext uri="{FF2B5EF4-FFF2-40B4-BE49-F238E27FC236}">
                <a16:creationId xmlns:a16="http://schemas.microsoft.com/office/drawing/2014/main" id="{4EE68164-672F-C645-B7CD-568AFD12BD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32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635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59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Bullet Poin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C183F71E-2449-8E4E-B6D6-24AF1BB5E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F2A6B83-1211-6B47-A8AF-ED38DA7D47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54001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eature_Box_1">
            <a:extLst>
              <a:ext uri="{FF2B5EF4-FFF2-40B4-BE49-F238E27FC236}">
                <a16:creationId xmlns:a16="http://schemas.microsoft.com/office/drawing/2014/main" id="{60261591-F0B6-B940-9C73-680D28D2CE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0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643D9B1-8BBE-0C43-9EEF-CDFE7EAAE5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724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eature_Box_2">
            <a:extLst>
              <a:ext uri="{FF2B5EF4-FFF2-40B4-BE49-F238E27FC236}">
                <a16:creationId xmlns:a16="http://schemas.microsoft.com/office/drawing/2014/main" id="{2AD8F4AA-5FEA-264B-91A7-7535BF4A02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724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47C5A1D-6939-3847-80D4-9C34331130A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093200" y="890588"/>
            <a:ext cx="3844800" cy="23338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Feature_Box_3">
            <a:extLst>
              <a:ext uri="{FF2B5EF4-FFF2-40B4-BE49-F238E27FC236}">
                <a16:creationId xmlns:a16="http://schemas.microsoft.com/office/drawing/2014/main" id="{4EE68164-672F-C645-B7CD-568AFD12BD9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3200" y="3297600"/>
            <a:ext cx="3844800" cy="3046050"/>
          </a:xfrm>
          <a:solidFill>
            <a:schemeClr val="accent3"/>
          </a:solidFill>
          <a:ln w="76200">
            <a:noFill/>
            <a:miter lim="800000"/>
          </a:ln>
        </p:spPr>
        <p:txBody>
          <a:bodyPr wrap="square" lIns="144000" tIns="144000" rIns="144000" bIns="144000" anchor="t" anchorCtr="0">
            <a:noAutofit/>
          </a:bodyPr>
          <a:lstStyle>
            <a:lvl1pPr marL="292100" indent="-285750"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 marL="269875" indent="0">
              <a:buFontTx/>
              <a:buNone/>
              <a:defRPr sz="1750"/>
            </a:lvl2pPr>
            <a:lvl3pPr marL="450850" indent="0">
              <a:buFontTx/>
              <a:buNone/>
              <a:defRPr sz="1750"/>
            </a:lvl3pPr>
            <a:lvl4pPr marL="623888" indent="0">
              <a:buFontTx/>
              <a:buNone/>
              <a:defRPr sz="1750"/>
            </a:lvl4pPr>
            <a:lvl5pPr marL="804862" indent="0">
              <a:buFontTx/>
              <a:buNone/>
              <a:defRPr sz="1750"/>
            </a:lvl5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77CC164-3F66-8E44-8F05-FFA3E333C33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/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AD742024-086A-5F48-9393-FF97C14B9F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1651" y="1185863"/>
            <a:ext cx="5468937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7" name="Body_Copy">
            <a:extLst>
              <a:ext uri="{FF2B5EF4-FFF2-40B4-BE49-F238E27FC236}">
                <a16:creationId xmlns:a16="http://schemas.microsoft.com/office/drawing/2014/main" id="{A65568DF-0675-7847-A98F-1D87DDC4AD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650" y="1857375"/>
            <a:ext cx="5468938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1" name="Chart Placeholder">
            <a:extLst>
              <a:ext uri="{FF2B5EF4-FFF2-40B4-BE49-F238E27FC236}">
                <a16:creationId xmlns:a16="http://schemas.microsoft.com/office/drawing/2014/main" id="{270A0C9E-8881-0E4F-B450-BE886F2A6D14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221413" y="890587"/>
            <a:ext cx="5716587" cy="5453063"/>
          </a:xfrm>
          <a:ln>
            <a:solidFill>
              <a:schemeClr val="tx1"/>
            </a:solidFill>
          </a:ln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28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/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1" name="Chart Placeholder">
            <a:extLst>
              <a:ext uri="{FF2B5EF4-FFF2-40B4-BE49-F238E27FC236}">
                <a16:creationId xmlns:a16="http://schemas.microsoft.com/office/drawing/2014/main" id="{270A0C9E-8881-0E4F-B450-BE886F2A6D14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254001" y="890587"/>
            <a:ext cx="11684000" cy="5453063"/>
          </a:xfrm>
          <a:ln>
            <a:solidFill>
              <a:schemeClr val="tx1"/>
            </a:solidFill>
          </a:ln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32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_Description">
            <a:extLst>
              <a:ext uri="{FF2B5EF4-FFF2-40B4-BE49-F238E27FC236}">
                <a16:creationId xmlns:a16="http://schemas.microsoft.com/office/drawing/2014/main" id="{289056FF-DE1F-724A-B702-135EF2E20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583B521-C4BA-644C-8D1F-FA9844268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7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Slide -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UoE_Logo_White" descr="Logo - University of Essex">
            <a:extLst>
              <a:ext uri="{FF2B5EF4-FFF2-40B4-BE49-F238E27FC236}">
                <a16:creationId xmlns:a16="http://schemas.microsoft.com/office/drawing/2014/main" id="{767DC880-C1D7-C443-9C81-8FEEA3D52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sp>
        <p:nvSpPr>
          <p:cNvPr id="4" name="Slide_Description">
            <a:extLst>
              <a:ext uri="{FF2B5EF4-FFF2-40B4-BE49-F238E27FC236}">
                <a16:creationId xmlns:a16="http://schemas.microsoft.com/office/drawing/2014/main" id="{8F256CB9-6740-D84B-B18E-5C9C92701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0" name="Body_Copy">
            <a:extLst>
              <a:ext uri="{FF2B5EF4-FFF2-40B4-BE49-F238E27FC236}">
                <a16:creationId xmlns:a16="http://schemas.microsoft.com/office/drawing/2014/main" id="{01691462-BA0F-4447-9296-C1F7A1091D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4625" y="1358899"/>
            <a:ext cx="9502775" cy="5245101"/>
          </a:xfrm>
        </p:spPr>
        <p:txBody>
          <a:bodyPr>
            <a:noAutofit/>
          </a:bodyPr>
          <a:lstStyle>
            <a:lvl1pPr marL="6350" indent="0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69875" indent="0">
              <a:buNone/>
              <a:defRPr sz="2800"/>
            </a:lvl2pPr>
            <a:lvl3pPr marL="450850" indent="0">
              <a:buNone/>
              <a:defRPr sz="2800"/>
            </a:lvl3pPr>
            <a:lvl4pPr marL="623888" indent="0">
              <a:buNone/>
              <a:defRPr sz="2800"/>
            </a:lvl4pPr>
            <a:lvl5pPr marL="804862" indent="0">
              <a:buNone/>
              <a:defRPr sz="2800"/>
            </a:lvl5pPr>
          </a:lstStyle>
          <a:p>
            <a:pPr lvl="0"/>
            <a:r>
              <a:rPr lang="en-GB" dirty="0"/>
              <a:t>Insert introduction text here</a:t>
            </a:r>
          </a:p>
        </p:txBody>
      </p:sp>
    </p:spTree>
    <p:extLst>
      <p:ext uri="{BB962C8B-B14F-4D97-AF65-F5344CB8AC3E}">
        <p14:creationId xmlns:p14="http://schemas.microsoft.com/office/powerpoint/2010/main" val="1584557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UoE_Logo_White" descr="Logo - University of Essex">
            <a:extLst>
              <a:ext uri="{FF2B5EF4-FFF2-40B4-BE49-F238E27FC236}">
                <a16:creationId xmlns:a16="http://schemas.microsoft.com/office/drawing/2014/main" id="{767DC880-C1D7-C443-9C81-8FEEA3D52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E3CE5658-B912-D047-8F77-FBECD2D6E3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4625" y="1413843"/>
            <a:ext cx="10493375" cy="1491139"/>
          </a:xfrm>
        </p:spPr>
        <p:txBody>
          <a:bodyPr anchor="b" anchorCtr="0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88E2A088-8E6F-9E4E-909F-F8752CF4E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44625" y="3108182"/>
            <a:ext cx="10493375" cy="104803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40" name="Details">
            <a:extLst>
              <a:ext uri="{FF2B5EF4-FFF2-40B4-BE49-F238E27FC236}">
                <a16:creationId xmlns:a16="http://schemas.microsoft.com/office/drawing/2014/main" id="{A70545EA-0D96-7E46-B0EC-5AFDB41CA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0003" y="4854795"/>
            <a:ext cx="3630060" cy="1449463"/>
          </a:xfrm>
          <a:ln w="76200">
            <a:solidFill>
              <a:schemeClr val="bg1"/>
            </a:solidFill>
            <a:miter lim="800000"/>
          </a:ln>
        </p:spPr>
        <p:txBody>
          <a:bodyPr wrap="none" lIns="144000" tIns="144000" rIns="144000" bIns="144000">
            <a:spAutoFit/>
          </a:bodyPr>
          <a:lstStyle>
            <a:lvl1pPr marL="9525" indent="0">
              <a:buNone/>
              <a:tabLst/>
              <a:defRPr sz="2000">
                <a:solidFill>
                  <a:schemeClr val="bg1"/>
                </a:solidFill>
              </a:defRPr>
            </a:lvl1pPr>
            <a:lvl2pPr marL="9525" indent="0">
              <a:buFontTx/>
              <a:buNone/>
              <a:tabLst/>
              <a:defRPr sz="2000">
                <a:solidFill>
                  <a:schemeClr val="bg1"/>
                </a:solidFill>
              </a:defRPr>
            </a:lvl2pPr>
            <a:lvl3pPr marL="9525" indent="0">
              <a:buFontTx/>
              <a:buNone/>
              <a:tabLst/>
              <a:defRPr sz="2000">
                <a:solidFill>
                  <a:schemeClr val="bg1"/>
                </a:solidFill>
              </a:defRPr>
            </a:lvl3pPr>
            <a:lvl4pPr marL="9525" indent="0">
              <a:buFontTx/>
              <a:buNone/>
              <a:tabLst/>
              <a:defRPr>
                <a:solidFill>
                  <a:schemeClr val="bg1"/>
                </a:solidFill>
              </a:defRPr>
            </a:lvl4pPr>
            <a:lvl5pPr marL="9525" indent="0">
              <a:buFontTx/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Your name here</a:t>
            </a:r>
          </a:p>
          <a:p>
            <a:pPr lvl="1"/>
            <a:r>
              <a:rPr lang="en-GB" dirty="0"/>
              <a:t>Department / Faculty name</a:t>
            </a:r>
          </a:p>
          <a:p>
            <a:pPr lvl="2"/>
            <a:r>
              <a:rPr lang="en-GB" dirty="0"/>
              <a:t>Wednesday 20 January 2021</a:t>
            </a:r>
          </a:p>
        </p:txBody>
      </p:sp>
    </p:spTree>
    <p:extLst>
      <p:ext uri="{BB962C8B-B14F-4D97-AF65-F5344CB8AC3E}">
        <p14:creationId xmlns:p14="http://schemas.microsoft.com/office/powerpoint/2010/main" val="2129870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A55F4C45-0842-0B45-BF3A-F0DB418A4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7FC0B320-1A2E-5845-9E3E-8464C06146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890587"/>
            <a:ext cx="12192000" cy="5713413"/>
          </a:xfrm>
          <a:solidFill>
            <a:schemeClr val="bg1"/>
          </a:solidFill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Image_Caption 1">
            <a:extLst>
              <a:ext uri="{FF2B5EF4-FFF2-40B4-BE49-F238E27FC236}">
                <a16:creationId xmlns:a16="http://schemas.microsoft.com/office/drawing/2014/main" id="{77A15BBC-0BFB-9547-B1AA-FD422C4D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26879" y="6145855"/>
            <a:ext cx="2865121" cy="324178"/>
          </a:xfrm>
          <a:solidFill>
            <a:schemeClr val="bg1"/>
          </a:solidFill>
        </p:spPr>
        <p:txBody>
          <a:bodyPr wrap="square" lIns="72000" tIns="36000" rIns="251999" bIns="72000" anchor="b" anchorCtr="0">
            <a:spAutoFit/>
          </a:bodyPr>
          <a:lstStyle>
            <a:lvl1pPr marL="6350" marR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200" b="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B048D4B-0957-8543-950A-61FA61F907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99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A55F4C45-0842-0B45-BF3A-F0DB418A4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Video Placeholder 1">
            <a:extLst>
              <a:ext uri="{FF2B5EF4-FFF2-40B4-BE49-F238E27FC236}">
                <a16:creationId xmlns:a16="http://schemas.microsoft.com/office/drawing/2014/main" id="{638D1704-B2CA-5C47-B959-28C1FC6055CF}"/>
              </a:ext>
            </a:extLst>
          </p:cNvPr>
          <p:cNvSpPr>
            <a:spLocks noGrp="1"/>
          </p:cNvSpPr>
          <p:nvPr>
            <p:ph type="media" sz="quarter" idx="29"/>
          </p:nvPr>
        </p:nvSpPr>
        <p:spPr>
          <a:xfrm>
            <a:off x="0" y="890588"/>
            <a:ext cx="12192000" cy="5713412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Video_Caption 1">
            <a:extLst>
              <a:ext uri="{FF2B5EF4-FFF2-40B4-BE49-F238E27FC236}">
                <a16:creationId xmlns:a16="http://schemas.microsoft.com/office/drawing/2014/main" id="{77A15BBC-0BFB-9547-B1AA-FD422C4D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26879" y="6145855"/>
            <a:ext cx="2865121" cy="324178"/>
          </a:xfrm>
          <a:solidFill>
            <a:schemeClr val="bg1"/>
          </a:solidFill>
        </p:spPr>
        <p:txBody>
          <a:bodyPr wrap="square" lIns="72000" tIns="36000" rIns="251999" bIns="72000" anchor="b" anchorCtr="0">
            <a:spAutoFit/>
          </a:bodyPr>
          <a:lstStyle>
            <a:lvl1pPr marL="6350" marR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200" b="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B048D4B-0957-8543-950A-61FA61F907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591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mpari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597CB458-ECAA-F543-B762-CE0492775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040512F9-FB20-344E-BC56-8DDE6C17721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1648" y="1306094"/>
            <a:ext cx="11436350" cy="736600"/>
          </a:xfrm>
        </p:spPr>
        <p:txBody>
          <a:bodyPr tIns="0" bIns="0"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A0A8366-F419-7E4A-8F7C-C6F8447A89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648" y="2042694"/>
            <a:ext cx="11436350" cy="403225"/>
          </a:xfrm>
        </p:spPr>
        <p:txBody>
          <a:bodyPr tIns="0" bIns="0"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4F48015D-A6A6-BD4D-AB39-19CCFCB8B88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2814220"/>
            <a:ext cx="6062400" cy="3789779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Image_Caption 1">
            <a:extLst>
              <a:ext uri="{FF2B5EF4-FFF2-40B4-BE49-F238E27FC236}">
                <a16:creationId xmlns:a16="http://schemas.microsoft.com/office/drawing/2014/main" id="{928181AC-A9B4-0F4A-B806-85756E8DF3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6961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ABAA707-1D0F-904D-A6EF-485EE257C12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29602" y="2814220"/>
            <a:ext cx="6062400" cy="3789779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7" name="Image_Caption 2">
            <a:extLst>
              <a:ext uri="{FF2B5EF4-FFF2-40B4-BE49-F238E27FC236}">
                <a16:creationId xmlns:a16="http://schemas.microsoft.com/office/drawing/2014/main" id="{AEE3084D-262B-D444-BB09-122F86A0D54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26563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9180CA7-D6AD-3B4F-9CC8-C9E5358B72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19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Descri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BA1041B3-EEDD-B747-8B78-82F6A16D7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5" name="Body_Copy">
            <a:extLst>
              <a:ext uri="{FF2B5EF4-FFF2-40B4-BE49-F238E27FC236}">
                <a16:creationId xmlns:a16="http://schemas.microsoft.com/office/drawing/2014/main" id="{15E97B45-0FBC-0444-A384-1396982CD5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1563" y="890588"/>
            <a:ext cx="5808662" cy="3787775"/>
          </a:xfrm>
        </p:spPr>
        <p:txBody>
          <a:bodyPr lIns="144000" tIns="144000" rIns="144000" bIns="144000">
            <a:noAutofit/>
          </a:bodyPr>
          <a:lstStyle>
            <a:lvl1pPr marL="6350" indent="0">
              <a:buFontTx/>
              <a:buNone/>
              <a:defRPr sz="1800"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83ED82E-83A9-AA46-81D7-F11440BFE3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8"/>
            <a:ext cx="6062400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Image_Caption 1">
            <a:extLst>
              <a:ext uri="{FF2B5EF4-FFF2-40B4-BE49-F238E27FC236}">
                <a16:creationId xmlns:a16="http://schemas.microsoft.com/office/drawing/2014/main" id="{AF323BD3-548A-354D-ADA9-DA0462ADCE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6961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681C19-525C-EB46-8C22-C426D373D10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9600" y="4746400"/>
            <a:ext cx="6062400" cy="18576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Image_Caption 2">
            <a:extLst>
              <a:ext uri="{FF2B5EF4-FFF2-40B4-BE49-F238E27FC236}">
                <a16:creationId xmlns:a16="http://schemas.microsoft.com/office/drawing/2014/main" id="{41C24D1E-9E96-1844-B2A6-13CA1411EAF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26563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" name="Slide Number Placeholder">
            <a:extLst>
              <a:ext uri="{FF2B5EF4-FFF2-40B4-BE49-F238E27FC236}">
                <a16:creationId xmlns:a16="http://schemas.microsoft.com/office/drawing/2014/main" id="{620E779E-F211-6F4F-9C07-294FF6CECD7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38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_Description">
            <a:extLst>
              <a:ext uri="{FF2B5EF4-FFF2-40B4-BE49-F238E27FC236}">
                <a16:creationId xmlns:a16="http://schemas.microsoft.com/office/drawing/2014/main" id="{701839F2-0501-2042-AA1A-339190F1F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B0246F9D-BBB4-F845-903B-9BCB6A3799F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7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Image_Caption 1">
            <a:extLst>
              <a:ext uri="{FF2B5EF4-FFF2-40B4-BE49-F238E27FC236}">
                <a16:creationId xmlns:a16="http://schemas.microsoft.com/office/drawing/2014/main" id="{CB251433-45EA-0548-85FC-44C898DE784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96961" y="3243184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EBC5486-0CC4-8447-8762-C88A95428B2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29602" y="890587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Image_Caption 2">
            <a:extLst>
              <a:ext uri="{FF2B5EF4-FFF2-40B4-BE49-F238E27FC236}">
                <a16:creationId xmlns:a16="http://schemas.microsoft.com/office/drawing/2014/main" id="{E6A7B5DF-8207-3443-B760-8C2272B9CE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27600" y="3243184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4F3CBD4-C3C4-CD4F-9BA5-B115DCEF02B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-1038" y="3781600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Image_Caption 3">
            <a:extLst>
              <a:ext uri="{FF2B5EF4-FFF2-40B4-BE49-F238E27FC236}">
                <a16:creationId xmlns:a16="http://schemas.microsoft.com/office/drawing/2014/main" id="{8C0B1AC2-5C59-004A-BBD3-ED977709A5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196961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AAE1E5D5-CDA1-504E-888B-B884A6EA672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128564" y="3781600"/>
            <a:ext cx="6062400" cy="28224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7" name="Image_Caption 4">
            <a:extLst>
              <a:ext uri="{FF2B5EF4-FFF2-40B4-BE49-F238E27FC236}">
                <a16:creationId xmlns:a16="http://schemas.microsoft.com/office/drawing/2014/main" id="{3000F666-1F5D-C740-81BD-EA9E4B2DF79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276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69AE64D-4D5D-1D44-9A53-63F44E948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89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4F9D373C-5C73-8E4B-8382-B53ED6AA7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5" name="Picture Placeholder 1">
            <a:extLst>
              <a:ext uri="{FF2B5EF4-FFF2-40B4-BE49-F238E27FC236}">
                <a16:creationId xmlns:a16="http://schemas.microsoft.com/office/drawing/2014/main" id="{E39BCACC-73E2-1B41-BE3D-FFB203F3C90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890587"/>
            <a:ext cx="4017600" cy="5713200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Image_Caption 1">
            <a:extLst>
              <a:ext uri="{FF2B5EF4-FFF2-40B4-BE49-F238E27FC236}">
                <a16:creationId xmlns:a16="http://schemas.microsoft.com/office/drawing/2014/main" id="{E9FF570A-BE24-9141-87FD-541A6610C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52162" y="613419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8E0407-46FE-134C-A5EB-A1421349DA0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87018" y="890588"/>
            <a:ext cx="4017963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Image_Caption 2">
            <a:extLst>
              <a:ext uri="{FF2B5EF4-FFF2-40B4-BE49-F238E27FC236}">
                <a16:creationId xmlns:a16="http://schemas.microsoft.com/office/drawing/2014/main" id="{A15A6A7C-316C-1041-96A6-582EEFA94A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41762" y="3243184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89F4D8E-583F-424A-AB00-EFE4131C9C2D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087018" y="3781425"/>
            <a:ext cx="4017963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Image_Caption 3">
            <a:extLst>
              <a:ext uri="{FF2B5EF4-FFF2-40B4-BE49-F238E27FC236}">
                <a16:creationId xmlns:a16="http://schemas.microsoft.com/office/drawing/2014/main" id="{5873F71E-F244-B045-925D-7A21F05C700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41762" y="613419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C5C7401-B602-E348-9FA1-326B0C408A8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171656" y="890588"/>
            <a:ext cx="4017962" cy="2822575"/>
          </a:xfrm>
          <a:solidFill>
            <a:schemeClr val="bg1"/>
          </a:solidFill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Image_Caption 4">
            <a:extLst>
              <a:ext uri="{FF2B5EF4-FFF2-40B4-BE49-F238E27FC236}">
                <a16:creationId xmlns:a16="http://schemas.microsoft.com/office/drawing/2014/main" id="{5AB450AD-F789-564D-8046-E2973620FD9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26563" y="3243184"/>
            <a:ext cx="2862262" cy="324178"/>
          </a:xfrm>
          <a:solidFill>
            <a:schemeClr val="bg1"/>
          </a:solidFill>
        </p:spPr>
        <p:txBody>
          <a:bodyPr lIns="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8B438B0-923A-D344-BB96-1E1293FEE95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171656" y="3781425"/>
            <a:ext cx="4017962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Image_Caption 5">
            <a:extLst>
              <a:ext uri="{FF2B5EF4-FFF2-40B4-BE49-F238E27FC236}">
                <a16:creationId xmlns:a16="http://schemas.microsoft.com/office/drawing/2014/main" id="{D3549A48-91FA-794D-A48D-ACF79A20F7D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26563" y="6163353"/>
            <a:ext cx="2865437" cy="324178"/>
          </a:xfrm>
          <a:solidFill>
            <a:schemeClr val="bg1"/>
          </a:solidFill>
        </p:spPr>
        <p:txBody>
          <a:bodyPr wrap="square" lIns="0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DFD619F-E9C0-804F-8D75-3339F1C38F5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35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2FD2AB6B-38F4-0849-BB0F-26EBCB570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CE8E0407-46FE-134C-A5EB-A1421349DA0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0" y="890588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A15A6A7C-316C-1041-96A6-582EEFA94A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1650" y="3243184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5628C3-E97E-0E42-8B96-49A48CA44E4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067200" y="890588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Image_Caption 2">
            <a:extLst>
              <a:ext uri="{FF2B5EF4-FFF2-40B4-BE49-F238E27FC236}">
                <a16:creationId xmlns:a16="http://schemas.microsoft.com/office/drawing/2014/main" id="{650A4448-9254-4147-A204-9F1E2D2474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68850" y="3243184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2C8A29F9-D47B-3845-867C-03229EC596F5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34400" y="890588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Image_Caption 3">
            <a:extLst>
              <a:ext uri="{FF2B5EF4-FFF2-40B4-BE49-F238E27FC236}">
                <a16:creationId xmlns:a16="http://schemas.microsoft.com/office/drawing/2014/main" id="{2831C12D-5883-954D-976E-7988ED86C58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6050" y="3243184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E0CE9459-AA13-694B-B56E-396874D19FA7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196800" y="890587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Image_Caption 4">
            <a:extLst>
              <a:ext uri="{FF2B5EF4-FFF2-40B4-BE49-F238E27FC236}">
                <a16:creationId xmlns:a16="http://schemas.microsoft.com/office/drawing/2014/main" id="{E8CF8A0E-5D06-EB46-BEE5-DE0912DA990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98450" y="3243183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576BE624-AB30-D146-A519-002083E8BEA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0" y="3781425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Image_Caption 5">
            <a:extLst>
              <a:ext uri="{FF2B5EF4-FFF2-40B4-BE49-F238E27FC236}">
                <a16:creationId xmlns:a16="http://schemas.microsoft.com/office/drawing/2014/main" id="{A48FE71E-44E3-CC41-979D-D74890C4AB2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01650" y="6134021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B30F3EEA-EE8E-E540-A490-292CACC8829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067200" y="3781425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Image_Caption 6">
            <a:extLst>
              <a:ext uri="{FF2B5EF4-FFF2-40B4-BE49-F238E27FC236}">
                <a16:creationId xmlns:a16="http://schemas.microsoft.com/office/drawing/2014/main" id="{EC59CCA3-D9C7-7346-A272-F2028074C58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68850" y="6134021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84C7FCD2-B82E-FC4C-8160-F2D38232EF3D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6134400" y="3781425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Image_Caption 7">
            <a:extLst>
              <a:ext uri="{FF2B5EF4-FFF2-40B4-BE49-F238E27FC236}">
                <a16:creationId xmlns:a16="http://schemas.microsoft.com/office/drawing/2014/main" id="{7285050C-E073-0046-B167-BC52645539F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636050" y="6134021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1EF650E8-1577-0745-AFB0-DB5615DE9193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9196800" y="3781424"/>
            <a:ext cx="299520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Image_Caption 8">
            <a:extLst>
              <a:ext uri="{FF2B5EF4-FFF2-40B4-BE49-F238E27FC236}">
                <a16:creationId xmlns:a16="http://schemas.microsoft.com/office/drawing/2014/main" id="{A4D2CE44-C98F-8F42-B770-4658491F516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98450" y="6134020"/>
            <a:ext cx="2493550" cy="324178"/>
          </a:xfrm>
          <a:solidFill>
            <a:schemeClr val="bg1"/>
          </a:solidFill>
        </p:spPr>
        <p:txBody>
          <a:bodyPr wrap="square" tIns="36000" rIns="251999" bIns="72000" anchor="b" anchorCtr="0">
            <a:spAutoFit/>
          </a:bodyPr>
          <a:lstStyle>
            <a:lvl1pPr marL="6350" indent="0" algn="r">
              <a:buFontTx/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6BBEE3C4-4A6B-EF47-BF0F-7EB67A8CDA2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90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Any Questions?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5" y="2362155"/>
            <a:ext cx="4312920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5000" dirty="0">
                <a:solidFill>
                  <a:schemeClr val="bg1"/>
                </a:solidFill>
                <a:latin typeface="+mj-lt"/>
              </a:rPr>
              <a:t>Any</a:t>
            </a:r>
            <a:br>
              <a:rPr lang="en-GB" sz="5000" dirty="0">
                <a:solidFill>
                  <a:schemeClr val="bg1"/>
                </a:solidFill>
                <a:latin typeface="+mj-lt"/>
              </a:rPr>
            </a:br>
            <a:r>
              <a:rPr lang="en-GB" sz="5000" dirty="0">
                <a:solidFill>
                  <a:schemeClr val="bg1"/>
                </a:solidFill>
                <a:latin typeface="+mj-lt"/>
              </a:rPr>
              <a:t>questions?</a:t>
            </a:r>
            <a:endParaRPr lang="en-US" sz="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contact details here</a:t>
            </a:r>
            <a:endParaRPr lang="en-US" dirty="0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 dirty="0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80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Any Questions? -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5" y="2362155"/>
            <a:ext cx="4312920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5000" dirty="0">
                <a:solidFill>
                  <a:schemeClr val="bg1"/>
                </a:solidFill>
                <a:latin typeface="+mj-lt"/>
              </a:rPr>
              <a:t>Any</a:t>
            </a:r>
            <a:br>
              <a:rPr lang="en-GB" sz="5000">
                <a:solidFill>
                  <a:schemeClr val="bg1"/>
                </a:solidFill>
                <a:latin typeface="+mj-lt"/>
              </a:rPr>
            </a:br>
            <a:r>
              <a:rPr lang="en-GB" sz="5000">
                <a:solidFill>
                  <a:schemeClr val="bg1"/>
                </a:solidFill>
                <a:latin typeface="+mj-lt"/>
              </a:rPr>
              <a:t>questions</a:t>
            </a:r>
            <a:r>
              <a:rPr lang="en-GB" sz="5000" dirty="0">
                <a:solidFill>
                  <a:schemeClr val="bg1"/>
                </a:solidFill>
                <a:latin typeface="+mj-lt"/>
              </a:rPr>
              <a:t>?</a:t>
            </a:r>
            <a:endParaRPr lang="en-US" sz="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contact details here</a:t>
            </a:r>
            <a:endParaRPr lang="en-US" dirty="0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 dirty="0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101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_description">
            <a:extLst>
              <a:ext uri="{FF2B5EF4-FFF2-40B4-BE49-F238E27FC236}">
                <a16:creationId xmlns:a16="http://schemas.microsoft.com/office/drawing/2014/main" id="{441A23D1-7922-3E47-881A-2CF442EAC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grpSp>
        <p:nvGrpSpPr>
          <p:cNvPr id="8" name="Open_Box_Graphic">
            <a:extLst>
              <a:ext uri="{FF2B5EF4-FFF2-40B4-BE49-F238E27FC236}">
                <a16:creationId xmlns:a16="http://schemas.microsoft.com/office/drawing/2014/main" id="{B0C6E108-B94A-3140-B5FA-245926CA7457}"/>
              </a:ext>
            </a:extLst>
          </p:cNvPr>
          <p:cNvGrpSpPr/>
          <p:nvPr userDrawn="1"/>
        </p:nvGrpSpPr>
        <p:grpSpPr>
          <a:xfrm>
            <a:off x="959726" y="1148165"/>
            <a:ext cx="2991791" cy="2739162"/>
            <a:chOff x="959726" y="1148165"/>
            <a:chExt cx="2991791" cy="27391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59B2-17C1-BC4C-A1CA-DF5B7C03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59726" y="1148165"/>
              <a:ext cx="2739162" cy="2739162"/>
            </a:xfrm>
            <a:prstGeom prst="rect">
              <a:avLst/>
            </a:prstGeom>
            <a:noFill/>
            <a:ln w="114300">
              <a:gradFill>
                <a:gsLst>
                  <a:gs pos="0">
                    <a:srgbClr val="622567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079D91-C0B3-BE45-BB7B-DB7531339F1E}"/>
                </a:ext>
              </a:extLst>
            </p:cNvPr>
            <p:cNvSpPr/>
            <p:nvPr userDrawn="1"/>
          </p:nvSpPr>
          <p:spPr>
            <a:xfrm>
              <a:off x="3451863" y="1576137"/>
              <a:ext cx="499654" cy="187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">
            <a:extLst>
              <a:ext uri="{FF2B5EF4-FFF2-40B4-BE49-F238E27FC236}">
                <a16:creationId xmlns:a16="http://schemas.microsoft.com/office/drawing/2014/main" id="{2D199CC7-4CA3-6146-A4B3-D47667521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4623" y="1576136"/>
            <a:ext cx="10493375" cy="1116263"/>
          </a:xfrm>
        </p:spPr>
        <p:txBody>
          <a:bodyPr>
            <a:noAutofit/>
          </a:bodyPr>
          <a:lstStyle>
            <a:lvl1pPr marL="635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GB" dirty="0"/>
              <a:t>Your section title here</a:t>
            </a:r>
            <a:endParaRPr lang="en-US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51F7C85-DD37-2F46-9EB2-603098624A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44623" y="2692400"/>
            <a:ext cx="10493375" cy="75946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20" name="Body_Copy">
            <a:extLst>
              <a:ext uri="{FF2B5EF4-FFF2-40B4-BE49-F238E27FC236}">
                <a16:creationId xmlns:a16="http://schemas.microsoft.com/office/drawing/2014/main" id="{8F73E6E9-8051-FB4F-9701-4C01FD0BB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4623" y="4035425"/>
            <a:ext cx="9502775" cy="2438400"/>
          </a:xfrm>
        </p:spPr>
        <p:txBody>
          <a:bodyPr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51D2EEC-DE3F-F940-BB87-772E9AAE871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91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Thank you - Colour Gradient">
    <p:bg>
      <p:bgPr>
        <a:gradFill>
          <a:gsLst>
            <a:gs pos="0">
              <a:srgbClr val="622567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4" y="2362155"/>
            <a:ext cx="5862955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6000" dirty="0">
                <a:solidFill>
                  <a:schemeClr val="bg1"/>
                </a:solidFill>
                <a:latin typeface="+mj-lt"/>
              </a:rPr>
              <a:t>Thank you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contact details here</a:t>
            </a:r>
            <a:endParaRPr lang="en-US" dirty="0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 dirty="0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3811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Thank you - 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UoE_Logo_White" descr="Logo - University of Essex">
            <a:extLst>
              <a:ext uri="{FF2B5EF4-FFF2-40B4-BE49-F238E27FC236}">
                <a16:creationId xmlns:a16="http://schemas.microsoft.com/office/drawing/2014/main" id="{FD99D010-7A0D-7543-8D60-07F8F3F6E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1934" cy="892937"/>
          </a:xfrm>
          <a:prstGeom prst="rect">
            <a:avLst/>
          </a:prstGeom>
        </p:spPr>
      </p:pic>
      <p:pic>
        <p:nvPicPr>
          <p:cNvPr id="17" name="Open_Box_Graphic">
            <a:extLst>
              <a:ext uri="{FF2B5EF4-FFF2-40B4-BE49-F238E27FC236}">
                <a16:creationId xmlns:a16="http://schemas.microsoft.com/office/drawing/2014/main" id="{A4B12013-57BD-7944-A05D-AE8CA8C68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7237" y="2021832"/>
            <a:ext cx="2844140" cy="2848618"/>
          </a:xfrm>
          <a:prstGeom prst="rect">
            <a:avLst/>
          </a:prstGeom>
        </p:spPr>
      </p:pic>
      <p:sp>
        <p:nvSpPr>
          <p:cNvPr id="5" name="Any_Questions">
            <a:extLst>
              <a:ext uri="{FF2B5EF4-FFF2-40B4-BE49-F238E27FC236}">
                <a16:creationId xmlns:a16="http://schemas.microsoft.com/office/drawing/2014/main" id="{C21F34E2-D1B9-0D48-9773-640202B2DF07}"/>
              </a:ext>
            </a:extLst>
          </p:cNvPr>
          <p:cNvSpPr txBox="1"/>
          <p:nvPr userDrawn="1"/>
        </p:nvSpPr>
        <p:spPr>
          <a:xfrm>
            <a:off x="1452244" y="2362155"/>
            <a:ext cx="5862955" cy="20117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GB" sz="6000" dirty="0">
                <a:solidFill>
                  <a:schemeClr val="bg1"/>
                </a:solidFill>
                <a:latin typeface="+mj-lt"/>
              </a:rPr>
              <a:t>Thank you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act_Details">
            <a:extLst>
              <a:ext uri="{FF2B5EF4-FFF2-40B4-BE49-F238E27FC236}">
                <a16:creationId xmlns:a16="http://schemas.microsoft.com/office/drawing/2014/main" id="{B5C83AB5-0913-BB48-8A65-2A0AB08D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2555775"/>
            <a:ext cx="4622800" cy="439095"/>
          </a:xfrm>
        </p:spPr>
        <p:txBody>
          <a:bodyPr bIns="0" anchor="t" anchorCtr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your contact details here</a:t>
            </a:r>
            <a:endParaRPr lang="en-US" dirty="0"/>
          </a:p>
        </p:txBody>
      </p:sp>
      <p:sp>
        <p:nvSpPr>
          <p:cNvPr id="4" name="URL">
            <a:hlinkClick r:id="rId4"/>
            <a:extLst>
              <a:ext uri="{FF2B5EF4-FFF2-40B4-BE49-F238E27FC236}">
                <a16:creationId xmlns:a16="http://schemas.microsoft.com/office/drawing/2014/main" id="{61BC8FB8-98F4-3641-B2A9-80E99CCE5F17}"/>
              </a:ext>
            </a:extLst>
          </p:cNvPr>
          <p:cNvSpPr txBox="1"/>
          <p:nvPr userDrawn="1"/>
        </p:nvSpPr>
        <p:spPr>
          <a:xfrm>
            <a:off x="1452245" y="5750104"/>
            <a:ext cx="473964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GB" sz="5000" u="sng" dirty="0">
                <a:solidFill>
                  <a:schemeClr val="bg1"/>
                </a:solidFill>
                <a:latin typeface="+mj-lt"/>
              </a:rPr>
              <a:t>essex.ac.uk</a:t>
            </a:r>
            <a:endParaRPr lang="en-US" sz="5000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9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Slide, and Continu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_Description">
            <a:extLst>
              <a:ext uri="{FF2B5EF4-FFF2-40B4-BE49-F238E27FC236}">
                <a16:creationId xmlns:a16="http://schemas.microsoft.com/office/drawing/2014/main" id="{0A1C2167-F599-3045-AC95-110935BD0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117DF9CF-C5D0-9C4B-BFDF-14FC8D365A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4623" y="1309688"/>
            <a:ext cx="10493375" cy="73660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B70F5A4-E5B0-5D4A-9DE6-737A2C6415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4623" y="2046288"/>
            <a:ext cx="10493375" cy="403225"/>
          </a:xfrm>
        </p:spPr>
        <p:txBody>
          <a:bodyPr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18" name="Body_Copy">
            <a:extLst>
              <a:ext uri="{FF2B5EF4-FFF2-40B4-BE49-F238E27FC236}">
                <a16:creationId xmlns:a16="http://schemas.microsoft.com/office/drawing/2014/main" id="{CB3748D0-BEA8-1347-BDE4-A46EB69FE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4623" y="2465389"/>
            <a:ext cx="9502777" cy="3878261"/>
          </a:xfrm>
        </p:spPr>
        <p:txBody>
          <a:bodyPr tIns="144000" bIns="0">
            <a:noAutofit/>
          </a:bodyPr>
          <a:lstStyle>
            <a:lvl1pPr marL="6350" indent="0"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EDE7686-2F8C-774B-B289-878EA65494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1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_description">
            <a:extLst>
              <a:ext uri="{FF2B5EF4-FFF2-40B4-BE49-F238E27FC236}">
                <a16:creationId xmlns:a16="http://schemas.microsoft.com/office/drawing/2014/main" id="{441A23D1-7922-3E47-881A-2CF442EAC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grpSp>
        <p:nvGrpSpPr>
          <p:cNvPr id="8" name="Open_Box_Graphic">
            <a:extLst>
              <a:ext uri="{FF2B5EF4-FFF2-40B4-BE49-F238E27FC236}">
                <a16:creationId xmlns:a16="http://schemas.microsoft.com/office/drawing/2014/main" id="{B0C6E108-B94A-3140-B5FA-245926CA7457}"/>
              </a:ext>
            </a:extLst>
          </p:cNvPr>
          <p:cNvGrpSpPr/>
          <p:nvPr userDrawn="1"/>
        </p:nvGrpSpPr>
        <p:grpSpPr>
          <a:xfrm>
            <a:off x="959726" y="1148165"/>
            <a:ext cx="2991791" cy="2739162"/>
            <a:chOff x="959726" y="1148165"/>
            <a:chExt cx="2991791" cy="273916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59B2-17C1-BC4C-A1CA-DF5B7C037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59726" y="1148165"/>
              <a:ext cx="2739162" cy="2739162"/>
            </a:xfrm>
            <a:prstGeom prst="rect">
              <a:avLst/>
            </a:prstGeom>
            <a:noFill/>
            <a:ln w="114300">
              <a:gradFill>
                <a:gsLst>
                  <a:gs pos="0">
                    <a:srgbClr val="622567"/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079D91-C0B3-BE45-BB7B-DB7531339F1E}"/>
                </a:ext>
              </a:extLst>
            </p:cNvPr>
            <p:cNvSpPr/>
            <p:nvPr userDrawn="1"/>
          </p:nvSpPr>
          <p:spPr>
            <a:xfrm>
              <a:off x="3451863" y="1576137"/>
              <a:ext cx="499654" cy="187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">
            <a:extLst>
              <a:ext uri="{FF2B5EF4-FFF2-40B4-BE49-F238E27FC236}">
                <a16:creationId xmlns:a16="http://schemas.microsoft.com/office/drawing/2014/main" id="{2D199CC7-4CA3-6146-A4B3-D476675215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4623" y="1576136"/>
            <a:ext cx="10493375" cy="1116263"/>
          </a:xfrm>
        </p:spPr>
        <p:txBody>
          <a:bodyPr>
            <a:noAutofit/>
          </a:bodyPr>
          <a:lstStyle>
            <a:lvl1pPr marL="635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GB" dirty="0"/>
              <a:t>Your section title here</a:t>
            </a:r>
            <a:endParaRPr lang="en-US" dirty="0"/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51F7C85-DD37-2F46-9EB2-603098624A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44623" y="2692400"/>
            <a:ext cx="10493375" cy="75946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20" name="Body_Copy">
            <a:extLst>
              <a:ext uri="{FF2B5EF4-FFF2-40B4-BE49-F238E27FC236}">
                <a16:creationId xmlns:a16="http://schemas.microsoft.com/office/drawing/2014/main" id="{8F73E6E9-8051-FB4F-9701-4C01FD0BB8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4623" y="4035425"/>
            <a:ext cx="9502775" cy="2438400"/>
          </a:xfrm>
        </p:spPr>
        <p:txBody>
          <a:bodyPr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51D2EEC-DE3F-F940-BB87-772E9AAE871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5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 Point Text Slide, and Contin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_Description">
            <a:extLst>
              <a:ext uri="{FF2B5EF4-FFF2-40B4-BE49-F238E27FC236}">
                <a16:creationId xmlns:a16="http://schemas.microsoft.com/office/drawing/2014/main" id="{0A1C2167-F599-3045-AC95-110935BD0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117DF9CF-C5D0-9C4B-BFDF-14FC8D365A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4623" y="1309688"/>
            <a:ext cx="10493375" cy="736600"/>
          </a:xfrm>
        </p:spPr>
        <p:txBody>
          <a:bodyPr>
            <a:noAutofit/>
          </a:bodyPr>
          <a:lstStyle>
            <a:lvl1pPr marL="635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B70F5A4-E5B0-5D4A-9DE6-737A2C6415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4623" y="2046288"/>
            <a:ext cx="10493375" cy="403225"/>
          </a:xfrm>
        </p:spPr>
        <p:txBody>
          <a:bodyPr>
            <a:noAutofit/>
          </a:bodyPr>
          <a:lstStyle>
            <a:lvl1pPr marL="6350" indent="0">
              <a:buNone/>
              <a:defRPr>
                <a:latin typeface="+mj-lt"/>
              </a:defRPr>
            </a:lvl1pPr>
          </a:lstStyle>
          <a:p>
            <a:r>
              <a:rPr lang="en-GB" dirty="0"/>
              <a:t>Your subtitle here</a:t>
            </a:r>
            <a:endParaRPr lang="en-US" dirty="0"/>
          </a:p>
        </p:txBody>
      </p:sp>
      <p:sp>
        <p:nvSpPr>
          <p:cNvPr id="18" name="Body_Copy">
            <a:extLst>
              <a:ext uri="{FF2B5EF4-FFF2-40B4-BE49-F238E27FC236}">
                <a16:creationId xmlns:a16="http://schemas.microsoft.com/office/drawing/2014/main" id="{CB3748D0-BEA8-1347-BDE4-A46EB69FE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44623" y="2465389"/>
            <a:ext cx="9502777" cy="3878261"/>
          </a:xfrm>
        </p:spPr>
        <p:txBody>
          <a:bodyPr tIns="14400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EDE7686-2F8C-774B-B289-878EA65494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546DA19B-F03E-3748-8FDF-6BC4E21F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D868F4E-EA01-954D-AFBF-796545D67C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5" name="Body_Copy">
            <a:extLst>
              <a:ext uri="{FF2B5EF4-FFF2-40B4-BE49-F238E27FC236}">
                <a16:creationId xmlns:a16="http://schemas.microsoft.com/office/drawing/2014/main" id="{48F8026E-D826-2B4A-9638-D13D28916E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6C7C674-920E-D244-A5EA-8A41340F9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890588"/>
            <a:ext cx="4884738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B9177340-2BC9-DB48-A574-C206785FDD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193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6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 Poi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_Description">
            <a:extLst>
              <a:ext uri="{FF2B5EF4-FFF2-40B4-BE49-F238E27FC236}">
                <a16:creationId xmlns:a16="http://schemas.microsoft.com/office/drawing/2014/main" id="{546DA19B-F03E-3748-8FDF-6BC4E21FC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D868F4E-EA01-954D-AFBF-796545D67C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5" name="Body_Copy">
            <a:extLst>
              <a:ext uri="{FF2B5EF4-FFF2-40B4-BE49-F238E27FC236}">
                <a16:creationId xmlns:a16="http://schemas.microsoft.com/office/drawing/2014/main" id="{48F8026E-D826-2B4A-9638-D13D28916E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34925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6C7C674-920E-D244-A5EA-8A41340F91C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890588"/>
            <a:ext cx="4884738" cy="5713412"/>
          </a:xfrm>
        </p:spPr>
        <p:txBody>
          <a:bodyPr/>
          <a:lstStyle>
            <a:lvl1pPr marL="635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Image_Caption 1">
            <a:extLst>
              <a:ext uri="{FF2B5EF4-FFF2-40B4-BE49-F238E27FC236}">
                <a16:creationId xmlns:a16="http://schemas.microsoft.com/office/drawing/2014/main" id="{B9177340-2BC9-DB48-A574-C206785FDD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019300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_Description">
            <a:extLst>
              <a:ext uri="{FF2B5EF4-FFF2-40B4-BE49-F238E27FC236}">
                <a16:creationId xmlns:a16="http://schemas.microsoft.com/office/drawing/2014/main" id="{F9D03F33-FD22-6E47-B694-6DEAEFEAE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670F0D1-2F62-E649-AA20-9AFFE4CBA3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6723" y="1185863"/>
            <a:ext cx="6391275" cy="671512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 sz="3200">
                <a:latin typeface="+mj-lt"/>
              </a:defRPr>
            </a:lvl1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Body_Copy">
            <a:extLst>
              <a:ext uri="{FF2B5EF4-FFF2-40B4-BE49-F238E27FC236}">
                <a16:creationId xmlns:a16="http://schemas.microsoft.com/office/drawing/2014/main" id="{5AA1BDEE-EAA8-BC4D-8C4B-6DE44B8D15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6723" y="1857375"/>
            <a:ext cx="6391275" cy="4486275"/>
          </a:xfrm>
        </p:spPr>
        <p:txBody>
          <a:bodyPr tIns="0" bIns="0">
            <a:noAutofit/>
          </a:bodyPr>
          <a:lstStyle>
            <a:lvl1pPr marL="6350" indent="0">
              <a:buFontTx/>
              <a:buNone/>
              <a:defRPr/>
            </a:lvl1pPr>
          </a:lstStyle>
          <a:p>
            <a:pPr lvl="0"/>
            <a:r>
              <a:rPr lang="en-GB" dirty="0"/>
              <a:t>Insert body copy here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80A3C2EC-6F1E-CD41-B822-BF1E1A54EBB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0" y="890588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Image_Caption 1">
            <a:extLst>
              <a:ext uri="{FF2B5EF4-FFF2-40B4-BE49-F238E27FC236}">
                <a16:creationId xmlns:a16="http://schemas.microsoft.com/office/drawing/2014/main" id="{08207E2B-0FB6-EB48-949C-B0CB83C282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17712" y="3242935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CBA7E-30E8-004F-81FF-588A116455C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3781425"/>
            <a:ext cx="4883150" cy="2822575"/>
          </a:xfrm>
        </p:spPr>
        <p:txBody>
          <a:bodyPr/>
          <a:lstStyle>
            <a:lvl1pPr marL="635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Image_Caption 2">
            <a:extLst>
              <a:ext uri="{FF2B5EF4-FFF2-40B4-BE49-F238E27FC236}">
                <a16:creationId xmlns:a16="http://schemas.microsoft.com/office/drawing/2014/main" id="{A760FC96-7C8C-8240-9E56-45FDDFBFA2D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17712" y="6149647"/>
            <a:ext cx="2865438" cy="324178"/>
          </a:xfrm>
          <a:solidFill>
            <a:schemeClr val="bg1"/>
          </a:solidFill>
        </p:spPr>
        <p:txBody>
          <a:bodyPr tIns="36000" rIns="251999" bIns="72000" anchor="b" anchorCtr="0">
            <a:spAutoFit/>
          </a:bodyPr>
          <a:lstStyle>
            <a:lvl1pPr marL="6350" indent="0" algn="r">
              <a:buNone/>
              <a:defRPr sz="1200"/>
            </a:lvl1pPr>
          </a:lstStyle>
          <a:p>
            <a:pPr lvl="0"/>
            <a:r>
              <a:rPr lang="en-GB" dirty="0"/>
              <a:t>Insert image caption here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D456C92-FF85-494F-A1FB-852BC58A5F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5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UoE_Logo_Black" descr="Logo - University of Essex">
            <a:extLst>
              <a:ext uri="{FF2B5EF4-FFF2-40B4-BE49-F238E27FC236}">
                <a16:creationId xmlns:a16="http://schemas.microsoft.com/office/drawing/2014/main" id="{3CE254A6-DCE6-584B-B72E-6DBFE6E5723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2006641" cy="890588"/>
          </a:xfrm>
          <a:prstGeom prst="rect">
            <a:avLst/>
          </a:prstGeom>
        </p:spPr>
      </p:pic>
      <p:sp>
        <p:nvSpPr>
          <p:cNvPr id="8" name="Slide_Description">
            <a:extLst>
              <a:ext uri="{FF2B5EF4-FFF2-40B4-BE49-F238E27FC236}">
                <a16:creationId xmlns:a16="http://schemas.microsoft.com/office/drawing/2014/main" id="{DC770D80-3BDB-6546-A6D5-6639088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  <a:prstGeom prst="rect">
            <a:avLst/>
          </a:prstGeom>
        </p:spPr>
        <p:txBody>
          <a:bodyPr vert="horz" lIns="0" tIns="0" rIns="0" bIns="72000" rtlCol="0" anchor="ctr" anchorCtr="0">
            <a:noAutofit/>
          </a:bodyPr>
          <a:lstStyle/>
          <a:p>
            <a:pPr lvl="0"/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3" name="Body_Copy">
            <a:extLst>
              <a:ext uri="{FF2B5EF4-FFF2-40B4-BE49-F238E27FC236}">
                <a16:creationId xmlns:a16="http://schemas.microsoft.com/office/drawing/2014/main" id="{0B584603-C62E-7841-9C38-1DF3030D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5" y="1992195"/>
            <a:ext cx="9502774" cy="43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Bottom_Gradient_Box">
            <a:extLst>
              <a:ext uri="{FF2B5EF4-FFF2-40B4-BE49-F238E27FC236}">
                <a16:creationId xmlns:a16="http://schemas.microsoft.com/office/drawing/2014/main" id="{4B3A2000-96BB-FF47-8C26-D46684C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gradFill>
            <a:gsLst>
              <a:gs pos="0">
                <a:srgbClr val="622567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3" name="Slide_Number_Text">
            <a:extLst>
              <a:ext uri="{FF2B5EF4-FFF2-40B4-BE49-F238E27FC236}">
                <a16:creationId xmlns:a16="http://schemas.microsoft.com/office/drawing/2014/main" id="{FF804030-956E-894B-98DD-47A2B751D8F5}"/>
              </a:ext>
            </a:extLst>
          </p:cNvPr>
          <p:cNvSpPr txBox="1"/>
          <p:nvPr userDrawn="1"/>
        </p:nvSpPr>
        <p:spPr>
          <a:xfrm>
            <a:off x="11296538" y="6604001"/>
            <a:ext cx="339837" cy="253999"/>
          </a:xfrm>
          <a:prstGeom prst="rect">
            <a:avLst/>
          </a:prstGeom>
          <a:noFill/>
        </p:spPr>
        <p:txBody>
          <a:bodyPr wrap="square" lIns="0" tIns="46800" rIns="0" rtlCol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Slide</a:t>
            </a:r>
          </a:p>
        </p:txBody>
      </p:sp>
      <p:cxnSp>
        <p:nvCxnSpPr>
          <p:cNvPr id="19" name="Divider_Line">
            <a:extLst>
              <a:ext uri="{FF2B5EF4-FFF2-40B4-BE49-F238E27FC236}">
                <a16:creationId xmlns:a16="http://schemas.microsoft.com/office/drawing/2014/main" id="{E6FF28E1-891A-4F46-8E97-972AACF7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50166" y="6654297"/>
            <a:ext cx="0" cy="1629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_Number">
            <a:extLst>
              <a:ext uri="{FF2B5EF4-FFF2-40B4-BE49-F238E27FC236}">
                <a16:creationId xmlns:a16="http://schemas.microsoft.com/office/drawing/2014/main" id="{047226C1-608E-2044-8B8B-42C93BD88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523" y="6604000"/>
            <a:ext cx="303213" cy="254000"/>
          </a:xfrm>
          <a:prstGeom prst="rect">
            <a:avLst/>
          </a:prstGeom>
        </p:spPr>
        <p:txBody>
          <a:bodyPr lIns="0" tIns="46800" rIns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9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5" r:id="rId7"/>
    <p:sldLayoutId id="2147483906" r:id="rId8"/>
    <p:sldLayoutId id="2147483907" r:id="rId9"/>
    <p:sldLayoutId id="2147483908" r:id="rId10"/>
    <p:sldLayoutId id="2147483912" r:id="rId11"/>
    <p:sldLayoutId id="2147483913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4002" r:id="rId20"/>
  </p:sldLayoutIdLst>
  <p:hf hdr="0" ftr="0" dt="0"/>
  <p:txStyles>
    <p:titleStyle>
      <a:lvl1pPr algn="r" defTabSz="914400" rtl="0" eaLnBrk="1" latinLnBrk="0" hangingPunct="1">
        <a:lnSpc>
          <a:spcPct val="13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352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0" userDrawn="1">
          <p15:clr>
            <a:srgbClr val="F26B43"/>
          </p15:clr>
        </p15:guide>
        <p15:guide id="2" pos="160" userDrawn="1">
          <p15:clr>
            <a:srgbClr val="F26B43"/>
          </p15:clr>
        </p15:guide>
        <p15:guide id="3" pos="7520" userDrawn="1">
          <p15:clr>
            <a:srgbClr val="F26B43"/>
          </p15:clr>
        </p15:guide>
        <p15:guide id="4" orient="horz" pos="561" userDrawn="1">
          <p15:clr>
            <a:srgbClr val="F26B43"/>
          </p15:clr>
        </p15:guide>
        <p15:guide id="5" pos="910" userDrawn="1">
          <p15:clr>
            <a:srgbClr val="F26B43"/>
          </p15:clr>
        </p15:guide>
        <p15:guide id="7" pos="316" userDrawn="1">
          <p15:clr>
            <a:srgbClr val="F26B43"/>
          </p15:clr>
        </p15:guide>
        <p15:guide id="8" pos="6896" userDrawn="1">
          <p15:clr>
            <a:srgbClr val="F26B43"/>
          </p15:clr>
        </p15:guide>
        <p15:guide id="9" orient="horz" pos="3996" userDrawn="1">
          <p15:clr>
            <a:srgbClr val="F26B43"/>
          </p15:clr>
        </p15:guide>
        <p15:guide id="10" orient="horz" pos="4078" userDrawn="1">
          <p15:clr>
            <a:srgbClr val="F26B43"/>
          </p15:clr>
        </p15:guide>
        <p15:guide id="11" orient="horz" pos="3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UoE_Logo_Black" descr="Logo - University of Essex">
            <a:extLst>
              <a:ext uri="{FF2B5EF4-FFF2-40B4-BE49-F238E27FC236}">
                <a16:creationId xmlns:a16="http://schemas.microsoft.com/office/drawing/2014/main" id="{3CE254A6-DCE6-584B-B72E-6DBFE6E572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2006641" cy="890588"/>
          </a:xfrm>
          <a:prstGeom prst="rect">
            <a:avLst/>
          </a:prstGeom>
        </p:spPr>
      </p:pic>
      <p:sp>
        <p:nvSpPr>
          <p:cNvPr id="8" name="Slide_Description">
            <a:extLst>
              <a:ext uri="{FF2B5EF4-FFF2-40B4-BE49-F238E27FC236}">
                <a16:creationId xmlns:a16="http://schemas.microsoft.com/office/drawing/2014/main" id="{DC770D80-3BDB-6546-A6D5-6639088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  <a:prstGeom prst="rect">
            <a:avLst/>
          </a:prstGeom>
        </p:spPr>
        <p:txBody>
          <a:bodyPr vert="horz" lIns="0" tIns="0" rIns="0" bIns="72000" rtlCol="0" anchor="ctr" anchorCtr="0">
            <a:noAutofit/>
          </a:bodyPr>
          <a:lstStyle/>
          <a:p>
            <a:pPr lvl="0"/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3" name="Body_Copy">
            <a:extLst>
              <a:ext uri="{FF2B5EF4-FFF2-40B4-BE49-F238E27FC236}">
                <a16:creationId xmlns:a16="http://schemas.microsoft.com/office/drawing/2014/main" id="{0B584603-C62E-7841-9C38-1DF3030D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5" y="1992195"/>
            <a:ext cx="9502774" cy="43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Bottom_Gradient_Box">
            <a:extLst>
              <a:ext uri="{FF2B5EF4-FFF2-40B4-BE49-F238E27FC236}">
                <a16:creationId xmlns:a16="http://schemas.microsoft.com/office/drawing/2014/main" id="{4B3A2000-96BB-FF47-8C26-D46684C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gradFill>
            <a:gsLst>
              <a:gs pos="0">
                <a:srgbClr val="622567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3" name="Slide_Number_Text">
            <a:extLst>
              <a:ext uri="{FF2B5EF4-FFF2-40B4-BE49-F238E27FC236}">
                <a16:creationId xmlns:a16="http://schemas.microsoft.com/office/drawing/2014/main" id="{FF804030-956E-894B-98DD-47A2B751D8F5}"/>
              </a:ext>
            </a:extLst>
          </p:cNvPr>
          <p:cNvSpPr txBox="1"/>
          <p:nvPr userDrawn="1"/>
        </p:nvSpPr>
        <p:spPr>
          <a:xfrm>
            <a:off x="11296538" y="6604001"/>
            <a:ext cx="339837" cy="253999"/>
          </a:xfrm>
          <a:prstGeom prst="rect">
            <a:avLst/>
          </a:prstGeom>
          <a:noFill/>
        </p:spPr>
        <p:txBody>
          <a:bodyPr wrap="square" lIns="0" tIns="46800" rIns="0" rtlCol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Slide</a:t>
            </a:r>
          </a:p>
        </p:txBody>
      </p:sp>
      <p:cxnSp>
        <p:nvCxnSpPr>
          <p:cNvPr id="19" name="Divider_Line">
            <a:extLst>
              <a:ext uri="{FF2B5EF4-FFF2-40B4-BE49-F238E27FC236}">
                <a16:creationId xmlns:a16="http://schemas.microsoft.com/office/drawing/2014/main" id="{E6FF28E1-891A-4F46-8E97-972AACF7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50166" y="6654297"/>
            <a:ext cx="0" cy="1629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_Number">
            <a:extLst>
              <a:ext uri="{FF2B5EF4-FFF2-40B4-BE49-F238E27FC236}">
                <a16:creationId xmlns:a16="http://schemas.microsoft.com/office/drawing/2014/main" id="{047226C1-608E-2044-8B8B-42C93BD88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523" y="6604000"/>
            <a:ext cx="303213" cy="254000"/>
          </a:xfrm>
          <a:prstGeom prst="rect">
            <a:avLst/>
          </a:prstGeom>
        </p:spPr>
        <p:txBody>
          <a:bodyPr lIns="0" tIns="46800" rIns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7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6" r:id="rId3"/>
    <p:sldLayoutId id="2147483947" r:id="rId4"/>
    <p:sldLayoutId id="2147483948" r:id="rId5"/>
    <p:sldLayoutId id="2147483951" r:id="rId6"/>
    <p:sldLayoutId id="2147483952" r:id="rId7"/>
  </p:sldLayoutIdLst>
  <p:hf hdr="0" ftr="0" dt="0"/>
  <p:txStyles>
    <p:titleStyle>
      <a:lvl1pPr algn="r" defTabSz="914400" rtl="0" eaLnBrk="1" latinLnBrk="0" hangingPunct="1">
        <a:lnSpc>
          <a:spcPct val="13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352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0" userDrawn="1">
          <p15:clr>
            <a:srgbClr val="F26B43"/>
          </p15:clr>
        </p15:guide>
        <p15:guide id="2" pos="160" userDrawn="1">
          <p15:clr>
            <a:srgbClr val="F26B43"/>
          </p15:clr>
        </p15:guide>
        <p15:guide id="3" pos="7520" userDrawn="1">
          <p15:clr>
            <a:srgbClr val="F26B43"/>
          </p15:clr>
        </p15:guide>
        <p15:guide id="4" orient="horz" pos="561" userDrawn="1">
          <p15:clr>
            <a:srgbClr val="F26B43"/>
          </p15:clr>
        </p15:guide>
        <p15:guide id="5" pos="910" userDrawn="1">
          <p15:clr>
            <a:srgbClr val="F26B43"/>
          </p15:clr>
        </p15:guide>
        <p15:guide id="7" pos="316" userDrawn="1">
          <p15:clr>
            <a:srgbClr val="F26B43"/>
          </p15:clr>
        </p15:guide>
        <p15:guide id="8" pos="6896" userDrawn="1">
          <p15:clr>
            <a:srgbClr val="F26B43"/>
          </p15:clr>
        </p15:guide>
        <p15:guide id="9" orient="horz" pos="3996" userDrawn="1">
          <p15:clr>
            <a:srgbClr val="F26B43"/>
          </p15:clr>
        </p15:guide>
        <p15:guide id="10" orient="horz" pos="4078" userDrawn="1">
          <p15:clr>
            <a:srgbClr val="F26B43"/>
          </p15:clr>
        </p15:guide>
        <p15:guide id="11" orient="horz" pos="3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UoE_Logo_Black" descr="Logo - University of Essex">
            <a:extLst>
              <a:ext uri="{FF2B5EF4-FFF2-40B4-BE49-F238E27FC236}">
                <a16:creationId xmlns:a16="http://schemas.microsoft.com/office/drawing/2014/main" id="{3CE254A6-DCE6-584B-B72E-6DBFE6E572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2006641" cy="890588"/>
          </a:xfrm>
          <a:prstGeom prst="rect">
            <a:avLst/>
          </a:prstGeom>
        </p:spPr>
      </p:pic>
      <p:sp>
        <p:nvSpPr>
          <p:cNvPr id="8" name="Slide_Description">
            <a:extLst>
              <a:ext uri="{FF2B5EF4-FFF2-40B4-BE49-F238E27FC236}">
                <a16:creationId xmlns:a16="http://schemas.microsoft.com/office/drawing/2014/main" id="{DC770D80-3BDB-6546-A6D5-6639088A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  <a:prstGeom prst="rect">
            <a:avLst/>
          </a:prstGeom>
        </p:spPr>
        <p:txBody>
          <a:bodyPr vert="horz" lIns="0" tIns="0" rIns="0" bIns="72000" rtlCol="0" anchor="ctr" anchorCtr="0">
            <a:noAutofit/>
          </a:bodyPr>
          <a:lstStyle/>
          <a:p>
            <a:pPr lvl="0"/>
            <a:r>
              <a:rPr lang="en-GB" dirty="0"/>
              <a:t>PowerPoint slide description here</a:t>
            </a:r>
            <a:endParaRPr lang="en-US" dirty="0"/>
          </a:p>
        </p:txBody>
      </p:sp>
      <p:sp>
        <p:nvSpPr>
          <p:cNvPr id="3" name="Body_Copy">
            <a:extLst>
              <a:ext uri="{FF2B5EF4-FFF2-40B4-BE49-F238E27FC236}">
                <a16:creationId xmlns:a16="http://schemas.microsoft.com/office/drawing/2014/main" id="{0B584603-C62E-7841-9C38-1DF3030D7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5" y="1992195"/>
            <a:ext cx="9502774" cy="43514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Bottom_Gradient_Box">
            <a:extLst>
              <a:ext uri="{FF2B5EF4-FFF2-40B4-BE49-F238E27FC236}">
                <a16:creationId xmlns:a16="http://schemas.microsoft.com/office/drawing/2014/main" id="{4B3A2000-96BB-FF47-8C26-D46684C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gradFill>
            <a:gsLst>
              <a:gs pos="0">
                <a:srgbClr val="622567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3" name="Slide_Number_Text">
            <a:extLst>
              <a:ext uri="{FF2B5EF4-FFF2-40B4-BE49-F238E27FC236}">
                <a16:creationId xmlns:a16="http://schemas.microsoft.com/office/drawing/2014/main" id="{FF804030-956E-894B-98DD-47A2B751D8F5}"/>
              </a:ext>
            </a:extLst>
          </p:cNvPr>
          <p:cNvSpPr txBox="1"/>
          <p:nvPr userDrawn="1"/>
        </p:nvSpPr>
        <p:spPr>
          <a:xfrm>
            <a:off x="11296538" y="6604001"/>
            <a:ext cx="339837" cy="253999"/>
          </a:xfrm>
          <a:prstGeom prst="rect">
            <a:avLst/>
          </a:prstGeom>
          <a:noFill/>
        </p:spPr>
        <p:txBody>
          <a:bodyPr wrap="square" lIns="0" tIns="46800" rIns="0" rtlCol="0" anchor="ctr" anchorCtr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Slide</a:t>
            </a:r>
          </a:p>
        </p:txBody>
      </p:sp>
      <p:cxnSp>
        <p:nvCxnSpPr>
          <p:cNvPr id="19" name="Divider_Line">
            <a:extLst>
              <a:ext uri="{FF2B5EF4-FFF2-40B4-BE49-F238E27FC236}">
                <a16:creationId xmlns:a16="http://schemas.microsoft.com/office/drawing/2014/main" id="{E6FF28E1-891A-4F46-8E97-972AACF7A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950166" y="6654297"/>
            <a:ext cx="0" cy="1629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_Number">
            <a:extLst>
              <a:ext uri="{FF2B5EF4-FFF2-40B4-BE49-F238E27FC236}">
                <a16:creationId xmlns:a16="http://schemas.microsoft.com/office/drawing/2014/main" id="{047226C1-608E-2044-8B8B-42C93BD88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523" y="6604000"/>
            <a:ext cx="303213" cy="254000"/>
          </a:xfrm>
          <a:prstGeom prst="rect">
            <a:avLst/>
          </a:prstGeom>
        </p:spPr>
        <p:txBody>
          <a:bodyPr lIns="0" tIns="46800" rIns="0" anchor="ctr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E85FC7-13DC-D24B-89C2-5E16CAE8A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</p:sldLayoutIdLst>
  <p:hf hdr="0" ftr="0" dt="0"/>
  <p:txStyles>
    <p:titleStyle>
      <a:lvl1pPr algn="r" defTabSz="914400" rtl="0" eaLnBrk="1" latinLnBrk="0" hangingPunct="1">
        <a:lnSpc>
          <a:spcPct val="13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9875" indent="-26352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3888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80975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7900" indent="-173038" algn="l" defTabSz="914400" rtl="0" eaLnBrk="1" latinLnBrk="0" hangingPunct="1">
        <a:lnSpc>
          <a:spcPct val="130000"/>
        </a:lnSpc>
        <a:spcBef>
          <a:spcPts val="0"/>
        </a:spcBef>
        <a:buSzPct val="100000"/>
        <a:buFont typeface="System Font Regular"/>
        <a:buChar char="-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0" userDrawn="1">
          <p15:clr>
            <a:srgbClr val="F26B43"/>
          </p15:clr>
        </p15:guide>
        <p15:guide id="2" pos="160" userDrawn="1">
          <p15:clr>
            <a:srgbClr val="F26B43"/>
          </p15:clr>
        </p15:guide>
        <p15:guide id="3" pos="7520" userDrawn="1">
          <p15:clr>
            <a:srgbClr val="F26B43"/>
          </p15:clr>
        </p15:guide>
        <p15:guide id="4" orient="horz" pos="561" userDrawn="1">
          <p15:clr>
            <a:srgbClr val="F26B43"/>
          </p15:clr>
        </p15:guide>
        <p15:guide id="5" pos="910" userDrawn="1">
          <p15:clr>
            <a:srgbClr val="F26B43"/>
          </p15:clr>
        </p15:guide>
        <p15:guide id="7" pos="316" userDrawn="1">
          <p15:clr>
            <a:srgbClr val="F26B43"/>
          </p15:clr>
        </p15:guide>
        <p15:guide id="8" pos="6896" userDrawn="1">
          <p15:clr>
            <a:srgbClr val="F26B43"/>
          </p15:clr>
        </p15:guide>
        <p15:guide id="9" orient="horz" pos="3996" userDrawn="1">
          <p15:clr>
            <a:srgbClr val="F26B43"/>
          </p15:clr>
        </p15:guide>
        <p15:guide id="10" orient="horz" pos="4078" userDrawn="1">
          <p15:clr>
            <a:srgbClr val="F26B43"/>
          </p15:clr>
        </p15:guide>
        <p15:guide id="11" orient="horz" pos="3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apprenticeships@essex.ac.uk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essex.ac.uk/apprenticeships/health-and-social-care-apprenticeships" TargetMode="External"/><Relationship Id="rId5" Type="http://schemas.openxmlformats.org/officeDocument/2006/relationships/hyperlink" Target="mailto:hsccolapp@essex.ac.uk" TargetMode="External"/><Relationship Id="rId4" Type="http://schemas.openxmlformats.org/officeDocument/2006/relationships/hyperlink" Target="mailto:Hscapprenticeships@essex.ac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clude@essex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hub.essex.ac.uk/students/appointments/app/?siteId=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xhere.com/en/photo/12810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9723-6C55-7F24-5D0B-3B5A626C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your apprenticeship @Essex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9F496-A08A-E83E-C163-D5929FE382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r>
              <a:rPr lang="en-GB" dirty="0"/>
              <a:t>Apprenticeship Hub &amp; HSC Apprenticeships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0E0FE4-B416-ACEF-111B-D11E2FB4F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0003" y="4854795"/>
            <a:ext cx="7571908" cy="1449528"/>
          </a:xfrm>
        </p:spPr>
        <p:txBody>
          <a:bodyPr vert="horz" wrap="none" lIns="144000" tIns="144000" rIns="144000" bIns="144000" rtlCol="0" anchor="t">
            <a:spAutoFit/>
          </a:bodyPr>
          <a:lstStyle/>
          <a:p>
            <a:r>
              <a:rPr lang="en-GB" dirty="0"/>
              <a:t>Daniel King – Apprenticeships Business Engagement Manager</a:t>
            </a:r>
          </a:p>
          <a:p>
            <a:r>
              <a:rPr lang="en-GB" dirty="0"/>
              <a:t>Samantha Williams &amp; Jordan Flint– Apprenticeship Officers</a:t>
            </a:r>
          </a:p>
          <a:p>
            <a:r>
              <a:rPr lang="en-GB" dirty="0">
                <a:cs typeface="Arial" panose="020B0604020202020204"/>
              </a:rPr>
              <a:t>Nikki Williamson, HSC Apprenticeship Lead and Senior Lecturer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396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>
            <a:extLst>
              <a:ext uri="{FF2B5EF4-FFF2-40B4-BE49-F238E27FC236}">
                <a16:creationId xmlns:a16="http://schemas.microsoft.com/office/drawing/2014/main" id="{A24EAE3E-496A-4B7C-B5B1-A87530F3E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</p:spPr>
        <p:txBody>
          <a:bodyPr/>
          <a:lstStyle/>
          <a:p>
            <a:r>
              <a:rPr lang="en-US" dirty="0"/>
              <a:t>Contact details</a:t>
            </a:r>
          </a:p>
        </p:txBody>
      </p:sp>
      <p:sp>
        <p:nvSpPr>
          <p:cNvPr id="6" name="Title 1"/>
          <p:cNvSpPr>
            <a:spLocks noGrp="1"/>
          </p:cNvSpPr>
          <p:nvPr>
            <p:ph type="body" sz="quarter" idx="32"/>
          </p:nvPr>
        </p:nvSpPr>
        <p:spPr>
          <a:xfrm>
            <a:off x="5546723" y="1185863"/>
            <a:ext cx="6391275" cy="671512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Contact details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46723" y="1857375"/>
            <a:ext cx="6391275" cy="4486275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/>
          <a:p>
            <a:pPr marL="349250" indent="-342900">
              <a:lnSpc>
                <a:spcPct val="130000"/>
              </a:lnSpc>
              <a:spcAft>
                <a:spcPts val="1200"/>
              </a:spcAft>
              <a:buSzPct val="100000"/>
              <a:buFont typeface="Wingdings" pitchFamily="2" charset="2"/>
              <a:buChar char="§"/>
            </a:pPr>
            <a:r>
              <a:rPr lang="en-GB" sz="2400" kern="1200" dirty="0">
                <a:latin typeface="+mn-lt"/>
                <a:ea typeface="+mn-ea"/>
                <a:cs typeface="+mn-cs"/>
              </a:rPr>
              <a:t>Apprenticeship Hub</a:t>
            </a:r>
          </a:p>
          <a:p>
            <a:pPr marL="635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2400" kern="1200" dirty="0">
                <a:latin typeface="+mn-lt"/>
                <a:ea typeface="+mn-ea"/>
                <a:cs typeface="+mn-cs"/>
                <a:hlinkClick r:id="rId3"/>
              </a:rPr>
              <a:t>apprenticeships@essex.ac.uk</a:t>
            </a:r>
            <a:endParaRPr lang="en-GB" sz="2400" kern="1200" dirty="0">
              <a:latin typeface="+mn-lt"/>
              <a:ea typeface="+mn-ea"/>
              <a:cs typeface="+mn-cs"/>
            </a:endParaRPr>
          </a:p>
          <a:p>
            <a:pPr marL="349250" indent="-342900">
              <a:lnSpc>
                <a:spcPct val="130000"/>
              </a:lnSpc>
              <a:spcAft>
                <a:spcPts val="1200"/>
              </a:spcAft>
              <a:buSzPct val="100000"/>
              <a:buFont typeface="Wingdings" pitchFamily="2" charset="2"/>
              <a:buChar char="§"/>
            </a:pPr>
            <a:r>
              <a:rPr lang="en-GB" sz="2400" kern="1200" dirty="0">
                <a:latin typeface="+mn-lt"/>
                <a:ea typeface="+mn-ea"/>
                <a:cs typeface="+mn-cs"/>
              </a:rPr>
              <a:t>Nikki Williamson - Apprenticeship lead for the School of Health and Social Care</a:t>
            </a:r>
          </a:p>
          <a:p>
            <a:pPr marL="635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2400" dirty="0">
                <a:hlinkClick r:id="rId4"/>
              </a:rPr>
              <a:t>hscapprenticeships@essex.ac.uk</a:t>
            </a:r>
            <a:r>
              <a:rPr lang="en-GB" sz="2400" dirty="0"/>
              <a:t> </a:t>
            </a:r>
            <a:endParaRPr lang="en-GB" sz="2400" kern="1200" dirty="0">
              <a:latin typeface="+mn-lt"/>
              <a:ea typeface="+mn-ea"/>
              <a:cs typeface="+mn-cs"/>
            </a:endParaRPr>
          </a:p>
          <a:p>
            <a:pPr marL="349250" indent="-342900">
              <a:lnSpc>
                <a:spcPct val="130000"/>
              </a:lnSpc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2400" dirty="0"/>
              <a:t>HSC Colchester apprenticeships</a:t>
            </a:r>
          </a:p>
          <a:p>
            <a:pPr marL="635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2400" dirty="0">
                <a:hlinkClick r:id="rId5"/>
              </a:rPr>
              <a:t>hsccolapp@essex.ac.uk</a:t>
            </a:r>
            <a:r>
              <a:rPr lang="en-GB" sz="2400" dirty="0"/>
              <a:t> </a:t>
            </a:r>
          </a:p>
          <a:p>
            <a:pPr marL="635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2400" dirty="0"/>
              <a:t>For further information see our website: </a:t>
            </a:r>
          </a:p>
          <a:p>
            <a:pPr marL="6350">
              <a:lnSpc>
                <a:spcPct val="130000"/>
              </a:lnSpc>
              <a:spcAft>
                <a:spcPts val="1200"/>
              </a:spcAft>
              <a:buSzPct val="100000"/>
            </a:pPr>
            <a:r>
              <a:rPr lang="en-GB" sz="2400" dirty="0">
                <a:hlinkClick r:id="rId6"/>
              </a:rPr>
              <a:t>https://www.essex.ac.uk/apprenticeships/health-and-social-care-apprenticeships</a:t>
            </a:r>
            <a:endParaRPr lang="en-GB" sz="2400" dirty="0">
              <a:solidFill>
                <a:schemeClr val="tx1"/>
              </a:solidFill>
            </a:endParaRPr>
          </a:p>
          <a:p>
            <a:pPr marL="6350">
              <a:lnSpc>
                <a:spcPct val="130000"/>
              </a:lnSpc>
              <a:spcAft>
                <a:spcPts val="1200"/>
              </a:spcAft>
              <a:buSzPct val="100000"/>
            </a:pPr>
            <a:endParaRPr lang="en-GB" sz="2400" kern="1200" dirty="0">
              <a:latin typeface="+mn-lt"/>
              <a:ea typeface="+mn-ea"/>
              <a:cs typeface="+mn-cs"/>
            </a:endParaRPr>
          </a:p>
          <a:p>
            <a:pPr marL="349250" indent="-342900">
              <a:lnSpc>
                <a:spcPct val="130000"/>
              </a:lnSpc>
              <a:spcAft>
                <a:spcPts val="1200"/>
              </a:spcAft>
              <a:buSzPct val="100000"/>
              <a:buFont typeface="Wingdings" pitchFamily="2" charset="2"/>
              <a:buChar char="§"/>
            </a:pPr>
            <a:endParaRPr lang="en-GB" sz="24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453"/>
          <a:stretch/>
        </p:blipFill>
        <p:spPr bwMode="auto">
          <a:xfrm>
            <a:off x="20" y="890588"/>
            <a:ext cx="488313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66C24FBF-0D60-49BA-9803-C48FE3E7369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017712" y="3242935"/>
            <a:ext cx="2865438" cy="324178"/>
          </a:xfrm>
        </p:spPr>
        <p:txBody>
          <a:bodyPr vert="horz" lIns="0" tIns="36000" rIns="251999" bIns="7200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 dirty="0">
                <a:latin typeface="+mn-lt"/>
                <a:ea typeface="+mn-ea"/>
                <a:cs typeface="+mn-cs"/>
              </a:rPr>
              <a:t>AP Apprentice skills-based session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4" r="1" b="5529"/>
          <a:stretch/>
        </p:blipFill>
        <p:spPr bwMode="auto">
          <a:xfrm>
            <a:off x="20" y="3781425"/>
            <a:ext cx="488313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D50FFECF-A83F-4488-9E38-3A41316B9EC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017712" y="6149647"/>
            <a:ext cx="2865438" cy="324178"/>
          </a:xfrm>
        </p:spPr>
        <p:txBody>
          <a:bodyPr vert="horz" lIns="0" tIns="36000" rIns="251999" bIns="72000" rtlCol="0" anchor="b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 dirty="0">
                <a:latin typeface="+mn-lt"/>
                <a:ea typeface="+mn-ea"/>
                <a:cs typeface="+mn-cs"/>
              </a:rPr>
              <a:t>HAP Apprentice skills-based session</a:t>
            </a:r>
          </a:p>
        </p:txBody>
      </p:sp>
      <p:sp>
        <p:nvSpPr>
          <p:cNvPr id="79" name="Slide Number Placeholder 8">
            <a:extLst>
              <a:ext uri="{FF2B5EF4-FFF2-40B4-BE49-F238E27FC236}">
                <a16:creationId xmlns:a16="http://schemas.microsoft.com/office/drawing/2014/main" id="{8264FB13-4201-4C7C-BB48-08A8429FEDB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677523" y="6604000"/>
            <a:ext cx="303213" cy="254000"/>
          </a:xfrm>
        </p:spPr>
        <p:txBody>
          <a:bodyPr lIns="0" tIns="46800" rIns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E85FC7-13DC-D24B-89C2-5E16CAE8A885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27396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048E-7F02-135F-FD17-84ED07D2A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9B47D-C1CE-01E8-4FAE-176F423742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The Apprenticeship Team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7B12E-0F68-3B27-A212-F29CC6A82C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70605" y="2046288"/>
            <a:ext cx="9502777" cy="3878261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GB" sz="2400" dirty="0"/>
              <a:t>Supporting employers from the application stages through to apprenticeship completion</a:t>
            </a:r>
          </a:p>
          <a:p>
            <a:pPr marL="457200" lvl="0" indent="-4572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GB" sz="2400" dirty="0"/>
              <a:t>Supporting academic departments in developing and delivering Higher &amp; Degree apprenticeships</a:t>
            </a:r>
          </a:p>
          <a:p>
            <a:pPr marL="457200" lvl="0" indent="-4572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GB" sz="2400" dirty="0"/>
              <a:t>Completing and updating Individualised Learner Record (ILR) for apprentices</a:t>
            </a:r>
          </a:p>
          <a:p>
            <a:pPr marL="457200" lvl="0" indent="-4572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GB" sz="2400" dirty="0"/>
              <a:t>Liaison with End Point Assessment Organisations (EPAO) on behalf of employers</a:t>
            </a:r>
          </a:p>
          <a:p>
            <a:pPr marL="457200" lvl="0" indent="-4572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GB" sz="2400" dirty="0"/>
              <a:t>Ensuring compliance with the Education and Skills Funding Agency (ESFA) requirements</a:t>
            </a:r>
          </a:p>
          <a:p>
            <a:pPr marL="457200" lvl="0" indent="-45720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en-GB" sz="2400" dirty="0"/>
              <a:t>Facilitating Learning Support for apprentices with additional learning needs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258B8-5853-8228-1941-3DDECDE114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50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5041F3D-3011-E33E-05C5-A8AFDE19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F8872-C2D5-8C21-E883-BC2F029D159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723" y="1185863"/>
            <a:ext cx="6391275" cy="6715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700" dirty="0"/>
              <a:t>Apprenticeship responsibilities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35BC0-6798-F656-3313-72E51E67B75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46723" y="1857375"/>
            <a:ext cx="6391275" cy="4486275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2000" dirty="0"/>
              <a:t>Regular communication with Programme Lead, Personal Tutor, and Module Leads</a:t>
            </a:r>
          </a:p>
          <a:p>
            <a:pPr marL="457200" lvl="0" indent="-45720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2000" dirty="0"/>
              <a:t>Consistent attendance (both at teaching events and in post) </a:t>
            </a:r>
          </a:p>
          <a:p>
            <a:pPr marL="457200" lvl="0" indent="-45720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2000" dirty="0"/>
              <a:t>Engaging with Tripartite Reviews and meeting EPA requirements (including timesheet submission)</a:t>
            </a:r>
          </a:p>
          <a:p>
            <a:pPr marL="457200" lvl="0" indent="-45720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2000" dirty="0"/>
              <a:t>Completing assignments and taking feedback on board</a:t>
            </a:r>
          </a:p>
          <a:p>
            <a:pPr marL="457200" lvl="0" indent="-45720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GB" sz="2000" dirty="0"/>
              <a:t>Any changes in circumstances including; breaks in learning, change of employer/line manager/work-based mentor or supervisor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</a:pPr>
            <a:r>
              <a:rPr lang="en-GB" sz="2000" dirty="0"/>
              <a:t>Raising any issues in a timely manner with the programme team </a:t>
            </a:r>
          </a:p>
          <a:p>
            <a:pPr marL="457200" lvl="0" indent="-45720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endParaRPr lang="en-GB" sz="20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sz="2000" dirty="0"/>
          </a:p>
        </p:txBody>
      </p:sp>
      <p:pic>
        <p:nvPicPr>
          <p:cNvPr id="8" name="Picture 2" descr="Facilities in the School of Health and Social Care | University of Essex">
            <a:extLst>
              <a:ext uri="{FF2B5EF4-FFF2-40B4-BE49-F238E27FC236}">
                <a16:creationId xmlns:a16="http://schemas.microsoft.com/office/drawing/2014/main" id="{BAD4404E-C7E2-F559-1DA4-DC07A0CB8850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r="21467" b="2"/>
          <a:stretch/>
        </p:blipFill>
        <p:spPr bwMode="auto">
          <a:xfrm>
            <a:off x="0" y="890588"/>
            <a:ext cx="4884738" cy="57134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06609B4-B37B-BB17-A72E-11AD41B794A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19300" y="6149647"/>
            <a:ext cx="2865438" cy="324178"/>
          </a:xfrm>
        </p:spPr>
        <p:txBody>
          <a:bodyPr/>
          <a:lstStyle/>
          <a:p>
            <a:r>
              <a:rPr lang="en-US" dirty="0"/>
              <a:t>Nursing apprentice being assessed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95728-15CD-EED3-D803-8AFF94AF69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677523" y="6604000"/>
            <a:ext cx="303213" cy="254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E85FC7-13DC-D24B-89C2-5E16CAE8A885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95584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A4267EC-FDBB-7727-C7C7-60E1894C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F8872-C2D5-8C21-E883-BC2F029D159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723" y="1185863"/>
            <a:ext cx="6391275" cy="6715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Feedback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35BC0-6798-F656-3313-72E51E67B75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46723" y="1857375"/>
            <a:ext cx="6391275" cy="4486275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dirty="0"/>
              <a:t>Student mid and end of Module Feedback 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dirty="0"/>
              <a:t>Tripartite Reviews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dirty="0"/>
              <a:t>Apprenticeship Hub Survey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dirty="0"/>
              <a:t>Student Voice Groups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en-GB" dirty="0"/>
              <a:t>National Apprenticeship Survey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2" name="Picture 1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5AB73798-F277-3A6D-BC42-EA4885BE4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5" r="23508" b="2"/>
          <a:stretch/>
        </p:blipFill>
        <p:spPr>
          <a:xfrm>
            <a:off x="20" y="890588"/>
            <a:ext cx="4884718" cy="5713412"/>
          </a:xfrm>
          <a:prstGeom prst="rect">
            <a:avLst/>
          </a:prstGeom>
          <a:noFill/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06609B4-B37B-BB17-A72E-11AD41B794A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19300" y="6149647"/>
            <a:ext cx="2865438" cy="32417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Students sitting in a pod space </a:t>
            </a:r>
            <a:r>
              <a:rPr lang="en-US"/>
              <a:t>in EBS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95728-15CD-EED3-D803-8AFF94AF69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677523" y="6604000"/>
            <a:ext cx="303213" cy="254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E85FC7-13DC-D24B-89C2-5E16CAE8A885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84096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0D020492-F244-B055-5FC3-91FEE87A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F8872-C2D5-8C21-E883-BC2F029D159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723" y="1185863"/>
            <a:ext cx="6391275" cy="67151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Apprentice learning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35BC0-6798-F656-3313-72E51E67B75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46723" y="1857375"/>
            <a:ext cx="6391275" cy="4486275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GB" sz="2200" dirty="0">
                <a:effectLst/>
              </a:rPr>
              <a:t>Eligible apprentices with identified learning difficulties and/or disabilities are able to access Learning Support Funding for support such as:</a:t>
            </a:r>
          </a:p>
          <a:p>
            <a:pPr marL="387350" lvl="1" indent="-285750" fontAlgn="base">
              <a:buFont typeface="Wingdings" panose="05000000000000000000" pitchFamily="2" charset="2"/>
              <a:buChar char="§"/>
            </a:pPr>
            <a:r>
              <a:rPr lang="en-GB" sz="1600" dirty="0"/>
              <a:t>Assistive Technologies</a:t>
            </a:r>
          </a:p>
          <a:p>
            <a:pPr marL="387350" lvl="1" indent="-285750" fontAlgn="base">
              <a:buFont typeface="Wingdings" panose="05000000000000000000" pitchFamily="2" charset="2"/>
              <a:buChar char="§"/>
            </a:pPr>
            <a:r>
              <a:rPr lang="en-GB" sz="1600" dirty="0">
                <a:effectLst/>
              </a:rPr>
              <a:t>Study skills support</a:t>
            </a:r>
          </a:p>
          <a:p>
            <a:pPr marL="387350" lvl="1" indent="-285750" fontAlgn="base">
              <a:buFont typeface="Wingdings" panose="05000000000000000000" pitchFamily="2" charset="2"/>
              <a:buChar char="§"/>
            </a:pPr>
            <a:r>
              <a:rPr lang="en-GB" sz="1600" dirty="0"/>
              <a:t>Mentoring</a:t>
            </a:r>
          </a:p>
          <a:p>
            <a:pPr marL="387350" lvl="1" indent="-285750" fontAlgn="base">
              <a:buFont typeface="Wingdings" panose="05000000000000000000" pitchFamily="2" charset="2"/>
              <a:buChar char="§"/>
            </a:pPr>
            <a:r>
              <a:rPr lang="en-GB" sz="1600" dirty="0">
                <a:effectLst/>
              </a:rPr>
              <a:t>Extra time in assessments </a:t>
            </a:r>
          </a:p>
          <a:p>
            <a:pPr fontAlgn="base"/>
            <a:r>
              <a:rPr lang="en-GB" sz="2200" dirty="0"/>
              <a:t>How to access learning support - Contact our Student Wellbeing and Inclusivity Services (SWIS) for further information (</a:t>
            </a:r>
            <a:r>
              <a:rPr lang="en-GB" sz="2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include@essex.ac.uk</a:t>
            </a:r>
            <a:r>
              <a:rPr lang="en-GB" sz="2200" dirty="0"/>
              <a:t>) </a:t>
            </a:r>
          </a:p>
          <a:p>
            <a:pPr lvl="1" fontAlgn="base"/>
            <a:r>
              <a:rPr lang="en-GB" sz="1600" dirty="0"/>
              <a:t>Please ensure you inform the SWIS team you are an apprentice to avoid any unnecessary costs </a:t>
            </a:r>
            <a:r>
              <a:rPr lang="en-GB" sz="1600"/>
              <a:t>to you</a:t>
            </a:r>
            <a:endParaRPr lang="en-GB" sz="1600" dirty="0"/>
          </a:p>
          <a:p>
            <a:pPr fontAlgn="base"/>
            <a:r>
              <a:rPr lang="en-GB" sz="2200" dirty="0"/>
              <a:t>Assessment of need</a:t>
            </a:r>
          </a:p>
          <a:p>
            <a:pPr fontAlgn="base"/>
            <a:endParaRPr lang="en-GB" sz="2200" dirty="0"/>
          </a:p>
          <a:p>
            <a:pPr>
              <a:spcAft>
                <a:spcPts val="600"/>
              </a:spcAft>
            </a:pPr>
            <a:endParaRPr lang="en-GB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95728-15CD-EED3-D803-8AFF94AF69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677523" y="6604000"/>
            <a:ext cx="303213" cy="254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E85FC7-13DC-D24B-89C2-5E16CAE8A885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078C35-E1C9-626F-1B32-ECF442BE1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0589"/>
            <a:ext cx="4073236" cy="572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5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7FD6-CF06-8369-F8B5-64A3EEB0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468DA-2FE1-4B7A-3F0B-E2CC8964EE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0E495-6C02-B32A-0EB8-0B27A97C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3" t="11723" r="1560" b="7665"/>
          <a:stretch/>
        </p:blipFill>
        <p:spPr>
          <a:xfrm>
            <a:off x="1458538" y="1597739"/>
            <a:ext cx="8922592" cy="4939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EB8CEC-B295-289A-C3A5-63E26EB3E403}"/>
              </a:ext>
            </a:extLst>
          </p:cNvPr>
          <p:cNvSpPr txBox="1"/>
          <p:nvPr/>
        </p:nvSpPr>
        <p:spPr>
          <a:xfrm>
            <a:off x="1548185" y="720576"/>
            <a:ext cx="8743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Career Hub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A4862-B9FD-C8D7-2A3A-C67A213B3123}"/>
              </a:ext>
            </a:extLst>
          </p:cNvPr>
          <p:cNvSpPr txBox="1"/>
          <p:nvPr/>
        </p:nvSpPr>
        <p:spPr>
          <a:xfrm>
            <a:off x="1458538" y="1081608"/>
            <a:ext cx="8922592" cy="433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https://careerhub.essex.ac.uk/students/appointments/app/?siteId=1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3529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D88E14AB-EC53-874B-826A-AFF81FEF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994" y="0"/>
            <a:ext cx="5714994" cy="8905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1C34-F847-0DFF-6A1B-234CEABC3D6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14951" y="1185863"/>
            <a:ext cx="6623047" cy="671512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GB" dirty="0"/>
              <a:t>HSC Apprenticeships at Essex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3BA8C-6102-163A-57DF-1A80FD69BD9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14951" y="1857375"/>
            <a:ext cx="6623048" cy="448627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700" dirty="0"/>
              <a:t>Delivering apprenticeships at Essex and in the school since 2016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700" dirty="0"/>
              <a:t>Work collaboratively across HSC teams and with the central apprenticeship hub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700" dirty="0"/>
              <a:t>Committed to delivering transformational education and excellence in teaching and research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700" dirty="0"/>
              <a:t>Forefront of health and social care provision to support widening of social participation to develop skills for life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700" dirty="0"/>
              <a:t>Ongoing engagement with our local and regional partners/employers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Consistent approach to meeting mandatory requirements for placements</a:t>
            </a:r>
            <a:endParaRPr lang="en-GB" sz="17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700" dirty="0"/>
              <a:t>Support apprentices and employers with the end-to-end processes of apprenticeships (from application to completion)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1700" dirty="0"/>
              <a:t>And beyond…</a:t>
            </a:r>
          </a:p>
        </p:txBody>
      </p:sp>
      <p:pic>
        <p:nvPicPr>
          <p:cNvPr id="1028" name="Picture 4" descr="A room with tables and chairs&#10;&#10;Description automatically generated">
            <a:extLst>
              <a:ext uri="{FF2B5EF4-FFF2-40B4-BE49-F238E27FC236}">
                <a16:creationId xmlns:a16="http://schemas.microsoft.com/office/drawing/2014/main" id="{FF3374ED-36A1-3288-F0C0-AC14AD61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3" b="3"/>
          <a:stretch/>
        </p:blipFill>
        <p:spPr bwMode="auto">
          <a:xfrm>
            <a:off x="20" y="890588"/>
            <a:ext cx="4884718" cy="57134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CC6509-ECE6-51F6-E723-F9E76D3FBA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19300" y="6149647"/>
            <a:ext cx="2865438" cy="32417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Interior view – Ivor Crewe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364A3-A3C7-672D-0F39-7E2DFF78159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677523" y="6604000"/>
            <a:ext cx="303213" cy="254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E85FC7-13DC-D24B-89C2-5E16CAE8A885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21135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00645-C029-D5EE-3C3D-C8D5C3C81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489" y="0"/>
            <a:ext cx="8036500" cy="890588"/>
          </a:xfrm>
        </p:spPr>
        <p:txBody>
          <a:bodyPr anchor="ctr">
            <a:normAutofit/>
          </a:bodyPr>
          <a:lstStyle/>
          <a:p>
            <a:r>
              <a:rPr lang="en-GB" dirty="0"/>
              <a:t>School of Health and Social Care Apprenticeship Provision &amp; progress routes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9F325-C4C4-0CD2-3DD6-5943FD95C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77523" y="6604000"/>
            <a:ext cx="303213" cy="254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E85FC7-13DC-D24B-89C2-5E16CAE8A885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1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DC9C4-4496-7C0F-D80F-A5462BACD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461" y="3219641"/>
            <a:ext cx="1438275" cy="1343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FBA52-E85C-A33B-49DD-7169E7323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19" y="663456"/>
            <a:ext cx="8913882" cy="59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8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1993F-E580-3E05-A214-2A332A1E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Placeholder 7" descr="A lego person holding a map&#10;&#10;Description automatically generated">
            <a:extLst>
              <a:ext uri="{FF2B5EF4-FFF2-40B4-BE49-F238E27FC236}">
                <a16:creationId xmlns:a16="http://schemas.microsoft.com/office/drawing/2014/main" id="{6F751135-B716-C338-660F-E04207CC0CB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8759" b="1875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AF524-408C-7A99-9C4E-3F9F8BC5F9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D1878-4FC9-945A-C3E1-6CAE9A7779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Embrace new challenges and learning opportunities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8204E-94DF-16B3-3C58-B7237FA2351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7E85FC7-13DC-D24B-89C2-5E16CAE8A88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88826"/>
      </p:ext>
    </p:extLst>
  </p:cSld>
  <p:clrMapOvr>
    <a:masterClrMapping/>
  </p:clrMapOvr>
</p:sld>
</file>

<file path=ppt/theme/theme1.xml><?xml version="1.0" encoding="utf-8"?>
<a:theme xmlns:a="http://schemas.openxmlformats.org/drawingml/2006/main" name="Text/Media Slides">
  <a:themeElements>
    <a:clrScheme name="UoE PP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D202C"/>
      </a:accent1>
      <a:accent2>
        <a:srgbClr val="612467"/>
      </a:accent2>
      <a:accent3>
        <a:srgbClr val="333333"/>
      </a:accent3>
      <a:accent4>
        <a:srgbClr val="FFFFFF"/>
      </a:accent4>
      <a:accent5>
        <a:srgbClr val="FFFFFF"/>
      </a:accent5>
      <a:accent6>
        <a:srgbClr val="FFFFFF"/>
      </a:accent6>
      <a:hlink>
        <a:srgbClr val="612467"/>
      </a:hlink>
      <a:folHlink>
        <a:srgbClr val="6124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5218_00244804_Accessible_PP_templates_AW_V5f" id="{317E8137-5AFC-4B9E-9AED-A4CA24E5E026}" vid="{443E5D53-A7C5-488E-9DE2-7A52E07E31BC}"/>
    </a:ext>
  </a:extLst>
</a:theme>
</file>

<file path=ppt/theme/theme2.xml><?xml version="1.0" encoding="utf-8"?>
<a:theme xmlns:a="http://schemas.openxmlformats.org/drawingml/2006/main" name="Media Slides">
  <a:themeElements>
    <a:clrScheme name="UoE PP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D202C"/>
      </a:accent1>
      <a:accent2>
        <a:srgbClr val="612467"/>
      </a:accent2>
      <a:accent3>
        <a:srgbClr val="333333"/>
      </a:accent3>
      <a:accent4>
        <a:srgbClr val="FFFFFF"/>
      </a:accent4>
      <a:accent5>
        <a:srgbClr val="FFFFFF"/>
      </a:accent5>
      <a:accent6>
        <a:srgbClr val="FFFFFF"/>
      </a:accent6>
      <a:hlink>
        <a:srgbClr val="612467"/>
      </a:hlink>
      <a:folHlink>
        <a:srgbClr val="6124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5218_00244804_Accessible_PP_templates_AW_V5f" id="{317E8137-5AFC-4B9E-9AED-A4CA24E5E026}" vid="{C7771C37-D7C6-41B3-BFA4-CB42EC629401}"/>
    </a:ext>
  </a:extLst>
</a:theme>
</file>

<file path=ppt/theme/theme3.xml><?xml version="1.0" encoding="utf-8"?>
<a:theme xmlns:a="http://schemas.openxmlformats.org/drawingml/2006/main" name="End Slides">
  <a:themeElements>
    <a:clrScheme name="UoE PP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D202C"/>
      </a:accent1>
      <a:accent2>
        <a:srgbClr val="612467"/>
      </a:accent2>
      <a:accent3>
        <a:srgbClr val="333333"/>
      </a:accent3>
      <a:accent4>
        <a:srgbClr val="FFFFFF"/>
      </a:accent4>
      <a:accent5>
        <a:srgbClr val="FFFFFF"/>
      </a:accent5>
      <a:accent6>
        <a:srgbClr val="FFFFFF"/>
      </a:accent6>
      <a:hlink>
        <a:srgbClr val="612467"/>
      </a:hlink>
      <a:folHlink>
        <a:srgbClr val="61246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5218_00244804_Accessible_PP_templates_AW_V5f" id="{317E8137-5AFC-4B9E-9AED-A4CA24E5E026}" vid="{2D2C2BE9-2376-43E0-A0D7-B9832E9562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BA757DD001D6429A804770F209C358" ma:contentTypeVersion="9" ma:contentTypeDescription="Create a new document." ma:contentTypeScope="" ma:versionID="a2af8620d8052c4570ee10b90bc2e287">
  <xsd:schema xmlns:xsd="http://www.w3.org/2001/XMLSchema" xmlns:xs="http://www.w3.org/2001/XMLSchema" xmlns:p="http://schemas.microsoft.com/office/2006/metadata/properties" xmlns:ns2="864fa2f1-e7a3-49ef-aac9-27da4f2d2640" targetNamespace="http://schemas.microsoft.com/office/2006/metadata/properties" ma:root="true" ma:fieldsID="bdde676d73dc32e80c046e4d27a4df6c" ns2:_="">
    <xsd:import namespace="864fa2f1-e7a3-49ef-aac9-27da4f2d26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fa2f1-e7a3-49ef-aac9-27da4f2d2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74A378-A40D-4D10-9A36-F1DBB1C7DA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7D91BB-6FD8-4800-B5D5-2773EA19D436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864fa2f1-e7a3-49ef-aac9-27da4f2d2640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E849799-830B-4E55-9666-63F48AF169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4fa2f1-e7a3-49ef-aac9-27da4f2d26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UOE5218_00244804_Accessible_PP_templates_AW_V5f</Template>
  <TotalTime>6701</TotalTime>
  <Words>519</Words>
  <Application>Microsoft Office PowerPoint</Application>
  <PresentationFormat>Widescreen</PresentationFormat>
  <Paragraphs>78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System Font Regular</vt:lpstr>
      <vt:lpstr>Wingdings</vt:lpstr>
      <vt:lpstr>Text/Media Slides</vt:lpstr>
      <vt:lpstr>Media Slides</vt:lpstr>
      <vt:lpstr>End Slides</vt:lpstr>
      <vt:lpstr>Welcome to your apprenticeship @Essex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 of Health and Social Care Apprenticeship Provision &amp; progress routes</vt:lpstr>
      <vt:lpstr>PowerPoint Presentation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Ward, Andrea H</dc:creator>
  <cp:lastModifiedBy>Smith, Alicia J</cp:lastModifiedBy>
  <cp:revision>1266</cp:revision>
  <cp:lastPrinted>2023-10-02T02:36:08Z</cp:lastPrinted>
  <dcterms:created xsi:type="dcterms:W3CDTF">2021-05-13T10:43:11Z</dcterms:created>
  <dcterms:modified xsi:type="dcterms:W3CDTF">2024-10-02T13:42:27Z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0x0101002BBA757DD001D6429A804770F209C358</vt:lpwstr>
  </property>
</Properties>
</file>