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  <p:sldMasterId id="2147483728" r:id="rId2"/>
  </p:sldMasterIdLst>
  <p:notesMasterIdLst>
    <p:notesMasterId r:id="rId41"/>
  </p:notesMasterIdLst>
  <p:handoutMasterIdLst>
    <p:handoutMasterId r:id="rId42"/>
  </p:handoutMasterIdLst>
  <p:sldIdLst>
    <p:sldId id="618" r:id="rId3"/>
    <p:sldId id="1532" r:id="rId4"/>
    <p:sldId id="1386" r:id="rId5"/>
    <p:sldId id="1499" r:id="rId6"/>
    <p:sldId id="1506" r:id="rId7"/>
    <p:sldId id="1507" r:id="rId8"/>
    <p:sldId id="1508" r:id="rId9"/>
    <p:sldId id="1509" r:id="rId10"/>
    <p:sldId id="1510" r:id="rId11"/>
    <p:sldId id="1511" r:id="rId12"/>
    <p:sldId id="1512" r:id="rId13"/>
    <p:sldId id="1513" r:id="rId14"/>
    <p:sldId id="1514" r:id="rId15"/>
    <p:sldId id="1515" r:id="rId16"/>
    <p:sldId id="1516" r:id="rId17"/>
    <p:sldId id="1517" r:id="rId18"/>
    <p:sldId id="1518" r:id="rId19"/>
    <p:sldId id="1519" r:id="rId20"/>
    <p:sldId id="1520" r:id="rId21"/>
    <p:sldId id="1521" r:id="rId22"/>
    <p:sldId id="1522" r:id="rId23"/>
    <p:sldId id="1523" r:id="rId24"/>
    <p:sldId id="1524" r:id="rId25"/>
    <p:sldId id="1525" r:id="rId26"/>
    <p:sldId id="1537" r:id="rId27"/>
    <p:sldId id="1526" r:id="rId28"/>
    <p:sldId id="1527" r:id="rId29"/>
    <p:sldId id="1528" r:id="rId30"/>
    <p:sldId id="1529" r:id="rId31"/>
    <p:sldId id="1530" r:id="rId32"/>
    <p:sldId id="1531" r:id="rId33"/>
    <p:sldId id="1536" r:id="rId34"/>
    <p:sldId id="1100" r:id="rId35"/>
    <p:sldId id="1273" r:id="rId36"/>
    <p:sldId id="885" r:id="rId37"/>
    <p:sldId id="886" r:id="rId38"/>
    <p:sldId id="887" r:id="rId39"/>
    <p:sldId id="1535" r:id="rId40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Introduction" id="{AA88F21D-E47B-41DA-8481-9796008FDC18}">
          <p14:sldIdLst>
            <p14:sldId id="618"/>
          </p14:sldIdLst>
        </p14:section>
        <p14:section name="Day 2" id="{D6CCC909-A9DF-FB4F-9A17-03DA69B74CA2}">
          <p14:sldIdLst>
            <p14:sldId id="1532"/>
            <p14:sldId id="1386"/>
          </p14:sldIdLst>
        </p14:section>
        <p14:section name="Policy Functions Elig &amp; ArithOp" id="{22C60EF9-50BF-EE4D-BE3E-35B0C1638825}">
          <p14:sldIdLst>
            <p14:sldId id="1499"/>
            <p14:sldId id="1506"/>
            <p14:sldId id="1507"/>
            <p14:sldId id="1508"/>
          </p14:sldIdLst>
        </p14:section>
        <p14:section name="Handling Errors" id="{FEB63F34-42C2-4702-999D-9E8FC46357CE}">
          <p14:sldIdLst>
            <p14:sldId id="1509"/>
            <p14:sldId id="1510"/>
            <p14:sldId id="1511"/>
            <p14:sldId id="1512"/>
            <p14:sldId id="1513"/>
            <p14:sldId id="1514"/>
            <p14:sldId id="1515"/>
            <p14:sldId id="1516"/>
          </p14:sldIdLst>
        </p14:section>
        <p14:section name="Types of function" id="{95F1255D-D051-4FDA-9193-D316DCA2A215}">
          <p14:sldIdLst>
            <p14:sldId id="1517"/>
          </p14:sldIdLst>
        </p14:section>
        <p14:section name="Policy Function BenCalc" id="{6E60FBB0-2F9F-420A-AC11-7EEB0A599E70}">
          <p14:sldIdLst>
            <p14:sldId id="1518"/>
            <p14:sldId id="1519"/>
            <p14:sldId id="1520"/>
            <p14:sldId id="1521"/>
            <p14:sldId id="1522"/>
            <p14:sldId id="1523"/>
            <p14:sldId id="1524"/>
            <p14:sldId id="1525"/>
            <p14:sldId id="1537"/>
            <p14:sldId id="1526"/>
            <p14:sldId id="1527"/>
            <p14:sldId id="1528"/>
            <p14:sldId id="1529"/>
            <p14:sldId id="1530"/>
            <p14:sldId id="1531"/>
          </p14:sldIdLst>
        </p14:section>
        <p14:section name="Types of function" id="{DC259C73-2247-4F70-A993-0A2A1CD9EAE0}">
          <p14:sldIdLst>
            <p14:sldId id="1536"/>
          </p14:sldIdLst>
        </p14:section>
        <p14:section name="Policy Function SchedCalc" id="{DB5CA743-D13B-4C97-A246-7EA5D2D30C15}">
          <p14:sldIdLst>
            <p14:sldId id="1100"/>
            <p14:sldId id="1273"/>
            <p14:sldId id="885"/>
            <p14:sldId id="886"/>
            <p14:sldId id="887"/>
            <p14:sldId id="15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De Agostini" initials="PD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00"/>
    <a:srgbClr val="96969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1644" autoAdjust="0"/>
  </p:normalViewPr>
  <p:slideViewPr>
    <p:cSldViewPr>
      <p:cViewPr varScale="1">
        <p:scale>
          <a:sx n="98" d="100"/>
          <a:sy n="98" d="100"/>
        </p:scale>
        <p:origin x="22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968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0B977-EABD-4127-B18D-18F8BCB410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9F1A4-125E-4073-863D-7238E872BD6C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System functions</a:t>
          </a:r>
        </a:p>
      </dgm:t>
    </dgm:pt>
    <dgm:pt modelId="{6953356E-EA09-48EF-9C88-C171499BCB3F}" type="parTrans" cxnId="{4CDE8194-DAA1-4390-B92B-B73A81670D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2B155-1360-4B8D-9974-9695E33CC27B}" type="sibTrans" cxnId="{4CDE8194-DAA1-4390-B92B-B73A81670D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F88001-B96C-42BC-9C49-735715544703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functions used to define some general settings</a:t>
          </a:r>
        </a:p>
      </dgm:t>
    </dgm:pt>
    <dgm:pt modelId="{D54ED22A-B6FB-4AB9-ADCF-836F82950D90}" type="parTrans" cxnId="{3DB326DF-635E-40F5-9004-C7AB72F8CE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8A3CB3-58A6-49A9-892D-2FBC28C40CC1}" type="sibTrans" cxnId="{3DB326DF-635E-40F5-9004-C7AB72F8CE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51DC5-B2F8-4263-9E62-AFB649803D0C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e.g. to define income lists and tax units</a:t>
          </a:r>
        </a:p>
      </dgm:t>
    </dgm:pt>
    <dgm:pt modelId="{917DF35B-9C20-4231-9F77-BA25FF038EF5}" type="parTrans" cxnId="{C02D09AC-CEC4-4D0B-8539-A140926B558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5827A-67A2-471A-97E9-140F47BD9606}" type="sibTrans" cxnId="{C02D09AC-CEC4-4D0B-8539-A140926B558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19874-805D-4145-9606-001715109C61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Policy functions</a:t>
          </a:r>
        </a:p>
      </dgm:t>
    </dgm:pt>
    <dgm:pt modelId="{0ED99CB8-D8EA-4401-857F-2573C3B3674A}" type="parTrans" cxnId="{3BD3FD26-4867-4CD4-B8D5-7DCCF034FD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5AA92-F42A-4AED-9A7E-BA4ADEF6CC16}" type="sibTrans" cxnId="{3BD3FD26-4867-4CD4-B8D5-7DCCF034FD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B2084-A6FE-449F-A4C2-8C09DDEAE3CF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functions used to implement tax-benefit policies</a:t>
          </a:r>
        </a:p>
      </dgm:t>
    </dgm:pt>
    <dgm:pt modelId="{27FFA672-3A3A-452C-94DB-71A829B1E4F1}" type="parTrans" cxnId="{4FF8DA37-3803-45B4-8519-50E7303D664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97BF4-3263-4C15-BFB0-79717D72FAE7}" type="sibTrans" cxnId="{4FF8DA37-3803-45B4-8519-50E7303D664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3394E-2593-48CA-8FFC-E7B4BAAD882C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e.g. define eligibility, calculate amount etc.</a:t>
          </a:r>
        </a:p>
      </dgm:t>
    </dgm:pt>
    <dgm:pt modelId="{E26DA656-9E31-4B08-A3D3-6CAC8FCD0935}" type="parTrans" cxnId="{BA482DD8-D47B-4CC3-BDCB-1B81A7A3E9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D2D047-CAAD-4F6B-9F13-E9DBA3DC6916}" type="sibTrans" cxnId="{BA482DD8-D47B-4CC3-BDCB-1B81A7A3E9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6B3316-2E0C-46F4-9419-2FADB513F311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Special functions</a:t>
          </a:r>
        </a:p>
      </dgm:t>
    </dgm:pt>
    <dgm:pt modelId="{7A6ECF36-960D-4072-85DC-B9EAE8752D56}" type="parTrans" cxnId="{02C2A83A-6E08-446C-B855-6FBA5D559B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98D4E-76F4-4CC5-9653-79B5CD079292}" type="sibTrans" cxnId="{02C2A83A-6E08-446C-B855-6FBA5D559B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59954-E368-47C4-9F6F-A4E803E1CA72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more advanced functions that perform more complicated tasks</a:t>
          </a:r>
        </a:p>
      </dgm:t>
    </dgm:pt>
    <dgm:pt modelId="{B9EB6AED-1BED-4921-8EDC-A24CC19FBA8B}" type="parTrans" cxnId="{5D3E2C14-2BD0-4703-9DFF-F3B11B2BFF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608F48-AC70-4CA8-A926-A279A4D10D08}" type="sibTrans" cxnId="{5D3E2C14-2BD0-4703-9DFF-F3B11B2BFF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8B2E7-7688-4430-80F3-5D03893C24D5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e.g. loops, change parameters at run-time etc.</a:t>
          </a:r>
        </a:p>
      </dgm:t>
    </dgm:pt>
    <dgm:pt modelId="{F967C2B8-8111-4FEF-9CAD-4D2116A182DC}" type="parTrans" cxnId="{3677EC21-1CE1-4521-9106-AD45B9789F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286AA-98FC-4FEA-B1CC-9A850DED641E}" type="sibTrans" cxnId="{3677EC21-1CE1-4521-9106-AD45B9789F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FBBFA-6BAC-4CE3-B67E-0D4D0C139CFD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already learned about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Elig</a:t>
          </a:r>
          <a:r>
            <a: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ArithOp</a:t>
          </a:r>
          <a:endParaRPr lang="en-US" b="1" i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7315F-35E6-4C78-A23B-1B225549FF3D}" type="parTrans" cxnId="{3BC5696D-36D6-4D9D-BEE8-3C76F9AF2A10}">
      <dgm:prSet/>
      <dgm:spPr/>
      <dgm:t>
        <a:bodyPr/>
        <a:lstStyle/>
        <a:p>
          <a:endParaRPr lang="en-GB"/>
        </a:p>
      </dgm:t>
    </dgm:pt>
    <dgm:pt modelId="{C44A7513-D0FB-477B-B640-A3006353F189}" type="sibTrans" cxnId="{3BC5696D-36D6-4D9D-BEE8-3C76F9AF2A10}">
      <dgm:prSet/>
      <dgm:spPr/>
      <dgm:t>
        <a:bodyPr/>
        <a:lstStyle/>
        <a:p>
          <a:endParaRPr lang="en-GB"/>
        </a:p>
      </dgm:t>
    </dgm:pt>
    <dgm:pt modelId="{B8A2F6D6-7AC3-43A9-9F94-57973171DF27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also learn about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i="1" u="sng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BenCalc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i="1" u="sng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SchedCalc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Allocate</a:t>
          </a:r>
        </a:p>
      </dgm:t>
    </dgm:pt>
    <dgm:pt modelId="{A4B69D8C-5539-4865-ACED-82A9D17CDA34}" type="parTrans" cxnId="{2B11D1E3-5F1F-403D-BDE1-FAE564AEBDBB}">
      <dgm:prSet/>
      <dgm:spPr/>
      <dgm:t>
        <a:bodyPr/>
        <a:lstStyle/>
        <a:p>
          <a:endParaRPr lang="en-GB"/>
        </a:p>
      </dgm:t>
    </dgm:pt>
    <dgm:pt modelId="{8B928775-D7F9-4FB3-B732-1F39A8D5CBF2}" type="sibTrans" cxnId="{2B11D1E3-5F1F-403D-BDE1-FAE564AEBDBB}">
      <dgm:prSet/>
      <dgm:spPr/>
      <dgm:t>
        <a:bodyPr/>
        <a:lstStyle/>
        <a:p>
          <a:endParaRPr lang="en-GB"/>
        </a:p>
      </dgm:t>
    </dgm:pt>
    <dgm:pt modelId="{1BC407EF-F2BF-417B-8A2E-2FC2AB9644C8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not covered in this course</a:t>
          </a:r>
        </a:p>
      </dgm:t>
    </dgm:pt>
    <dgm:pt modelId="{FFE61ECB-7024-4067-8D08-1433A296EA4F}" type="parTrans" cxnId="{2D87A18C-6571-489F-AE95-7425F7FAC073}">
      <dgm:prSet/>
      <dgm:spPr/>
      <dgm:t>
        <a:bodyPr/>
        <a:lstStyle/>
        <a:p>
          <a:endParaRPr lang="en-GB"/>
        </a:p>
      </dgm:t>
    </dgm:pt>
    <dgm:pt modelId="{76809881-DEF4-4F9B-96C7-86E14C2358BC}" type="sibTrans" cxnId="{2D87A18C-6571-489F-AE95-7425F7FAC073}">
      <dgm:prSet/>
      <dgm:spPr/>
      <dgm:t>
        <a:bodyPr/>
        <a:lstStyle/>
        <a:p>
          <a:endParaRPr lang="en-GB"/>
        </a:p>
      </dgm:t>
    </dgm:pt>
    <dgm:pt modelId="{6648F046-CDB8-4BBD-B8EE-B897E01401F2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learn about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DefIL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DefConst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DefTU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DefVar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DefOutput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Uprate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26D0F-FCB1-499F-813D-572BA5547FEE}" type="sibTrans" cxnId="{A8799136-207A-4C1D-B64C-D3DA9129C292}">
      <dgm:prSet/>
      <dgm:spPr/>
      <dgm:t>
        <a:bodyPr/>
        <a:lstStyle/>
        <a:p>
          <a:endParaRPr lang="en-GB"/>
        </a:p>
      </dgm:t>
    </dgm:pt>
    <dgm:pt modelId="{47018D05-B8BB-4C75-BA62-D27BF9A6205D}" type="parTrans" cxnId="{A8799136-207A-4C1D-B64C-D3DA9129C292}">
      <dgm:prSet/>
      <dgm:spPr/>
      <dgm:t>
        <a:bodyPr/>
        <a:lstStyle/>
        <a:p>
          <a:endParaRPr lang="en-GB"/>
        </a:p>
      </dgm:t>
    </dgm:pt>
    <dgm:pt modelId="{053341B6-AF42-764B-A5AB-596A1E44A527}" type="pres">
      <dgm:prSet presAssocID="{42B0B977-EABD-4127-B18D-18F8BCB41090}" presName="linear" presStyleCnt="0">
        <dgm:presLayoutVars>
          <dgm:dir/>
          <dgm:animLvl val="lvl"/>
          <dgm:resizeHandles val="exact"/>
        </dgm:presLayoutVars>
      </dgm:prSet>
      <dgm:spPr/>
    </dgm:pt>
    <dgm:pt modelId="{40BE38F6-0950-1649-8E3C-7692E222E114}" type="pres">
      <dgm:prSet presAssocID="{BF99F1A4-125E-4073-863D-7238E872BD6C}" presName="parentLin" presStyleCnt="0"/>
      <dgm:spPr/>
    </dgm:pt>
    <dgm:pt modelId="{046C6DC5-D3B2-5A40-9A54-82957246B555}" type="pres">
      <dgm:prSet presAssocID="{BF99F1A4-125E-4073-863D-7238E872BD6C}" presName="parentLeftMargin" presStyleLbl="node1" presStyleIdx="0" presStyleCnt="3"/>
      <dgm:spPr/>
    </dgm:pt>
    <dgm:pt modelId="{8D9E13D8-EAB9-FE41-B842-A5908D8ABCDD}" type="pres">
      <dgm:prSet presAssocID="{BF99F1A4-125E-4073-863D-7238E872BD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9A6B90-356E-7C43-85A9-AEE3FB927E33}" type="pres">
      <dgm:prSet presAssocID="{BF99F1A4-125E-4073-863D-7238E872BD6C}" presName="negativeSpace" presStyleCnt="0"/>
      <dgm:spPr/>
    </dgm:pt>
    <dgm:pt modelId="{C3112BBB-807D-7546-AA0E-7DF6F8E84C71}" type="pres">
      <dgm:prSet presAssocID="{BF99F1A4-125E-4073-863D-7238E872BD6C}" presName="childText" presStyleLbl="conFgAcc1" presStyleIdx="0" presStyleCnt="3">
        <dgm:presLayoutVars>
          <dgm:bulletEnabled val="1"/>
        </dgm:presLayoutVars>
      </dgm:prSet>
      <dgm:spPr/>
    </dgm:pt>
    <dgm:pt modelId="{C3157839-2C66-0047-AC10-CA1AD9DCB2F9}" type="pres">
      <dgm:prSet presAssocID="{4AD2B155-1360-4B8D-9974-9695E33CC27B}" presName="spaceBetweenRectangles" presStyleCnt="0"/>
      <dgm:spPr/>
    </dgm:pt>
    <dgm:pt modelId="{22EE8BB5-CC2C-914C-8B89-FBF26B83991C}" type="pres">
      <dgm:prSet presAssocID="{5C619874-805D-4145-9606-001715109C61}" presName="parentLin" presStyleCnt="0"/>
      <dgm:spPr/>
    </dgm:pt>
    <dgm:pt modelId="{DEE52B09-9B45-5D4F-98FA-9989B09F88C7}" type="pres">
      <dgm:prSet presAssocID="{5C619874-805D-4145-9606-001715109C61}" presName="parentLeftMargin" presStyleLbl="node1" presStyleIdx="0" presStyleCnt="3"/>
      <dgm:spPr/>
    </dgm:pt>
    <dgm:pt modelId="{C7D47CA2-FFF2-844E-840D-FBD0A71DBB1D}" type="pres">
      <dgm:prSet presAssocID="{5C619874-805D-4145-9606-001715109C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C0E95E-4FF0-9A4A-B26D-EE4063A6E35D}" type="pres">
      <dgm:prSet presAssocID="{5C619874-805D-4145-9606-001715109C61}" presName="negativeSpace" presStyleCnt="0"/>
      <dgm:spPr/>
    </dgm:pt>
    <dgm:pt modelId="{49AA9C54-113C-B244-97D9-FFEB016346FA}" type="pres">
      <dgm:prSet presAssocID="{5C619874-805D-4145-9606-001715109C61}" presName="childText" presStyleLbl="conFgAcc1" presStyleIdx="1" presStyleCnt="3">
        <dgm:presLayoutVars>
          <dgm:bulletEnabled val="1"/>
        </dgm:presLayoutVars>
      </dgm:prSet>
      <dgm:spPr/>
    </dgm:pt>
    <dgm:pt modelId="{C646A394-CA02-EF44-9AD8-16028C5561E3}" type="pres">
      <dgm:prSet presAssocID="{70C5AA92-F42A-4AED-9A7E-BA4ADEF6CC16}" presName="spaceBetweenRectangles" presStyleCnt="0"/>
      <dgm:spPr/>
    </dgm:pt>
    <dgm:pt modelId="{512E6F19-B8B7-3D45-9C1F-210DAED589DA}" type="pres">
      <dgm:prSet presAssocID="{416B3316-2E0C-46F4-9419-2FADB513F311}" presName="parentLin" presStyleCnt="0"/>
      <dgm:spPr/>
    </dgm:pt>
    <dgm:pt modelId="{C62E65E1-717A-5B47-AC2A-587F4C711F7E}" type="pres">
      <dgm:prSet presAssocID="{416B3316-2E0C-46F4-9419-2FADB513F311}" presName="parentLeftMargin" presStyleLbl="node1" presStyleIdx="1" presStyleCnt="3"/>
      <dgm:spPr/>
    </dgm:pt>
    <dgm:pt modelId="{171C2ED1-87E4-0B41-B317-DBB88AA06BE8}" type="pres">
      <dgm:prSet presAssocID="{416B3316-2E0C-46F4-9419-2FADB513F31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86C0DA5-A037-6048-B3B6-DB731E0D5531}" type="pres">
      <dgm:prSet presAssocID="{416B3316-2E0C-46F4-9419-2FADB513F311}" presName="negativeSpace" presStyleCnt="0"/>
      <dgm:spPr/>
    </dgm:pt>
    <dgm:pt modelId="{55FD741B-5CFA-AD44-9CFA-A2A67408A071}" type="pres">
      <dgm:prSet presAssocID="{416B3316-2E0C-46F4-9419-2FADB513F3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3E2C14-2BD0-4703-9DFF-F3B11B2BFF1E}" srcId="{416B3316-2E0C-46F4-9419-2FADB513F311}" destId="{20859954-E368-47C4-9F6F-A4E803E1CA72}" srcOrd="0" destOrd="0" parTransId="{B9EB6AED-1BED-4921-8EDC-A24CC19FBA8B}" sibTransId="{8A608F48-AC70-4CA8-A926-A279A4D10D08}"/>
    <dgm:cxn modelId="{11017016-DC04-403F-9252-BD0279A49804}" type="presOf" srcId="{0CF88001-B96C-42BC-9C49-735715544703}" destId="{C3112BBB-807D-7546-AA0E-7DF6F8E84C71}" srcOrd="0" destOrd="0" presId="urn:microsoft.com/office/officeart/2005/8/layout/list1"/>
    <dgm:cxn modelId="{3677EC21-1CE1-4521-9106-AD45B9789F7A}" srcId="{416B3316-2E0C-46F4-9419-2FADB513F311}" destId="{8108B2E7-7688-4430-80F3-5D03893C24D5}" srcOrd="1" destOrd="0" parTransId="{F967C2B8-8111-4FEF-9CAD-4D2116A182DC}" sibTransId="{A2C286AA-98FC-4FEA-B1CC-9A850DED641E}"/>
    <dgm:cxn modelId="{88E0FA23-1832-44B4-BEC5-10883B33C419}" type="presOf" srcId="{2B451DC5-B2F8-4263-9E62-AFB649803D0C}" destId="{C3112BBB-807D-7546-AA0E-7DF6F8E84C71}" srcOrd="0" destOrd="1" presId="urn:microsoft.com/office/officeart/2005/8/layout/list1"/>
    <dgm:cxn modelId="{3BD3FD26-4867-4CD4-B8D5-7DCCF034FDFD}" srcId="{42B0B977-EABD-4127-B18D-18F8BCB41090}" destId="{5C619874-805D-4145-9606-001715109C61}" srcOrd="1" destOrd="0" parTransId="{0ED99CB8-D8EA-4401-857F-2573C3B3674A}" sibTransId="{70C5AA92-F42A-4AED-9A7E-BA4ADEF6CC16}"/>
    <dgm:cxn modelId="{A8799136-207A-4C1D-B64C-D3DA9129C292}" srcId="{BF99F1A4-125E-4073-863D-7238E872BD6C}" destId="{6648F046-CDB8-4BBD-B8EE-B897E01401F2}" srcOrd="2" destOrd="0" parTransId="{47018D05-B8BB-4C75-BA62-D27BF9A6205D}" sibTransId="{1CD26D0F-FCB1-499F-813D-572BA5547FEE}"/>
    <dgm:cxn modelId="{4FF8DA37-3803-45B4-8519-50E7303D6648}" srcId="{5C619874-805D-4145-9606-001715109C61}" destId="{6CFB2084-A6FE-449F-A4C2-8C09DDEAE3CF}" srcOrd="0" destOrd="0" parTransId="{27FFA672-3A3A-452C-94DB-71A829B1E4F1}" sibTransId="{53697BF4-3263-4C15-BFB0-79717D72FAE7}"/>
    <dgm:cxn modelId="{02C2A83A-6E08-446C-B855-6FBA5D559B49}" srcId="{42B0B977-EABD-4127-B18D-18F8BCB41090}" destId="{416B3316-2E0C-46F4-9419-2FADB513F311}" srcOrd="2" destOrd="0" parTransId="{7A6ECF36-960D-4072-85DC-B9EAE8752D56}" sibTransId="{D5698D4E-76F4-4CC5-9653-79B5CD079292}"/>
    <dgm:cxn modelId="{97FCD13C-E55B-42F8-BF56-9F9593337EC6}" type="presOf" srcId="{8EF3394E-2593-48CA-8FFC-E7B4BAAD882C}" destId="{49AA9C54-113C-B244-97D9-FFEB016346FA}" srcOrd="0" destOrd="1" presId="urn:microsoft.com/office/officeart/2005/8/layout/list1"/>
    <dgm:cxn modelId="{7195745B-7817-43E0-BACA-36726407E6A1}" type="presOf" srcId="{1BC407EF-F2BF-417B-8A2E-2FC2AB9644C8}" destId="{55FD741B-5CFA-AD44-9CFA-A2A67408A071}" srcOrd="0" destOrd="2" presId="urn:microsoft.com/office/officeart/2005/8/layout/list1"/>
    <dgm:cxn modelId="{6E55A35B-4C91-4DBB-95A1-EFD84DC0E2EC}" type="presOf" srcId="{B8A2F6D6-7AC3-43A9-9F94-57973171DF27}" destId="{49AA9C54-113C-B244-97D9-FFEB016346FA}" srcOrd="0" destOrd="3" presId="urn:microsoft.com/office/officeart/2005/8/layout/list1"/>
    <dgm:cxn modelId="{1C712760-2B60-4217-AB26-5C44D16502D7}" type="presOf" srcId="{BF99F1A4-125E-4073-863D-7238E872BD6C}" destId="{046C6DC5-D3B2-5A40-9A54-82957246B555}" srcOrd="0" destOrd="0" presId="urn:microsoft.com/office/officeart/2005/8/layout/list1"/>
    <dgm:cxn modelId="{DC04B846-978B-4ACF-9D8A-B4A78E10EAF8}" type="presOf" srcId="{EE0FBBFA-6BAC-4CE3-B67E-0D4D0C139CFD}" destId="{49AA9C54-113C-B244-97D9-FFEB016346FA}" srcOrd="0" destOrd="2" presId="urn:microsoft.com/office/officeart/2005/8/layout/list1"/>
    <dgm:cxn modelId="{3BC5696D-36D6-4D9D-BEE8-3C76F9AF2A10}" srcId="{5C619874-805D-4145-9606-001715109C61}" destId="{EE0FBBFA-6BAC-4CE3-B67E-0D4D0C139CFD}" srcOrd="2" destOrd="0" parTransId="{B037315F-35E6-4C78-A23B-1B225549FF3D}" sibTransId="{C44A7513-D0FB-477B-B640-A3006353F189}"/>
    <dgm:cxn modelId="{6AF7D054-BB64-4D4B-A78F-1C72E1856A29}" type="presOf" srcId="{8108B2E7-7688-4430-80F3-5D03893C24D5}" destId="{55FD741B-5CFA-AD44-9CFA-A2A67408A071}" srcOrd="0" destOrd="1" presId="urn:microsoft.com/office/officeart/2005/8/layout/list1"/>
    <dgm:cxn modelId="{70538E55-2940-43A1-B84A-37F58F9EDA06}" type="presOf" srcId="{416B3316-2E0C-46F4-9419-2FADB513F311}" destId="{171C2ED1-87E4-0B41-B317-DBB88AA06BE8}" srcOrd="1" destOrd="0" presId="urn:microsoft.com/office/officeart/2005/8/layout/list1"/>
    <dgm:cxn modelId="{8051387C-6251-4D46-82A2-445C6825264C}" type="presOf" srcId="{20859954-E368-47C4-9F6F-A4E803E1CA72}" destId="{55FD741B-5CFA-AD44-9CFA-A2A67408A071}" srcOrd="0" destOrd="0" presId="urn:microsoft.com/office/officeart/2005/8/layout/list1"/>
    <dgm:cxn modelId="{2D87A18C-6571-489F-AE95-7425F7FAC073}" srcId="{416B3316-2E0C-46F4-9419-2FADB513F311}" destId="{1BC407EF-F2BF-417B-8A2E-2FC2AB9644C8}" srcOrd="2" destOrd="0" parTransId="{FFE61ECB-7024-4067-8D08-1433A296EA4F}" sibTransId="{76809881-DEF4-4F9B-96C7-86E14C2358BC}"/>
    <dgm:cxn modelId="{126D6094-5247-4DAB-AA0E-55555BA19842}" type="presOf" srcId="{BF99F1A4-125E-4073-863D-7238E872BD6C}" destId="{8D9E13D8-EAB9-FE41-B842-A5908D8ABCDD}" srcOrd="1" destOrd="0" presId="urn:microsoft.com/office/officeart/2005/8/layout/list1"/>
    <dgm:cxn modelId="{4CDE8194-DAA1-4390-B92B-B73A81670D2C}" srcId="{42B0B977-EABD-4127-B18D-18F8BCB41090}" destId="{BF99F1A4-125E-4073-863D-7238E872BD6C}" srcOrd="0" destOrd="0" parTransId="{6953356E-EA09-48EF-9C88-C171499BCB3F}" sibTransId="{4AD2B155-1360-4B8D-9974-9695E33CC27B}"/>
    <dgm:cxn modelId="{1789B19E-C9AE-440E-A9E7-513A1F538B69}" type="presOf" srcId="{6CFB2084-A6FE-449F-A4C2-8C09DDEAE3CF}" destId="{49AA9C54-113C-B244-97D9-FFEB016346FA}" srcOrd="0" destOrd="0" presId="urn:microsoft.com/office/officeart/2005/8/layout/list1"/>
    <dgm:cxn modelId="{3025B7A6-AC4A-4BF2-849E-062811F80872}" type="presOf" srcId="{42B0B977-EABD-4127-B18D-18F8BCB41090}" destId="{053341B6-AF42-764B-A5AB-596A1E44A527}" srcOrd="0" destOrd="0" presId="urn:microsoft.com/office/officeart/2005/8/layout/list1"/>
    <dgm:cxn modelId="{C02D09AC-CEC4-4D0B-8539-A140926B5580}" srcId="{BF99F1A4-125E-4073-863D-7238E872BD6C}" destId="{2B451DC5-B2F8-4263-9E62-AFB649803D0C}" srcOrd="1" destOrd="0" parTransId="{917DF35B-9C20-4231-9F77-BA25FF038EF5}" sibTransId="{1925827A-67A2-471A-97E9-140F47BD9606}"/>
    <dgm:cxn modelId="{BA482DD8-D47B-4CC3-BDCB-1B81A7A3E904}" srcId="{5C619874-805D-4145-9606-001715109C61}" destId="{8EF3394E-2593-48CA-8FFC-E7B4BAAD882C}" srcOrd="1" destOrd="0" parTransId="{E26DA656-9E31-4B08-A3D3-6CAC8FCD0935}" sibTransId="{89D2D047-CAAD-4F6B-9F13-E9DBA3DC6916}"/>
    <dgm:cxn modelId="{6CABD7D8-844B-4CE2-829A-EF8FBD818597}" type="presOf" srcId="{5C619874-805D-4145-9606-001715109C61}" destId="{C7D47CA2-FFF2-844E-840D-FBD0A71DBB1D}" srcOrd="1" destOrd="0" presId="urn:microsoft.com/office/officeart/2005/8/layout/list1"/>
    <dgm:cxn modelId="{3DB326DF-635E-40F5-9004-C7AB72F8CE50}" srcId="{BF99F1A4-125E-4073-863D-7238E872BD6C}" destId="{0CF88001-B96C-42BC-9C49-735715544703}" srcOrd="0" destOrd="0" parTransId="{D54ED22A-B6FB-4AB9-ADCF-836F82950D90}" sibTransId="{EB8A3CB3-58A6-49A9-892D-2FBC28C40CC1}"/>
    <dgm:cxn modelId="{7A128AE3-8AB3-4382-AA55-39BB4AEE76BD}" type="presOf" srcId="{416B3316-2E0C-46F4-9419-2FADB513F311}" destId="{C62E65E1-717A-5B47-AC2A-587F4C711F7E}" srcOrd="0" destOrd="0" presId="urn:microsoft.com/office/officeart/2005/8/layout/list1"/>
    <dgm:cxn modelId="{2B11D1E3-5F1F-403D-BDE1-FAE564AEBDBB}" srcId="{5C619874-805D-4145-9606-001715109C61}" destId="{B8A2F6D6-7AC3-43A9-9F94-57973171DF27}" srcOrd="3" destOrd="0" parTransId="{A4B69D8C-5539-4865-ACED-82A9D17CDA34}" sibTransId="{8B928775-D7F9-4FB3-B732-1F39A8D5CBF2}"/>
    <dgm:cxn modelId="{32DF9BE8-1673-4B3F-915E-79E0442BB03B}" type="presOf" srcId="{5C619874-805D-4145-9606-001715109C61}" destId="{DEE52B09-9B45-5D4F-98FA-9989B09F88C7}" srcOrd="0" destOrd="0" presId="urn:microsoft.com/office/officeart/2005/8/layout/list1"/>
    <dgm:cxn modelId="{34CFDCF1-0154-4112-B449-92A6935009B1}" type="presOf" srcId="{6648F046-CDB8-4BBD-B8EE-B897E01401F2}" destId="{C3112BBB-807D-7546-AA0E-7DF6F8E84C71}" srcOrd="0" destOrd="2" presId="urn:microsoft.com/office/officeart/2005/8/layout/list1"/>
    <dgm:cxn modelId="{743556B6-E9CB-4460-BD72-625F147E1A9F}" type="presParOf" srcId="{053341B6-AF42-764B-A5AB-596A1E44A527}" destId="{40BE38F6-0950-1649-8E3C-7692E222E114}" srcOrd="0" destOrd="0" presId="urn:microsoft.com/office/officeart/2005/8/layout/list1"/>
    <dgm:cxn modelId="{7CE1BAC3-EE09-46BC-A1BD-411A593B228E}" type="presParOf" srcId="{40BE38F6-0950-1649-8E3C-7692E222E114}" destId="{046C6DC5-D3B2-5A40-9A54-82957246B555}" srcOrd="0" destOrd="0" presId="urn:microsoft.com/office/officeart/2005/8/layout/list1"/>
    <dgm:cxn modelId="{3C12713A-B8E5-41F5-B48C-950149CB2F5B}" type="presParOf" srcId="{40BE38F6-0950-1649-8E3C-7692E222E114}" destId="{8D9E13D8-EAB9-FE41-B842-A5908D8ABCDD}" srcOrd="1" destOrd="0" presId="urn:microsoft.com/office/officeart/2005/8/layout/list1"/>
    <dgm:cxn modelId="{B11BDB7F-9765-47C7-9FC0-995FDBB19E8F}" type="presParOf" srcId="{053341B6-AF42-764B-A5AB-596A1E44A527}" destId="{149A6B90-356E-7C43-85A9-AEE3FB927E33}" srcOrd="1" destOrd="0" presId="urn:microsoft.com/office/officeart/2005/8/layout/list1"/>
    <dgm:cxn modelId="{DF3BC25D-7FA9-45D1-A7A9-06A3E0CCC5B1}" type="presParOf" srcId="{053341B6-AF42-764B-A5AB-596A1E44A527}" destId="{C3112BBB-807D-7546-AA0E-7DF6F8E84C71}" srcOrd="2" destOrd="0" presId="urn:microsoft.com/office/officeart/2005/8/layout/list1"/>
    <dgm:cxn modelId="{B2C8071A-FD28-4576-9A4C-7214FFA2D5E2}" type="presParOf" srcId="{053341B6-AF42-764B-A5AB-596A1E44A527}" destId="{C3157839-2C66-0047-AC10-CA1AD9DCB2F9}" srcOrd="3" destOrd="0" presId="urn:microsoft.com/office/officeart/2005/8/layout/list1"/>
    <dgm:cxn modelId="{A6200284-71E0-46A8-AD6B-2FAB9E7DD59A}" type="presParOf" srcId="{053341B6-AF42-764B-A5AB-596A1E44A527}" destId="{22EE8BB5-CC2C-914C-8B89-FBF26B83991C}" srcOrd="4" destOrd="0" presId="urn:microsoft.com/office/officeart/2005/8/layout/list1"/>
    <dgm:cxn modelId="{B0430C01-3609-487A-9AE3-5FE1EDEB4300}" type="presParOf" srcId="{22EE8BB5-CC2C-914C-8B89-FBF26B83991C}" destId="{DEE52B09-9B45-5D4F-98FA-9989B09F88C7}" srcOrd="0" destOrd="0" presId="urn:microsoft.com/office/officeart/2005/8/layout/list1"/>
    <dgm:cxn modelId="{5F409717-DE3D-40DE-BFD7-9F30F9771DAF}" type="presParOf" srcId="{22EE8BB5-CC2C-914C-8B89-FBF26B83991C}" destId="{C7D47CA2-FFF2-844E-840D-FBD0A71DBB1D}" srcOrd="1" destOrd="0" presId="urn:microsoft.com/office/officeart/2005/8/layout/list1"/>
    <dgm:cxn modelId="{4F2BB214-DB2F-49B6-9A81-C8EF674E7954}" type="presParOf" srcId="{053341B6-AF42-764B-A5AB-596A1E44A527}" destId="{70C0E95E-4FF0-9A4A-B26D-EE4063A6E35D}" srcOrd="5" destOrd="0" presId="urn:microsoft.com/office/officeart/2005/8/layout/list1"/>
    <dgm:cxn modelId="{82DB2201-7E62-400E-A783-5895F57A0D70}" type="presParOf" srcId="{053341B6-AF42-764B-A5AB-596A1E44A527}" destId="{49AA9C54-113C-B244-97D9-FFEB016346FA}" srcOrd="6" destOrd="0" presId="urn:microsoft.com/office/officeart/2005/8/layout/list1"/>
    <dgm:cxn modelId="{174E3B6C-D88B-490F-89ED-AA51DAC62D5E}" type="presParOf" srcId="{053341B6-AF42-764B-A5AB-596A1E44A527}" destId="{C646A394-CA02-EF44-9AD8-16028C5561E3}" srcOrd="7" destOrd="0" presId="urn:microsoft.com/office/officeart/2005/8/layout/list1"/>
    <dgm:cxn modelId="{B1B6ADA6-2345-4D35-9E32-CCF64A79D0F5}" type="presParOf" srcId="{053341B6-AF42-764B-A5AB-596A1E44A527}" destId="{512E6F19-B8B7-3D45-9C1F-210DAED589DA}" srcOrd="8" destOrd="0" presId="urn:microsoft.com/office/officeart/2005/8/layout/list1"/>
    <dgm:cxn modelId="{DE1D6E2D-ACF6-4667-B144-1DE37972C7E2}" type="presParOf" srcId="{512E6F19-B8B7-3D45-9C1F-210DAED589DA}" destId="{C62E65E1-717A-5B47-AC2A-587F4C711F7E}" srcOrd="0" destOrd="0" presId="urn:microsoft.com/office/officeart/2005/8/layout/list1"/>
    <dgm:cxn modelId="{B657FBF8-3156-44BA-A3A4-A8ABED6237FD}" type="presParOf" srcId="{512E6F19-B8B7-3D45-9C1F-210DAED589DA}" destId="{171C2ED1-87E4-0B41-B317-DBB88AA06BE8}" srcOrd="1" destOrd="0" presId="urn:microsoft.com/office/officeart/2005/8/layout/list1"/>
    <dgm:cxn modelId="{F7630195-0182-4DFE-AC0E-CB4C8CF61C80}" type="presParOf" srcId="{053341B6-AF42-764B-A5AB-596A1E44A527}" destId="{586C0DA5-A037-6048-B3B6-DB731E0D5531}" srcOrd="9" destOrd="0" presId="urn:microsoft.com/office/officeart/2005/8/layout/list1"/>
    <dgm:cxn modelId="{659D4C87-5277-4EA0-BE8B-2790DA73ADA7}" type="presParOf" srcId="{053341B6-AF42-764B-A5AB-596A1E44A527}" destId="{55FD741B-5CFA-AD44-9CFA-A2A67408A071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3BEFC-0A1D-2146-AF98-87A54A689B58}" type="doc">
      <dgm:prSet loTypeId="urn:microsoft.com/office/officeart/2009/3/layout/HorizontalOrganizationChar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857CE87-76AB-5841-A550-9D5D8A38FBB0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Policy</a:t>
          </a:r>
        </a:p>
      </dgm:t>
    </dgm:pt>
    <dgm:pt modelId="{DBE56815-E200-A444-A45A-8EF31C6C963F}" type="parTrans" cxnId="{FB6A89F3-5403-1543-81B5-3B2C745289D5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0A7D29-B42F-354B-BF95-58C7B0A1B01E}" type="sibTrans" cxnId="{FB6A89F3-5403-1543-81B5-3B2C745289D5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910A5-8680-9346-86DC-BA4B36E89531}" type="asst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Function</a:t>
          </a:r>
        </a:p>
      </dgm:t>
    </dgm:pt>
    <dgm:pt modelId="{E3A26BB4-91AC-6B4B-B5B1-B1F9D4FC4BDE}" type="parTrans" cxnId="{091D191B-D262-AF49-BB2F-B4995C97018A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48F61-0FC8-E343-9038-9279AD265469}" type="sibTrans" cxnId="{091D191B-D262-AF49-BB2F-B4995C97018A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CFB49-67D5-6E44-8D07-BAC28F7E90C4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gm:t>
    </dgm:pt>
    <dgm:pt modelId="{2D76FA00-217D-6646-A611-3B06795B1644}" type="parTrans" cxnId="{D5529BB4-2FB8-514F-B13D-3F2E9625313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EB557-E74C-C14B-8290-E262A017E3C1}" type="sibTrans" cxnId="{D5529BB4-2FB8-514F-B13D-3F2E9625313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D6214-6BFC-0140-8DAA-5696CB9A0971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gm:t>
    </dgm:pt>
    <dgm:pt modelId="{64D4D032-3164-1544-96CB-E6F0CC99B01A}" type="parTrans" cxnId="{38D6BC27-6C25-E14B-90DA-D6FDECB83A5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A48DE-1A06-B24D-896F-A10142BFED90}" type="sibTrans" cxnId="{38D6BC27-6C25-E14B-90DA-D6FDECB83A5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5CDCC-F0FD-DC41-BC3F-2306EEB8E511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gm:t>
    </dgm:pt>
    <dgm:pt modelId="{320AA6DF-1D5E-BF4E-A9D8-ADAB73167B88}" type="parTrans" cxnId="{4180298B-FFDF-3D4F-BA61-E2DB29B9670E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9E9C9-88E1-3E41-907D-6CAAC9FC6245}" type="sibTrans" cxnId="{4180298B-FFDF-3D4F-BA61-E2DB29B9670E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92477-1897-A546-A074-0783276C2E31}" type="pres">
      <dgm:prSet presAssocID="{65C3BEFC-0A1D-2146-AF98-87A54A689B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FC8920-41DA-8E4F-859A-4ED0ACCF42C9}" type="pres">
      <dgm:prSet presAssocID="{7857CE87-76AB-5841-A550-9D5D8A38FBB0}" presName="hierRoot1" presStyleCnt="0">
        <dgm:presLayoutVars>
          <dgm:hierBranch val="init"/>
        </dgm:presLayoutVars>
      </dgm:prSet>
      <dgm:spPr/>
    </dgm:pt>
    <dgm:pt modelId="{EF17587F-BEC0-BB4D-A9C4-94E2D7B7E9E6}" type="pres">
      <dgm:prSet presAssocID="{7857CE87-76AB-5841-A550-9D5D8A38FBB0}" presName="rootComposite1" presStyleCnt="0"/>
      <dgm:spPr/>
    </dgm:pt>
    <dgm:pt modelId="{28D40133-1EB4-4C4F-8DF2-010958B7608F}" type="pres">
      <dgm:prSet presAssocID="{7857CE87-76AB-5841-A550-9D5D8A38FBB0}" presName="rootText1" presStyleLbl="node0" presStyleIdx="0" presStyleCnt="1">
        <dgm:presLayoutVars>
          <dgm:chPref val="3"/>
        </dgm:presLayoutVars>
      </dgm:prSet>
      <dgm:spPr/>
    </dgm:pt>
    <dgm:pt modelId="{A698BBED-33F0-894A-8C18-53DD51530966}" type="pres">
      <dgm:prSet presAssocID="{7857CE87-76AB-5841-A550-9D5D8A38FBB0}" presName="rootConnector1" presStyleLbl="node1" presStyleIdx="0" presStyleCnt="0"/>
      <dgm:spPr/>
    </dgm:pt>
    <dgm:pt modelId="{D3937A73-A7C6-884F-8EE0-2D0ECA8680CF}" type="pres">
      <dgm:prSet presAssocID="{7857CE87-76AB-5841-A550-9D5D8A38FBB0}" presName="hierChild2" presStyleCnt="0"/>
      <dgm:spPr/>
    </dgm:pt>
    <dgm:pt modelId="{AA002D6B-8562-634C-ADE2-B6D2E8643D49}" type="pres">
      <dgm:prSet presAssocID="{2D76FA00-217D-6646-A611-3B06795B1644}" presName="Name64" presStyleLbl="parChTrans1D2" presStyleIdx="0" presStyleCnt="4"/>
      <dgm:spPr/>
    </dgm:pt>
    <dgm:pt modelId="{E0B70AB2-FEFD-2342-BC44-9D294A80B4E5}" type="pres">
      <dgm:prSet presAssocID="{2E8CFB49-67D5-6E44-8D07-BAC28F7E90C4}" presName="hierRoot2" presStyleCnt="0">
        <dgm:presLayoutVars>
          <dgm:hierBranch val="init"/>
        </dgm:presLayoutVars>
      </dgm:prSet>
      <dgm:spPr/>
    </dgm:pt>
    <dgm:pt modelId="{81A00CFD-A974-7F48-831E-8B5AF8AD279B}" type="pres">
      <dgm:prSet presAssocID="{2E8CFB49-67D5-6E44-8D07-BAC28F7E90C4}" presName="rootComposite" presStyleCnt="0"/>
      <dgm:spPr/>
    </dgm:pt>
    <dgm:pt modelId="{96916D08-F133-5647-AD12-F2553E69E4F3}" type="pres">
      <dgm:prSet presAssocID="{2E8CFB49-67D5-6E44-8D07-BAC28F7E90C4}" presName="rootText" presStyleLbl="node2" presStyleIdx="0" presStyleCnt="3">
        <dgm:presLayoutVars>
          <dgm:chPref val="3"/>
        </dgm:presLayoutVars>
      </dgm:prSet>
      <dgm:spPr/>
    </dgm:pt>
    <dgm:pt modelId="{2465D717-B662-F94E-9390-9C7DBD2087BF}" type="pres">
      <dgm:prSet presAssocID="{2E8CFB49-67D5-6E44-8D07-BAC28F7E90C4}" presName="rootConnector" presStyleLbl="node2" presStyleIdx="0" presStyleCnt="3"/>
      <dgm:spPr/>
    </dgm:pt>
    <dgm:pt modelId="{6C14DE2A-3C5F-EA48-9CDF-1E24D888A553}" type="pres">
      <dgm:prSet presAssocID="{2E8CFB49-67D5-6E44-8D07-BAC28F7E90C4}" presName="hierChild4" presStyleCnt="0"/>
      <dgm:spPr/>
    </dgm:pt>
    <dgm:pt modelId="{0DDAD61C-2B69-1E48-B071-918CEBF6A826}" type="pres">
      <dgm:prSet presAssocID="{2E8CFB49-67D5-6E44-8D07-BAC28F7E90C4}" presName="hierChild5" presStyleCnt="0"/>
      <dgm:spPr/>
    </dgm:pt>
    <dgm:pt modelId="{B1344BFB-6F45-0A4A-AADB-2C5A95653286}" type="pres">
      <dgm:prSet presAssocID="{64D4D032-3164-1544-96CB-E6F0CC99B01A}" presName="Name64" presStyleLbl="parChTrans1D2" presStyleIdx="1" presStyleCnt="4"/>
      <dgm:spPr/>
    </dgm:pt>
    <dgm:pt modelId="{8B2B410E-EC78-5240-856B-9C48C960507D}" type="pres">
      <dgm:prSet presAssocID="{578D6214-6BFC-0140-8DAA-5696CB9A0971}" presName="hierRoot2" presStyleCnt="0">
        <dgm:presLayoutVars>
          <dgm:hierBranch val="init"/>
        </dgm:presLayoutVars>
      </dgm:prSet>
      <dgm:spPr/>
    </dgm:pt>
    <dgm:pt modelId="{6DD2C1D6-456B-6248-9B8C-2E7D7F4C7797}" type="pres">
      <dgm:prSet presAssocID="{578D6214-6BFC-0140-8DAA-5696CB9A0971}" presName="rootComposite" presStyleCnt="0"/>
      <dgm:spPr/>
    </dgm:pt>
    <dgm:pt modelId="{F5357268-B42E-2B44-8F32-1247FA058118}" type="pres">
      <dgm:prSet presAssocID="{578D6214-6BFC-0140-8DAA-5696CB9A0971}" presName="rootText" presStyleLbl="node2" presStyleIdx="1" presStyleCnt="3">
        <dgm:presLayoutVars>
          <dgm:chPref val="3"/>
        </dgm:presLayoutVars>
      </dgm:prSet>
      <dgm:spPr/>
    </dgm:pt>
    <dgm:pt modelId="{FF17F935-76C7-944C-BF31-F7FB4AABE17D}" type="pres">
      <dgm:prSet presAssocID="{578D6214-6BFC-0140-8DAA-5696CB9A0971}" presName="rootConnector" presStyleLbl="node2" presStyleIdx="1" presStyleCnt="3"/>
      <dgm:spPr/>
    </dgm:pt>
    <dgm:pt modelId="{7723B539-2D51-DE4A-8C8A-AC3C0B3B9192}" type="pres">
      <dgm:prSet presAssocID="{578D6214-6BFC-0140-8DAA-5696CB9A0971}" presName="hierChild4" presStyleCnt="0"/>
      <dgm:spPr/>
    </dgm:pt>
    <dgm:pt modelId="{4F22D05D-A732-464D-ABD7-A7114AD3D83C}" type="pres">
      <dgm:prSet presAssocID="{578D6214-6BFC-0140-8DAA-5696CB9A0971}" presName="hierChild5" presStyleCnt="0"/>
      <dgm:spPr/>
    </dgm:pt>
    <dgm:pt modelId="{26AC4829-C3E0-8C48-95A9-4EC2B5F7F00E}" type="pres">
      <dgm:prSet presAssocID="{320AA6DF-1D5E-BF4E-A9D8-ADAB73167B88}" presName="Name64" presStyleLbl="parChTrans1D2" presStyleIdx="2" presStyleCnt="4"/>
      <dgm:spPr/>
    </dgm:pt>
    <dgm:pt modelId="{9A0856C4-80BD-E84D-BC18-BCC7F2AD5505}" type="pres">
      <dgm:prSet presAssocID="{E735CDCC-F0FD-DC41-BC3F-2306EEB8E511}" presName="hierRoot2" presStyleCnt="0">
        <dgm:presLayoutVars>
          <dgm:hierBranch val="init"/>
        </dgm:presLayoutVars>
      </dgm:prSet>
      <dgm:spPr/>
    </dgm:pt>
    <dgm:pt modelId="{998B4EEE-7069-3D4F-8EE2-11CA24FA7C72}" type="pres">
      <dgm:prSet presAssocID="{E735CDCC-F0FD-DC41-BC3F-2306EEB8E511}" presName="rootComposite" presStyleCnt="0"/>
      <dgm:spPr/>
    </dgm:pt>
    <dgm:pt modelId="{B05F5616-0A0F-034E-B577-BF435E97BBC8}" type="pres">
      <dgm:prSet presAssocID="{E735CDCC-F0FD-DC41-BC3F-2306EEB8E511}" presName="rootText" presStyleLbl="node2" presStyleIdx="2" presStyleCnt="3">
        <dgm:presLayoutVars>
          <dgm:chPref val="3"/>
        </dgm:presLayoutVars>
      </dgm:prSet>
      <dgm:spPr/>
    </dgm:pt>
    <dgm:pt modelId="{BF955663-21BC-524E-98BD-BB2D880D2D92}" type="pres">
      <dgm:prSet presAssocID="{E735CDCC-F0FD-DC41-BC3F-2306EEB8E511}" presName="rootConnector" presStyleLbl="node2" presStyleIdx="2" presStyleCnt="3"/>
      <dgm:spPr/>
    </dgm:pt>
    <dgm:pt modelId="{3554E55E-ED76-134C-A660-FC3747E75974}" type="pres">
      <dgm:prSet presAssocID="{E735CDCC-F0FD-DC41-BC3F-2306EEB8E511}" presName="hierChild4" presStyleCnt="0"/>
      <dgm:spPr/>
    </dgm:pt>
    <dgm:pt modelId="{586F2265-64E8-C74D-BD9F-0AB9CCC6B9E8}" type="pres">
      <dgm:prSet presAssocID="{E735CDCC-F0FD-DC41-BC3F-2306EEB8E511}" presName="hierChild5" presStyleCnt="0"/>
      <dgm:spPr/>
    </dgm:pt>
    <dgm:pt modelId="{7590CC5F-1B9A-4A48-8FA0-F3CBD2BA16A8}" type="pres">
      <dgm:prSet presAssocID="{7857CE87-76AB-5841-A550-9D5D8A38FBB0}" presName="hierChild3" presStyleCnt="0"/>
      <dgm:spPr/>
    </dgm:pt>
    <dgm:pt modelId="{0960BC4E-5C84-A142-B4D8-FF25507FE48B}" type="pres">
      <dgm:prSet presAssocID="{E3A26BB4-91AC-6B4B-B5B1-B1F9D4FC4BDE}" presName="Name115" presStyleLbl="parChTrans1D2" presStyleIdx="3" presStyleCnt="4"/>
      <dgm:spPr/>
    </dgm:pt>
    <dgm:pt modelId="{2B149036-536F-644B-9527-FA99A64E6303}" type="pres">
      <dgm:prSet presAssocID="{298910A5-8680-9346-86DC-BA4B36E89531}" presName="hierRoot3" presStyleCnt="0">
        <dgm:presLayoutVars>
          <dgm:hierBranch val="init"/>
        </dgm:presLayoutVars>
      </dgm:prSet>
      <dgm:spPr/>
    </dgm:pt>
    <dgm:pt modelId="{601245FF-DB7F-5244-956F-7E811210EA7C}" type="pres">
      <dgm:prSet presAssocID="{298910A5-8680-9346-86DC-BA4B36E89531}" presName="rootComposite3" presStyleCnt="0"/>
      <dgm:spPr/>
    </dgm:pt>
    <dgm:pt modelId="{2AE603DD-AE24-7A4B-A484-447BA3FB057B}" type="pres">
      <dgm:prSet presAssocID="{298910A5-8680-9346-86DC-BA4B36E89531}" presName="rootText3" presStyleLbl="asst1" presStyleIdx="0" presStyleCnt="1">
        <dgm:presLayoutVars>
          <dgm:chPref val="3"/>
        </dgm:presLayoutVars>
      </dgm:prSet>
      <dgm:spPr/>
    </dgm:pt>
    <dgm:pt modelId="{79669336-0AB7-B64E-BBCA-03F5F40A80B7}" type="pres">
      <dgm:prSet presAssocID="{298910A5-8680-9346-86DC-BA4B36E89531}" presName="rootConnector3" presStyleLbl="asst1" presStyleIdx="0" presStyleCnt="1"/>
      <dgm:spPr/>
    </dgm:pt>
    <dgm:pt modelId="{6128CD30-20CB-A34D-B185-F1C4572DED80}" type="pres">
      <dgm:prSet presAssocID="{298910A5-8680-9346-86DC-BA4B36E89531}" presName="hierChild6" presStyleCnt="0"/>
      <dgm:spPr/>
    </dgm:pt>
    <dgm:pt modelId="{2477D7EC-ABED-E342-AAB7-B556CF2307B0}" type="pres">
      <dgm:prSet presAssocID="{298910A5-8680-9346-86DC-BA4B36E89531}" presName="hierChild7" presStyleCnt="0"/>
      <dgm:spPr/>
    </dgm:pt>
  </dgm:ptLst>
  <dgm:cxnLst>
    <dgm:cxn modelId="{091D191B-D262-AF49-BB2F-B4995C97018A}" srcId="{7857CE87-76AB-5841-A550-9D5D8A38FBB0}" destId="{298910A5-8680-9346-86DC-BA4B36E89531}" srcOrd="0" destOrd="0" parTransId="{E3A26BB4-91AC-6B4B-B5B1-B1F9D4FC4BDE}" sibTransId="{2E448F61-0FC8-E343-9038-9279AD265469}"/>
    <dgm:cxn modelId="{38D6BC27-6C25-E14B-90DA-D6FDECB83A52}" srcId="{7857CE87-76AB-5841-A550-9D5D8A38FBB0}" destId="{578D6214-6BFC-0140-8DAA-5696CB9A0971}" srcOrd="2" destOrd="0" parTransId="{64D4D032-3164-1544-96CB-E6F0CC99B01A}" sibTransId="{D43A48DE-1A06-B24D-896F-A10142BFED90}"/>
    <dgm:cxn modelId="{02847C29-3167-4AA0-9E53-C06F6A71F0D6}" type="presOf" srcId="{E735CDCC-F0FD-DC41-BC3F-2306EEB8E511}" destId="{B05F5616-0A0F-034E-B577-BF435E97BBC8}" srcOrd="0" destOrd="0" presId="urn:microsoft.com/office/officeart/2009/3/layout/HorizontalOrganizationChart"/>
    <dgm:cxn modelId="{7D59824B-45E3-4686-A5E0-AD8E8D9B5D49}" type="presOf" srcId="{578D6214-6BFC-0140-8DAA-5696CB9A0971}" destId="{F5357268-B42E-2B44-8F32-1247FA058118}" srcOrd="0" destOrd="0" presId="urn:microsoft.com/office/officeart/2009/3/layout/HorizontalOrganizationChart"/>
    <dgm:cxn modelId="{5E227F70-EEBE-468B-A25A-9354553A70D0}" type="presOf" srcId="{7857CE87-76AB-5841-A550-9D5D8A38FBB0}" destId="{28D40133-1EB4-4C4F-8DF2-010958B7608F}" srcOrd="0" destOrd="0" presId="urn:microsoft.com/office/officeart/2009/3/layout/HorizontalOrganizationChart"/>
    <dgm:cxn modelId="{E5785073-7CFA-46B1-816E-C3B379EE22D5}" type="presOf" srcId="{2E8CFB49-67D5-6E44-8D07-BAC28F7E90C4}" destId="{2465D717-B662-F94E-9390-9C7DBD2087BF}" srcOrd="1" destOrd="0" presId="urn:microsoft.com/office/officeart/2009/3/layout/HorizontalOrganizationChart"/>
    <dgm:cxn modelId="{3D26E180-39B7-4D0C-AA07-65820A5E64D5}" type="presOf" srcId="{2E8CFB49-67D5-6E44-8D07-BAC28F7E90C4}" destId="{96916D08-F133-5647-AD12-F2553E69E4F3}" srcOrd="0" destOrd="0" presId="urn:microsoft.com/office/officeart/2009/3/layout/HorizontalOrganizationChart"/>
    <dgm:cxn modelId="{5323F684-30F0-49D5-856C-CD4B87A71493}" type="presOf" srcId="{298910A5-8680-9346-86DC-BA4B36E89531}" destId="{2AE603DD-AE24-7A4B-A484-447BA3FB057B}" srcOrd="0" destOrd="0" presId="urn:microsoft.com/office/officeart/2009/3/layout/HorizontalOrganizationChart"/>
    <dgm:cxn modelId="{4180298B-FFDF-3D4F-BA61-E2DB29B9670E}" srcId="{7857CE87-76AB-5841-A550-9D5D8A38FBB0}" destId="{E735CDCC-F0FD-DC41-BC3F-2306EEB8E511}" srcOrd="3" destOrd="0" parTransId="{320AA6DF-1D5E-BF4E-A9D8-ADAB73167B88}" sibTransId="{A7D9E9C9-88E1-3E41-907D-6CAAC9FC6245}"/>
    <dgm:cxn modelId="{A10E5997-2636-4099-A7F3-523655479066}" type="presOf" srcId="{E3A26BB4-91AC-6B4B-B5B1-B1F9D4FC4BDE}" destId="{0960BC4E-5C84-A142-B4D8-FF25507FE48B}" srcOrd="0" destOrd="0" presId="urn:microsoft.com/office/officeart/2009/3/layout/HorizontalOrganizationChart"/>
    <dgm:cxn modelId="{63284AB3-840D-4C78-95BA-43400A5EEAFF}" type="presOf" srcId="{64D4D032-3164-1544-96CB-E6F0CC99B01A}" destId="{B1344BFB-6F45-0A4A-AADB-2C5A95653286}" srcOrd="0" destOrd="0" presId="urn:microsoft.com/office/officeart/2009/3/layout/HorizontalOrganizationChart"/>
    <dgm:cxn modelId="{D5529BB4-2FB8-514F-B13D-3F2E96253132}" srcId="{7857CE87-76AB-5841-A550-9D5D8A38FBB0}" destId="{2E8CFB49-67D5-6E44-8D07-BAC28F7E90C4}" srcOrd="1" destOrd="0" parTransId="{2D76FA00-217D-6646-A611-3B06795B1644}" sibTransId="{D53EB557-E74C-C14B-8290-E262A017E3C1}"/>
    <dgm:cxn modelId="{A85053B6-C66E-43EF-96AF-5AE902DEAD2E}" type="presOf" srcId="{298910A5-8680-9346-86DC-BA4B36E89531}" destId="{79669336-0AB7-B64E-BBCA-03F5F40A80B7}" srcOrd="1" destOrd="0" presId="urn:microsoft.com/office/officeart/2009/3/layout/HorizontalOrganizationChart"/>
    <dgm:cxn modelId="{67A7E3D1-E178-464C-BFB2-F3EB2411B4CA}" type="presOf" srcId="{65C3BEFC-0A1D-2146-AF98-87A54A689B58}" destId="{0B992477-1897-A546-A074-0783276C2E31}" srcOrd="0" destOrd="0" presId="urn:microsoft.com/office/officeart/2009/3/layout/HorizontalOrganizationChart"/>
    <dgm:cxn modelId="{52C4ECD4-B021-4C09-A2E4-7F3C4C0DD8E0}" type="presOf" srcId="{2D76FA00-217D-6646-A611-3B06795B1644}" destId="{AA002D6B-8562-634C-ADE2-B6D2E8643D49}" srcOrd="0" destOrd="0" presId="urn:microsoft.com/office/officeart/2009/3/layout/HorizontalOrganizationChart"/>
    <dgm:cxn modelId="{CA83FADE-BCAA-435A-81DF-7128577D598D}" type="presOf" srcId="{578D6214-6BFC-0140-8DAA-5696CB9A0971}" destId="{FF17F935-76C7-944C-BF31-F7FB4AABE17D}" srcOrd="1" destOrd="0" presId="urn:microsoft.com/office/officeart/2009/3/layout/HorizontalOrganizationChart"/>
    <dgm:cxn modelId="{B48378E8-350A-4A9B-B7DE-9DE826CB80A9}" type="presOf" srcId="{320AA6DF-1D5E-BF4E-A9D8-ADAB73167B88}" destId="{26AC4829-C3E0-8C48-95A9-4EC2B5F7F00E}" srcOrd="0" destOrd="0" presId="urn:microsoft.com/office/officeart/2009/3/layout/HorizontalOrganizationChart"/>
    <dgm:cxn modelId="{F447F4F1-F143-4379-8CDE-789425DB44CE}" type="presOf" srcId="{7857CE87-76AB-5841-A550-9D5D8A38FBB0}" destId="{A698BBED-33F0-894A-8C18-53DD51530966}" srcOrd="1" destOrd="0" presId="urn:microsoft.com/office/officeart/2009/3/layout/HorizontalOrganizationChart"/>
    <dgm:cxn modelId="{FB6A89F3-5403-1543-81B5-3B2C745289D5}" srcId="{65C3BEFC-0A1D-2146-AF98-87A54A689B58}" destId="{7857CE87-76AB-5841-A550-9D5D8A38FBB0}" srcOrd="0" destOrd="0" parTransId="{DBE56815-E200-A444-A45A-8EF31C6C963F}" sibTransId="{BE0A7D29-B42F-354B-BF95-58C7B0A1B01E}"/>
    <dgm:cxn modelId="{11D96AF4-9BB2-4565-8236-BDF0D660468A}" type="presOf" srcId="{E735CDCC-F0FD-DC41-BC3F-2306EEB8E511}" destId="{BF955663-21BC-524E-98BD-BB2D880D2D92}" srcOrd="1" destOrd="0" presId="urn:microsoft.com/office/officeart/2009/3/layout/HorizontalOrganizationChart"/>
    <dgm:cxn modelId="{9ED2BCF1-3235-4C81-8CFC-8A5C03A83A02}" type="presParOf" srcId="{0B992477-1897-A546-A074-0783276C2E31}" destId="{0FFC8920-41DA-8E4F-859A-4ED0ACCF42C9}" srcOrd="0" destOrd="0" presId="urn:microsoft.com/office/officeart/2009/3/layout/HorizontalOrganizationChart"/>
    <dgm:cxn modelId="{8A051801-4020-41F6-8922-40E005151040}" type="presParOf" srcId="{0FFC8920-41DA-8E4F-859A-4ED0ACCF42C9}" destId="{EF17587F-BEC0-BB4D-A9C4-94E2D7B7E9E6}" srcOrd="0" destOrd="0" presId="urn:microsoft.com/office/officeart/2009/3/layout/HorizontalOrganizationChart"/>
    <dgm:cxn modelId="{722C578D-435E-48C2-B359-23D786205D7E}" type="presParOf" srcId="{EF17587F-BEC0-BB4D-A9C4-94E2D7B7E9E6}" destId="{28D40133-1EB4-4C4F-8DF2-010958B7608F}" srcOrd="0" destOrd="0" presId="urn:microsoft.com/office/officeart/2009/3/layout/HorizontalOrganizationChart"/>
    <dgm:cxn modelId="{67CAADA2-7697-44BA-9401-7CE33F47D742}" type="presParOf" srcId="{EF17587F-BEC0-BB4D-A9C4-94E2D7B7E9E6}" destId="{A698BBED-33F0-894A-8C18-53DD51530966}" srcOrd="1" destOrd="0" presId="urn:microsoft.com/office/officeart/2009/3/layout/HorizontalOrganizationChart"/>
    <dgm:cxn modelId="{312D1D39-7ADD-4288-AF3C-553D34636112}" type="presParOf" srcId="{0FFC8920-41DA-8E4F-859A-4ED0ACCF42C9}" destId="{D3937A73-A7C6-884F-8EE0-2D0ECA8680CF}" srcOrd="1" destOrd="0" presId="urn:microsoft.com/office/officeart/2009/3/layout/HorizontalOrganizationChart"/>
    <dgm:cxn modelId="{A0E8229E-2772-46F3-BCC4-FF5843161D94}" type="presParOf" srcId="{D3937A73-A7C6-884F-8EE0-2D0ECA8680CF}" destId="{AA002D6B-8562-634C-ADE2-B6D2E8643D49}" srcOrd="0" destOrd="0" presId="urn:microsoft.com/office/officeart/2009/3/layout/HorizontalOrganizationChart"/>
    <dgm:cxn modelId="{94B5A76E-12A7-422D-91C4-44496D407903}" type="presParOf" srcId="{D3937A73-A7C6-884F-8EE0-2D0ECA8680CF}" destId="{E0B70AB2-FEFD-2342-BC44-9D294A80B4E5}" srcOrd="1" destOrd="0" presId="urn:microsoft.com/office/officeart/2009/3/layout/HorizontalOrganizationChart"/>
    <dgm:cxn modelId="{82092C6F-A12F-4B3C-8255-F87ADA08CB05}" type="presParOf" srcId="{E0B70AB2-FEFD-2342-BC44-9D294A80B4E5}" destId="{81A00CFD-A974-7F48-831E-8B5AF8AD279B}" srcOrd="0" destOrd="0" presId="urn:microsoft.com/office/officeart/2009/3/layout/HorizontalOrganizationChart"/>
    <dgm:cxn modelId="{5F0A3C9A-166E-48E3-ADEC-C8D8452C313E}" type="presParOf" srcId="{81A00CFD-A974-7F48-831E-8B5AF8AD279B}" destId="{96916D08-F133-5647-AD12-F2553E69E4F3}" srcOrd="0" destOrd="0" presId="urn:microsoft.com/office/officeart/2009/3/layout/HorizontalOrganizationChart"/>
    <dgm:cxn modelId="{BF697A81-460F-454A-B672-771A169FEBA3}" type="presParOf" srcId="{81A00CFD-A974-7F48-831E-8B5AF8AD279B}" destId="{2465D717-B662-F94E-9390-9C7DBD2087BF}" srcOrd="1" destOrd="0" presId="urn:microsoft.com/office/officeart/2009/3/layout/HorizontalOrganizationChart"/>
    <dgm:cxn modelId="{C798F8D1-AEE5-479D-A402-72CA3272290B}" type="presParOf" srcId="{E0B70AB2-FEFD-2342-BC44-9D294A80B4E5}" destId="{6C14DE2A-3C5F-EA48-9CDF-1E24D888A553}" srcOrd="1" destOrd="0" presId="urn:microsoft.com/office/officeart/2009/3/layout/HorizontalOrganizationChart"/>
    <dgm:cxn modelId="{7649E8A4-696B-4C11-AAE5-496D8A72F625}" type="presParOf" srcId="{E0B70AB2-FEFD-2342-BC44-9D294A80B4E5}" destId="{0DDAD61C-2B69-1E48-B071-918CEBF6A826}" srcOrd="2" destOrd="0" presId="urn:microsoft.com/office/officeart/2009/3/layout/HorizontalOrganizationChart"/>
    <dgm:cxn modelId="{3BD5A8B1-6A6A-4D18-9BEA-F3E996EB9268}" type="presParOf" srcId="{D3937A73-A7C6-884F-8EE0-2D0ECA8680CF}" destId="{B1344BFB-6F45-0A4A-AADB-2C5A95653286}" srcOrd="2" destOrd="0" presId="urn:microsoft.com/office/officeart/2009/3/layout/HorizontalOrganizationChart"/>
    <dgm:cxn modelId="{736604FE-800C-4466-A97F-3CC2EC1C6C90}" type="presParOf" srcId="{D3937A73-A7C6-884F-8EE0-2D0ECA8680CF}" destId="{8B2B410E-EC78-5240-856B-9C48C960507D}" srcOrd="3" destOrd="0" presId="urn:microsoft.com/office/officeart/2009/3/layout/HorizontalOrganizationChart"/>
    <dgm:cxn modelId="{9AC27328-8317-4E50-9FBF-4CBA20CAB54F}" type="presParOf" srcId="{8B2B410E-EC78-5240-856B-9C48C960507D}" destId="{6DD2C1D6-456B-6248-9B8C-2E7D7F4C7797}" srcOrd="0" destOrd="0" presId="urn:microsoft.com/office/officeart/2009/3/layout/HorizontalOrganizationChart"/>
    <dgm:cxn modelId="{D89EA038-E2CD-4711-BDBD-2D7CFF82DDCD}" type="presParOf" srcId="{6DD2C1D6-456B-6248-9B8C-2E7D7F4C7797}" destId="{F5357268-B42E-2B44-8F32-1247FA058118}" srcOrd="0" destOrd="0" presId="urn:microsoft.com/office/officeart/2009/3/layout/HorizontalOrganizationChart"/>
    <dgm:cxn modelId="{9D52DF6A-72F5-4B48-B1EC-B1922F686E9C}" type="presParOf" srcId="{6DD2C1D6-456B-6248-9B8C-2E7D7F4C7797}" destId="{FF17F935-76C7-944C-BF31-F7FB4AABE17D}" srcOrd="1" destOrd="0" presId="urn:microsoft.com/office/officeart/2009/3/layout/HorizontalOrganizationChart"/>
    <dgm:cxn modelId="{A939F91D-CF2D-481B-A236-E986863F390A}" type="presParOf" srcId="{8B2B410E-EC78-5240-856B-9C48C960507D}" destId="{7723B539-2D51-DE4A-8C8A-AC3C0B3B9192}" srcOrd="1" destOrd="0" presId="urn:microsoft.com/office/officeart/2009/3/layout/HorizontalOrganizationChart"/>
    <dgm:cxn modelId="{B61271F7-8509-4188-BE94-0FA383AA6751}" type="presParOf" srcId="{8B2B410E-EC78-5240-856B-9C48C960507D}" destId="{4F22D05D-A732-464D-ABD7-A7114AD3D83C}" srcOrd="2" destOrd="0" presId="urn:microsoft.com/office/officeart/2009/3/layout/HorizontalOrganizationChart"/>
    <dgm:cxn modelId="{4821CF1F-9119-4F1C-A234-637E4C993DFC}" type="presParOf" srcId="{D3937A73-A7C6-884F-8EE0-2D0ECA8680CF}" destId="{26AC4829-C3E0-8C48-95A9-4EC2B5F7F00E}" srcOrd="4" destOrd="0" presId="urn:microsoft.com/office/officeart/2009/3/layout/HorizontalOrganizationChart"/>
    <dgm:cxn modelId="{2AAEC1FA-5719-4153-B40A-E27AFBD6A7FA}" type="presParOf" srcId="{D3937A73-A7C6-884F-8EE0-2D0ECA8680CF}" destId="{9A0856C4-80BD-E84D-BC18-BCC7F2AD5505}" srcOrd="5" destOrd="0" presId="urn:microsoft.com/office/officeart/2009/3/layout/HorizontalOrganizationChart"/>
    <dgm:cxn modelId="{C13F9E92-D0A1-4928-9610-D2BAE043D6B1}" type="presParOf" srcId="{9A0856C4-80BD-E84D-BC18-BCC7F2AD5505}" destId="{998B4EEE-7069-3D4F-8EE2-11CA24FA7C72}" srcOrd="0" destOrd="0" presId="urn:microsoft.com/office/officeart/2009/3/layout/HorizontalOrganizationChart"/>
    <dgm:cxn modelId="{2E82AE25-4F75-48EC-829A-F60D1E865627}" type="presParOf" srcId="{998B4EEE-7069-3D4F-8EE2-11CA24FA7C72}" destId="{B05F5616-0A0F-034E-B577-BF435E97BBC8}" srcOrd="0" destOrd="0" presId="urn:microsoft.com/office/officeart/2009/3/layout/HorizontalOrganizationChart"/>
    <dgm:cxn modelId="{8AEE1B0C-AF70-43DF-90AE-617CB8A94E57}" type="presParOf" srcId="{998B4EEE-7069-3D4F-8EE2-11CA24FA7C72}" destId="{BF955663-21BC-524E-98BD-BB2D880D2D92}" srcOrd="1" destOrd="0" presId="urn:microsoft.com/office/officeart/2009/3/layout/HorizontalOrganizationChart"/>
    <dgm:cxn modelId="{CD2E1E78-CCE4-47F8-BC57-107198326604}" type="presParOf" srcId="{9A0856C4-80BD-E84D-BC18-BCC7F2AD5505}" destId="{3554E55E-ED76-134C-A660-FC3747E75974}" srcOrd="1" destOrd="0" presId="urn:microsoft.com/office/officeart/2009/3/layout/HorizontalOrganizationChart"/>
    <dgm:cxn modelId="{34DED3A0-A6FA-4CE8-9B02-DB11AF5A1785}" type="presParOf" srcId="{9A0856C4-80BD-E84D-BC18-BCC7F2AD5505}" destId="{586F2265-64E8-C74D-BD9F-0AB9CCC6B9E8}" srcOrd="2" destOrd="0" presId="urn:microsoft.com/office/officeart/2009/3/layout/HorizontalOrganizationChart"/>
    <dgm:cxn modelId="{2EBDC22D-8AD2-468F-88FB-0F131A6DF60F}" type="presParOf" srcId="{0FFC8920-41DA-8E4F-859A-4ED0ACCF42C9}" destId="{7590CC5F-1B9A-4A48-8FA0-F3CBD2BA16A8}" srcOrd="2" destOrd="0" presId="urn:microsoft.com/office/officeart/2009/3/layout/HorizontalOrganizationChart"/>
    <dgm:cxn modelId="{F87A6CC5-3416-4836-8E87-BB8E4ED2D06B}" type="presParOf" srcId="{7590CC5F-1B9A-4A48-8FA0-F3CBD2BA16A8}" destId="{0960BC4E-5C84-A142-B4D8-FF25507FE48B}" srcOrd="0" destOrd="0" presId="urn:microsoft.com/office/officeart/2009/3/layout/HorizontalOrganizationChart"/>
    <dgm:cxn modelId="{11CF3087-114D-4CAA-8E70-A6183ED53511}" type="presParOf" srcId="{7590CC5F-1B9A-4A48-8FA0-F3CBD2BA16A8}" destId="{2B149036-536F-644B-9527-FA99A64E6303}" srcOrd="1" destOrd="0" presId="urn:microsoft.com/office/officeart/2009/3/layout/HorizontalOrganizationChart"/>
    <dgm:cxn modelId="{D981CB65-3B77-44A0-96EF-45F9AAA033AE}" type="presParOf" srcId="{2B149036-536F-644B-9527-FA99A64E6303}" destId="{601245FF-DB7F-5244-956F-7E811210EA7C}" srcOrd="0" destOrd="0" presId="urn:microsoft.com/office/officeart/2009/3/layout/HorizontalOrganizationChart"/>
    <dgm:cxn modelId="{9CAF96A6-49FD-4F51-ADC6-8692501DAE5C}" type="presParOf" srcId="{601245FF-DB7F-5244-956F-7E811210EA7C}" destId="{2AE603DD-AE24-7A4B-A484-447BA3FB057B}" srcOrd="0" destOrd="0" presId="urn:microsoft.com/office/officeart/2009/3/layout/HorizontalOrganizationChart"/>
    <dgm:cxn modelId="{F7BE37B5-1889-4CCF-B320-99FB72C3D484}" type="presParOf" srcId="{601245FF-DB7F-5244-956F-7E811210EA7C}" destId="{79669336-0AB7-B64E-BBCA-03F5F40A80B7}" srcOrd="1" destOrd="0" presId="urn:microsoft.com/office/officeart/2009/3/layout/HorizontalOrganizationChart"/>
    <dgm:cxn modelId="{1D254EDA-11CD-4028-8544-15F66409E02B}" type="presParOf" srcId="{2B149036-536F-644B-9527-FA99A64E6303}" destId="{6128CD30-20CB-A34D-B185-F1C4572DED80}" srcOrd="1" destOrd="0" presId="urn:microsoft.com/office/officeart/2009/3/layout/HorizontalOrganizationChart"/>
    <dgm:cxn modelId="{B4917AD5-E6F6-4ECC-AFDE-BAED35E07DF4}" type="presParOf" srcId="{2B149036-536F-644B-9527-FA99A64E6303}" destId="{2477D7EC-ABED-E342-AAB7-B556CF2307B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B0B977-EABD-4127-B18D-18F8BCB410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9F1A4-125E-4073-863D-7238E872BD6C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System functions</a:t>
          </a:r>
        </a:p>
      </dgm:t>
    </dgm:pt>
    <dgm:pt modelId="{6953356E-EA09-48EF-9C88-C171499BCB3F}" type="parTrans" cxnId="{4CDE8194-DAA1-4390-B92B-B73A81670D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2B155-1360-4B8D-9974-9695E33CC27B}" type="sibTrans" cxnId="{4CDE8194-DAA1-4390-B92B-B73A81670D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F88001-B96C-42BC-9C49-735715544703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functions used to define some general settings</a:t>
          </a:r>
        </a:p>
      </dgm:t>
    </dgm:pt>
    <dgm:pt modelId="{D54ED22A-B6FB-4AB9-ADCF-836F82950D90}" type="parTrans" cxnId="{3DB326DF-635E-40F5-9004-C7AB72F8CE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8A3CB3-58A6-49A9-892D-2FBC28C40CC1}" type="sibTrans" cxnId="{3DB326DF-635E-40F5-9004-C7AB72F8CE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51DC5-B2F8-4263-9E62-AFB649803D0C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e.g. to define income lists and tax units</a:t>
          </a:r>
        </a:p>
      </dgm:t>
    </dgm:pt>
    <dgm:pt modelId="{917DF35B-9C20-4231-9F77-BA25FF038EF5}" type="parTrans" cxnId="{C02D09AC-CEC4-4D0B-8539-A140926B558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5827A-67A2-471A-97E9-140F47BD9606}" type="sibTrans" cxnId="{C02D09AC-CEC4-4D0B-8539-A140926B558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19874-805D-4145-9606-001715109C61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Policy functions</a:t>
          </a:r>
        </a:p>
      </dgm:t>
    </dgm:pt>
    <dgm:pt modelId="{0ED99CB8-D8EA-4401-857F-2573C3B3674A}" type="parTrans" cxnId="{3BD3FD26-4867-4CD4-B8D5-7DCCF034FD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5AA92-F42A-4AED-9A7E-BA4ADEF6CC16}" type="sibTrans" cxnId="{3BD3FD26-4867-4CD4-B8D5-7DCCF034FD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B2084-A6FE-449F-A4C2-8C09DDEAE3CF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functions used to implement tax-benefit policies</a:t>
          </a:r>
        </a:p>
      </dgm:t>
    </dgm:pt>
    <dgm:pt modelId="{27FFA672-3A3A-452C-94DB-71A829B1E4F1}" type="parTrans" cxnId="{4FF8DA37-3803-45B4-8519-50E7303D664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97BF4-3263-4C15-BFB0-79717D72FAE7}" type="sibTrans" cxnId="{4FF8DA37-3803-45B4-8519-50E7303D664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3394E-2593-48CA-8FFC-E7B4BAAD882C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e.g. define eligibility, calculate amount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etc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6DA656-9E31-4B08-A3D3-6CAC8FCD0935}" type="parTrans" cxnId="{BA482DD8-D47B-4CC3-BDCB-1B81A7A3E9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D2D047-CAAD-4F6B-9F13-E9DBA3DC6916}" type="sibTrans" cxnId="{BA482DD8-D47B-4CC3-BDCB-1B81A7A3E9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6B3316-2E0C-46F4-9419-2FADB513F311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Special functions</a:t>
          </a:r>
        </a:p>
      </dgm:t>
    </dgm:pt>
    <dgm:pt modelId="{7A6ECF36-960D-4072-85DC-B9EAE8752D56}" type="parTrans" cxnId="{02C2A83A-6E08-446C-B855-6FBA5D559B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98D4E-76F4-4CC5-9653-79B5CD079292}" type="sibTrans" cxnId="{02C2A83A-6E08-446C-B855-6FBA5D559B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59954-E368-47C4-9F6F-A4E803E1CA72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more advanced functions that perform more complicated tasks</a:t>
          </a:r>
        </a:p>
      </dgm:t>
    </dgm:pt>
    <dgm:pt modelId="{B9EB6AED-1BED-4921-8EDC-A24CC19FBA8B}" type="parTrans" cxnId="{5D3E2C14-2BD0-4703-9DFF-F3B11B2BFF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608F48-AC70-4CA8-A926-A279A4D10D08}" type="sibTrans" cxnId="{5D3E2C14-2BD0-4703-9DFF-F3B11B2BFF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8B2E7-7688-4430-80F3-5D03893C24D5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e.g. loops, change parameters at run-time etc.</a:t>
          </a:r>
        </a:p>
      </dgm:t>
    </dgm:pt>
    <dgm:pt modelId="{F967C2B8-8111-4FEF-9CAD-4D2116A182DC}" type="parTrans" cxnId="{3677EC21-1CE1-4521-9106-AD45B9789F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286AA-98FC-4FEA-B1CC-9A850DED641E}" type="sibTrans" cxnId="{3677EC21-1CE1-4521-9106-AD45B9789F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FBBFA-6BAC-4CE3-B67E-0D4D0C139CFD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already learned about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Elig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ArithOp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BenCalc</a:t>
          </a:r>
          <a:endParaRPr lang="en-US" b="1" i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7315F-35E6-4C78-A23B-1B225549FF3D}" type="parTrans" cxnId="{3BC5696D-36D6-4D9D-BEE8-3C76F9AF2A10}">
      <dgm:prSet/>
      <dgm:spPr/>
      <dgm:t>
        <a:bodyPr/>
        <a:lstStyle/>
        <a:p>
          <a:endParaRPr lang="en-GB"/>
        </a:p>
      </dgm:t>
    </dgm:pt>
    <dgm:pt modelId="{C44A7513-D0FB-477B-B640-A3006353F189}" type="sibTrans" cxnId="{3BC5696D-36D6-4D9D-BEE8-3C76F9AF2A10}">
      <dgm:prSet/>
      <dgm:spPr/>
      <dgm:t>
        <a:bodyPr/>
        <a:lstStyle/>
        <a:p>
          <a:endParaRPr lang="en-GB"/>
        </a:p>
      </dgm:t>
    </dgm:pt>
    <dgm:pt modelId="{B8A2F6D6-7AC3-43A9-9F94-57973171DF27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also learn about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SchedCalc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Allocate</a:t>
          </a:r>
        </a:p>
      </dgm:t>
    </dgm:pt>
    <dgm:pt modelId="{A4B69D8C-5539-4865-ACED-82A9D17CDA34}" type="parTrans" cxnId="{2B11D1E3-5F1F-403D-BDE1-FAE564AEBDBB}">
      <dgm:prSet/>
      <dgm:spPr/>
      <dgm:t>
        <a:bodyPr/>
        <a:lstStyle/>
        <a:p>
          <a:endParaRPr lang="en-GB"/>
        </a:p>
      </dgm:t>
    </dgm:pt>
    <dgm:pt modelId="{8B928775-D7F9-4FB3-B732-1F39A8D5CBF2}" type="sibTrans" cxnId="{2B11D1E3-5F1F-403D-BDE1-FAE564AEBDBB}">
      <dgm:prSet/>
      <dgm:spPr/>
      <dgm:t>
        <a:bodyPr/>
        <a:lstStyle/>
        <a:p>
          <a:endParaRPr lang="en-GB"/>
        </a:p>
      </dgm:t>
    </dgm:pt>
    <dgm:pt modelId="{1BC407EF-F2BF-417B-8A2E-2FC2AB9644C8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not covered in this course</a:t>
          </a:r>
        </a:p>
      </dgm:t>
    </dgm:pt>
    <dgm:pt modelId="{FFE61ECB-7024-4067-8D08-1433A296EA4F}" type="parTrans" cxnId="{2D87A18C-6571-489F-AE95-7425F7FAC073}">
      <dgm:prSet/>
      <dgm:spPr/>
      <dgm:t>
        <a:bodyPr/>
        <a:lstStyle/>
        <a:p>
          <a:endParaRPr lang="en-GB"/>
        </a:p>
      </dgm:t>
    </dgm:pt>
    <dgm:pt modelId="{76809881-DEF4-4F9B-96C7-86E14C2358BC}" type="sibTrans" cxnId="{2D87A18C-6571-489F-AE95-7425F7FAC073}">
      <dgm:prSet/>
      <dgm:spPr/>
      <dgm:t>
        <a:bodyPr/>
        <a:lstStyle/>
        <a:p>
          <a:endParaRPr lang="en-GB"/>
        </a:p>
      </dgm:t>
    </dgm:pt>
    <dgm:pt modelId="{6648F046-CDB8-4BBD-B8EE-B897E01401F2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learn about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DefIL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DefConst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DefTU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DefVar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DefOutput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Uprate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26D0F-FCB1-499F-813D-572BA5547FEE}" type="sibTrans" cxnId="{A8799136-207A-4C1D-B64C-D3DA9129C292}">
      <dgm:prSet/>
      <dgm:spPr/>
      <dgm:t>
        <a:bodyPr/>
        <a:lstStyle/>
        <a:p>
          <a:endParaRPr lang="en-GB"/>
        </a:p>
      </dgm:t>
    </dgm:pt>
    <dgm:pt modelId="{47018D05-B8BB-4C75-BA62-D27BF9A6205D}" type="parTrans" cxnId="{A8799136-207A-4C1D-B64C-D3DA9129C292}">
      <dgm:prSet/>
      <dgm:spPr/>
      <dgm:t>
        <a:bodyPr/>
        <a:lstStyle/>
        <a:p>
          <a:endParaRPr lang="en-GB"/>
        </a:p>
      </dgm:t>
    </dgm:pt>
    <dgm:pt modelId="{053341B6-AF42-764B-A5AB-596A1E44A527}" type="pres">
      <dgm:prSet presAssocID="{42B0B977-EABD-4127-B18D-18F8BCB41090}" presName="linear" presStyleCnt="0">
        <dgm:presLayoutVars>
          <dgm:dir/>
          <dgm:animLvl val="lvl"/>
          <dgm:resizeHandles val="exact"/>
        </dgm:presLayoutVars>
      </dgm:prSet>
      <dgm:spPr/>
    </dgm:pt>
    <dgm:pt modelId="{40BE38F6-0950-1649-8E3C-7692E222E114}" type="pres">
      <dgm:prSet presAssocID="{BF99F1A4-125E-4073-863D-7238E872BD6C}" presName="parentLin" presStyleCnt="0"/>
      <dgm:spPr/>
    </dgm:pt>
    <dgm:pt modelId="{046C6DC5-D3B2-5A40-9A54-82957246B555}" type="pres">
      <dgm:prSet presAssocID="{BF99F1A4-125E-4073-863D-7238E872BD6C}" presName="parentLeftMargin" presStyleLbl="node1" presStyleIdx="0" presStyleCnt="3"/>
      <dgm:spPr/>
    </dgm:pt>
    <dgm:pt modelId="{8D9E13D8-EAB9-FE41-B842-A5908D8ABCDD}" type="pres">
      <dgm:prSet presAssocID="{BF99F1A4-125E-4073-863D-7238E872BD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9A6B90-356E-7C43-85A9-AEE3FB927E33}" type="pres">
      <dgm:prSet presAssocID="{BF99F1A4-125E-4073-863D-7238E872BD6C}" presName="negativeSpace" presStyleCnt="0"/>
      <dgm:spPr/>
    </dgm:pt>
    <dgm:pt modelId="{C3112BBB-807D-7546-AA0E-7DF6F8E84C71}" type="pres">
      <dgm:prSet presAssocID="{BF99F1A4-125E-4073-863D-7238E872BD6C}" presName="childText" presStyleLbl="conFgAcc1" presStyleIdx="0" presStyleCnt="3">
        <dgm:presLayoutVars>
          <dgm:bulletEnabled val="1"/>
        </dgm:presLayoutVars>
      </dgm:prSet>
      <dgm:spPr/>
    </dgm:pt>
    <dgm:pt modelId="{C3157839-2C66-0047-AC10-CA1AD9DCB2F9}" type="pres">
      <dgm:prSet presAssocID="{4AD2B155-1360-4B8D-9974-9695E33CC27B}" presName="spaceBetweenRectangles" presStyleCnt="0"/>
      <dgm:spPr/>
    </dgm:pt>
    <dgm:pt modelId="{22EE8BB5-CC2C-914C-8B89-FBF26B83991C}" type="pres">
      <dgm:prSet presAssocID="{5C619874-805D-4145-9606-001715109C61}" presName="parentLin" presStyleCnt="0"/>
      <dgm:spPr/>
    </dgm:pt>
    <dgm:pt modelId="{DEE52B09-9B45-5D4F-98FA-9989B09F88C7}" type="pres">
      <dgm:prSet presAssocID="{5C619874-805D-4145-9606-001715109C61}" presName="parentLeftMargin" presStyleLbl="node1" presStyleIdx="0" presStyleCnt="3"/>
      <dgm:spPr/>
    </dgm:pt>
    <dgm:pt modelId="{C7D47CA2-FFF2-844E-840D-FBD0A71DBB1D}" type="pres">
      <dgm:prSet presAssocID="{5C619874-805D-4145-9606-001715109C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C0E95E-4FF0-9A4A-B26D-EE4063A6E35D}" type="pres">
      <dgm:prSet presAssocID="{5C619874-805D-4145-9606-001715109C61}" presName="negativeSpace" presStyleCnt="0"/>
      <dgm:spPr/>
    </dgm:pt>
    <dgm:pt modelId="{49AA9C54-113C-B244-97D9-FFEB016346FA}" type="pres">
      <dgm:prSet presAssocID="{5C619874-805D-4145-9606-001715109C61}" presName="childText" presStyleLbl="conFgAcc1" presStyleIdx="1" presStyleCnt="3">
        <dgm:presLayoutVars>
          <dgm:bulletEnabled val="1"/>
        </dgm:presLayoutVars>
      </dgm:prSet>
      <dgm:spPr/>
    </dgm:pt>
    <dgm:pt modelId="{C646A394-CA02-EF44-9AD8-16028C5561E3}" type="pres">
      <dgm:prSet presAssocID="{70C5AA92-F42A-4AED-9A7E-BA4ADEF6CC16}" presName="spaceBetweenRectangles" presStyleCnt="0"/>
      <dgm:spPr/>
    </dgm:pt>
    <dgm:pt modelId="{512E6F19-B8B7-3D45-9C1F-210DAED589DA}" type="pres">
      <dgm:prSet presAssocID="{416B3316-2E0C-46F4-9419-2FADB513F311}" presName="parentLin" presStyleCnt="0"/>
      <dgm:spPr/>
    </dgm:pt>
    <dgm:pt modelId="{C62E65E1-717A-5B47-AC2A-587F4C711F7E}" type="pres">
      <dgm:prSet presAssocID="{416B3316-2E0C-46F4-9419-2FADB513F311}" presName="parentLeftMargin" presStyleLbl="node1" presStyleIdx="1" presStyleCnt="3"/>
      <dgm:spPr/>
    </dgm:pt>
    <dgm:pt modelId="{171C2ED1-87E4-0B41-B317-DBB88AA06BE8}" type="pres">
      <dgm:prSet presAssocID="{416B3316-2E0C-46F4-9419-2FADB513F31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86C0DA5-A037-6048-B3B6-DB731E0D5531}" type="pres">
      <dgm:prSet presAssocID="{416B3316-2E0C-46F4-9419-2FADB513F311}" presName="negativeSpace" presStyleCnt="0"/>
      <dgm:spPr/>
    </dgm:pt>
    <dgm:pt modelId="{55FD741B-5CFA-AD44-9CFA-A2A67408A071}" type="pres">
      <dgm:prSet presAssocID="{416B3316-2E0C-46F4-9419-2FADB513F3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3E2C14-2BD0-4703-9DFF-F3B11B2BFF1E}" srcId="{416B3316-2E0C-46F4-9419-2FADB513F311}" destId="{20859954-E368-47C4-9F6F-A4E803E1CA72}" srcOrd="0" destOrd="0" parTransId="{B9EB6AED-1BED-4921-8EDC-A24CC19FBA8B}" sibTransId="{8A608F48-AC70-4CA8-A926-A279A4D10D08}"/>
    <dgm:cxn modelId="{11017016-DC04-403F-9252-BD0279A49804}" type="presOf" srcId="{0CF88001-B96C-42BC-9C49-735715544703}" destId="{C3112BBB-807D-7546-AA0E-7DF6F8E84C71}" srcOrd="0" destOrd="0" presId="urn:microsoft.com/office/officeart/2005/8/layout/list1"/>
    <dgm:cxn modelId="{3677EC21-1CE1-4521-9106-AD45B9789F7A}" srcId="{416B3316-2E0C-46F4-9419-2FADB513F311}" destId="{8108B2E7-7688-4430-80F3-5D03893C24D5}" srcOrd="1" destOrd="0" parTransId="{F967C2B8-8111-4FEF-9CAD-4D2116A182DC}" sibTransId="{A2C286AA-98FC-4FEA-B1CC-9A850DED641E}"/>
    <dgm:cxn modelId="{88E0FA23-1832-44B4-BEC5-10883B33C419}" type="presOf" srcId="{2B451DC5-B2F8-4263-9E62-AFB649803D0C}" destId="{C3112BBB-807D-7546-AA0E-7DF6F8E84C71}" srcOrd="0" destOrd="1" presId="urn:microsoft.com/office/officeart/2005/8/layout/list1"/>
    <dgm:cxn modelId="{3BD3FD26-4867-4CD4-B8D5-7DCCF034FDFD}" srcId="{42B0B977-EABD-4127-B18D-18F8BCB41090}" destId="{5C619874-805D-4145-9606-001715109C61}" srcOrd="1" destOrd="0" parTransId="{0ED99CB8-D8EA-4401-857F-2573C3B3674A}" sibTransId="{70C5AA92-F42A-4AED-9A7E-BA4ADEF6CC16}"/>
    <dgm:cxn modelId="{A8799136-207A-4C1D-B64C-D3DA9129C292}" srcId="{BF99F1A4-125E-4073-863D-7238E872BD6C}" destId="{6648F046-CDB8-4BBD-B8EE-B897E01401F2}" srcOrd="2" destOrd="0" parTransId="{47018D05-B8BB-4C75-BA62-D27BF9A6205D}" sibTransId="{1CD26D0F-FCB1-499F-813D-572BA5547FEE}"/>
    <dgm:cxn modelId="{4FF8DA37-3803-45B4-8519-50E7303D6648}" srcId="{5C619874-805D-4145-9606-001715109C61}" destId="{6CFB2084-A6FE-449F-A4C2-8C09DDEAE3CF}" srcOrd="0" destOrd="0" parTransId="{27FFA672-3A3A-452C-94DB-71A829B1E4F1}" sibTransId="{53697BF4-3263-4C15-BFB0-79717D72FAE7}"/>
    <dgm:cxn modelId="{02C2A83A-6E08-446C-B855-6FBA5D559B49}" srcId="{42B0B977-EABD-4127-B18D-18F8BCB41090}" destId="{416B3316-2E0C-46F4-9419-2FADB513F311}" srcOrd="2" destOrd="0" parTransId="{7A6ECF36-960D-4072-85DC-B9EAE8752D56}" sibTransId="{D5698D4E-76F4-4CC5-9653-79B5CD079292}"/>
    <dgm:cxn modelId="{97FCD13C-E55B-42F8-BF56-9F9593337EC6}" type="presOf" srcId="{8EF3394E-2593-48CA-8FFC-E7B4BAAD882C}" destId="{49AA9C54-113C-B244-97D9-FFEB016346FA}" srcOrd="0" destOrd="1" presId="urn:microsoft.com/office/officeart/2005/8/layout/list1"/>
    <dgm:cxn modelId="{7195745B-7817-43E0-BACA-36726407E6A1}" type="presOf" srcId="{1BC407EF-F2BF-417B-8A2E-2FC2AB9644C8}" destId="{55FD741B-5CFA-AD44-9CFA-A2A67408A071}" srcOrd="0" destOrd="2" presId="urn:microsoft.com/office/officeart/2005/8/layout/list1"/>
    <dgm:cxn modelId="{6E55A35B-4C91-4DBB-95A1-EFD84DC0E2EC}" type="presOf" srcId="{B8A2F6D6-7AC3-43A9-9F94-57973171DF27}" destId="{49AA9C54-113C-B244-97D9-FFEB016346FA}" srcOrd="0" destOrd="3" presId="urn:microsoft.com/office/officeart/2005/8/layout/list1"/>
    <dgm:cxn modelId="{1C712760-2B60-4217-AB26-5C44D16502D7}" type="presOf" srcId="{BF99F1A4-125E-4073-863D-7238E872BD6C}" destId="{046C6DC5-D3B2-5A40-9A54-82957246B555}" srcOrd="0" destOrd="0" presId="urn:microsoft.com/office/officeart/2005/8/layout/list1"/>
    <dgm:cxn modelId="{DC04B846-978B-4ACF-9D8A-B4A78E10EAF8}" type="presOf" srcId="{EE0FBBFA-6BAC-4CE3-B67E-0D4D0C139CFD}" destId="{49AA9C54-113C-B244-97D9-FFEB016346FA}" srcOrd="0" destOrd="2" presId="urn:microsoft.com/office/officeart/2005/8/layout/list1"/>
    <dgm:cxn modelId="{3BC5696D-36D6-4D9D-BEE8-3C76F9AF2A10}" srcId="{5C619874-805D-4145-9606-001715109C61}" destId="{EE0FBBFA-6BAC-4CE3-B67E-0D4D0C139CFD}" srcOrd="2" destOrd="0" parTransId="{B037315F-35E6-4C78-A23B-1B225549FF3D}" sibTransId="{C44A7513-D0FB-477B-B640-A3006353F189}"/>
    <dgm:cxn modelId="{6AF7D054-BB64-4D4B-A78F-1C72E1856A29}" type="presOf" srcId="{8108B2E7-7688-4430-80F3-5D03893C24D5}" destId="{55FD741B-5CFA-AD44-9CFA-A2A67408A071}" srcOrd="0" destOrd="1" presId="urn:microsoft.com/office/officeart/2005/8/layout/list1"/>
    <dgm:cxn modelId="{70538E55-2940-43A1-B84A-37F58F9EDA06}" type="presOf" srcId="{416B3316-2E0C-46F4-9419-2FADB513F311}" destId="{171C2ED1-87E4-0B41-B317-DBB88AA06BE8}" srcOrd="1" destOrd="0" presId="urn:microsoft.com/office/officeart/2005/8/layout/list1"/>
    <dgm:cxn modelId="{8051387C-6251-4D46-82A2-445C6825264C}" type="presOf" srcId="{20859954-E368-47C4-9F6F-A4E803E1CA72}" destId="{55FD741B-5CFA-AD44-9CFA-A2A67408A071}" srcOrd="0" destOrd="0" presId="urn:microsoft.com/office/officeart/2005/8/layout/list1"/>
    <dgm:cxn modelId="{2D87A18C-6571-489F-AE95-7425F7FAC073}" srcId="{416B3316-2E0C-46F4-9419-2FADB513F311}" destId="{1BC407EF-F2BF-417B-8A2E-2FC2AB9644C8}" srcOrd="2" destOrd="0" parTransId="{FFE61ECB-7024-4067-8D08-1433A296EA4F}" sibTransId="{76809881-DEF4-4F9B-96C7-86E14C2358BC}"/>
    <dgm:cxn modelId="{126D6094-5247-4DAB-AA0E-55555BA19842}" type="presOf" srcId="{BF99F1A4-125E-4073-863D-7238E872BD6C}" destId="{8D9E13D8-EAB9-FE41-B842-A5908D8ABCDD}" srcOrd="1" destOrd="0" presId="urn:microsoft.com/office/officeart/2005/8/layout/list1"/>
    <dgm:cxn modelId="{4CDE8194-DAA1-4390-B92B-B73A81670D2C}" srcId="{42B0B977-EABD-4127-B18D-18F8BCB41090}" destId="{BF99F1A4-125E-4073-863D-7238E872BD6C}" srcOrd="0" destOrd="0" parTransId="{6953356E-EA09-48EF-9C88-C171499BCB3F}" sibTransId="{4AD2B155-1360-4B8D-9974-9695E33CC27B}"/>
    <dgm:cxn modelId="{1789B19E-C9AE-440E-A9E7-513A1F538B69}" type="presOf" srcId="{6CFB2084-A6FE-449F-A4C2-8C09DDEAE3CF}" destId="{49AA9C54-113C-B244-97D9-FFEB016346FA}" srcOrd="0" destOrd="0" presId="urn:microsoft.com/office/officeart/2005/8/layout/list1"/>
    <dgm:cxn modelId="{3025B7A6-AC4A-4BF2-849E-062811F80872}" type="presOf" srcId="{42B0B977-EABD-4127-B18D-18F8BCB41090}" destId="{053341B6-AF42-764B-A5AB-596A1E44A527}" srcOrd="0" destOrd="0" presId="urn:microsoft.com/office/officeart/2005/8/layout/list1"/>
    <dgm:cxn modelId="{C02D09AC-CEC4-4D0B-8539-A140926B5580}" srcId="{BF99F1A4-125E-4073-863D-7238E872BD6C}" destId="{2B451DC5-B2F8-4263-9E62-AFB649803D0C}" srcOrd="1" destOrd="0" parTransId="{917DF35B-9C20-4231-9F77-BA25FF038EF5}" sibTransId="{1925827A-67A2-471A-97E9-140F47BD9606}"/>
    <dgm:cxn modelId="{BA482DD8-D47B-4CC3-BDCB-1B81A7A3E904}" srcId="{5C619874-805D-4145-9606-001715109C61}" destId="{8EF3394E-2593-48CA-8FFC-E7B4BAAD882C}" srcOrd="1" destOrd="0" parTransId="{E26DA656-9E31-4B08-A3D3-6CAC8FCD0935}" sibTransId="{89D2D047-CAAD-4F6B-9F13-E9DBA3DC6916}"/>
    <dgm:cxn modelId="{6CABD7D8-844B-4CE2-829A-EF8FBD818597}" type="presOf" srcId="{5C619874-805D-4145-9606-001715109C61}" destId="{C7D47CA2-FFF2-844E-840D-FBD0A71DBB1D}" srcOrd="1" destOrd="0" presId="urn:microsoft.com/office/officeart/2005/8/layout/list1"/>
    <dgm:cxn modelId="{3DB326DF-635E-40F5-9004-C7AB72F8CE50}" srcId="{BF99F1A4-125E-4073-863D-7238E872BD6C}" destId="{0CF88001-B96C-42BC-9C49-735715544703}" srcOrd="0" destOrd="0" parTransId="{D54ED22A-B6FB-4AB9-ADCF-836F82950D90}" sibTransId="{EB8A3CB3-58A6-49A9-892D-2FBC28C40CC1}"/>
    <dgm:cxn modelId="{7A128AE3-8AB3-4382-AA55-39BB4AEE76BD}" type="presOf" srcId="{416B3316-2E0C-46F4-9419-2FADB513F311}" destId="{C62E65E1-717A-5B47-AC2A-587F4C711F7E}" srcOrd="0" destOrd="0" presId="urn:microsoft.com/office/officeart/2005/8/layout/list1"/>
    <dgm:cxn modelId="{2B11D1E3-5F1F-403D-BDE1-FAE564AEBDBB}" srcId="{5C619874-805D-4145-9606-001715109C61}" destId="{B8A2F6D6-7AC3-43A9-9F94-57973171DF27}" srcOrd="3" destOrd="0" parTransId="{A4B69D8C-5539-4865-ACED-82A9D17CDA34}" sibTransId="{8B928775-D7F9-4FB3-B732-1F39A8D5CBF2}"/>
    <dgm:cxn modelId="{32DF9BE8-1673-4B3F-915E-79E0442BB03B}" type="presOf" srcId="{5C619874-805D-4145-9606-001715109C61}" destId="{DEE52B09-9B45-5D4F-98FA-9989B09F88C7}" srcOrd="0" destOrd="0" presId="urn:microsoft.com/office/officeart/2005/8/layout/list1"/>
    <dgm:cxn modelId="{34CFDCF1-0154-4112-B449-92A6935009B1}" type="presOf" srcId="{6648F046-CDB8-4BBD-B8EE-B897E01401F2}" destId="{C3112BBB-807D-7546-AA0E-7DF6F8E84C71}" srcOrd="0" destOrd="2" presId="urn:microsoft.com/office/officeart/2005/8/layout/list1"/>
    <dgm:cxn modelId="{743556B6-E9CB-4460-BD72-625F147E1A9F}" type="presParOf" srcId="{053341B6-AF42-764B-A5AB-596A1E44A527}" destId="{40BE38F6-0950-1649-8E3C-7692E222E114}" srcOrd="0" destOrd="0" presId="urn:microsoft.com/office/officeart/2005/8/layout/list1"/>
    <dgm:cxn modelId="{7CE1BAC3-EE09-46BC-A1BD-411A593B228E}" type="presParOf" srcId="{40BE38F6-0950-1649-8E3C-7692E222E114}" destId="{046C6DC5-D3B2-5A40-9A54-82957246B555}" srcOrd="0" destOrd="0" presId="urn:microsoft.com/office/officeart/2005/8/layout/list1"/>
    <dgm:cxn modelId="{3C12713A-B8E5-41F5-B48C-950149CB2F5B}" type="presParOf" srcId="{40BE38F6-0950-1649-8E3C-7692E222E114}" destId="{8D9E13D8-EAB9-FE41-B842-A5908D8ABCDD}" srcOrd="1" destOrd="0" presId="urn:microsoft.com/office/officeart/2005/8/layout/list1"/>
    <dgm:cxn modelId="{B11BDB7F-9765-47C7-9FC0-995FDBB19E8F}" type="presParOf" srcId="{053341B6-AF42-764B-A5AB-596A1E44A527}" destId="{149A6B90-356E-7C43-85A9-AEE3FB927E33}" srcOrd="1" destOrd="0" presId="urn:microsoft.com/office/officeart/2005/8/layout/list1"/>
    <dgm:cxn modelId="{DF3BC25D-7FA9-45D1-A7A9-06A3E0CCC5B1}" type="presParOf" srcId="{053341B6-AF42-764B-A5AB-596A1E44A527}" destId="{C3112BBB-807D-7546-AA0E-7DF6F8E84C71}" srcOrd="2" destOrd="0" presId="urn:microsoft.com/office/officeart/2005/8/layout/list1"/>
    <dgm:cxn modelId="{B2C8071A-FD28-4576-9A4C-7214FFA2D5E2}" type="presParOf" srcId="{053341B6-AF42-764B-A5AB-596A1E44A527}" destId="{C3157839-2C66-0047-AC10-CA1AD9DCB2F9}" srcOrd="3" destOrd="0" presId="urn:microsoft.com/office/officeart/2005/8/layout/list1"/>
    <dgm:cxn modelId="{A6200284-71E0-46A8-AD6B-2FAB9E7DD59A}" type="presParOf" srcId="{053341B6-AF42-764B-A5AB-596A1E44A527}" destId="{22EE8BB5-CC2C-914C-8B89-FBF26B83991C}" srcOrd="4" destOrd="0" presId="urn:microsoft.com/office/officeart/2005/8/layout/list1"/>
    <dgm:cxn modelId="{B0430C01-3609-487A-9AE3-5FE1EDEB4300}" type="presParOf" srcId="{22EE8BB5-CC2C-914C-8B89-FBF26B83991C}" destId="{DEE52B09-9B45-5D4F-98FA-9989B09F88C7}" srcOrd="0" destOrd="0" presId="urn:microsoft.com/office/officeart/2005/8/layout/list1"/>
    <dgm:cxn modelId="{5F409717-DE3D-40DE-BFD7-9F30F9771DAF}" type="presParOf" srcId="{22EE8BB5-CC2C-914C-8B89-FBF26B83991C}" destId="{C7D47CA2-FFF2-844E-840D-FBD0A71DBB1D}" srcOrd="1" destOrd="0" presId="urn:microsoft.com/office/officeart/2005/8/layout/list1"/>
    <dgm:cxn modelId="{4F2BB214-DB2F-49B6-9A81-C8EF674E7954}" type="presParOf" srcId="{053341B6-AF42-764B-A5AB-596A1E44A527}" destId="{70C0E95E-4FF0-9A4A-B26D-EE4063A6E35D}" srcOrd="5" destOrd="0" presId="urn:microsoft.com/office/officeart/2005/8/layout/list1"/>
    <dgm:cxn modelId="{82DB2201-7E62-400E-A783-5895F57A0D70}" type="presParOf" srcId="{053341B6-AF42-764B-A5AB-596A1E44A527}" destId="{49AA9C54-113C-B244-97D9-FFEB016346FA}" srcOrd="6" destOrd="0" presId="urn:microsoft.com/office/officeart/2005/8/layout/list1"/>
    <dgm:cxn modelId="{174E3B6C-D88B-490F-89ED-AA51DAC62D5E}" type="presParOf" srcId="{053341B6-AF42-764B-A5AB-596A1E44A527}" destId="{C646A394-CA02-EF44-9AD8-16028C5561E3}" srcOrd="7" destOrd="0" presId="urn:microsoft.com/office/officeart/2005/8/layout/list1"/>
    <dgm:cxn modelId="{B1B6ADA6-2345-4D35-9E32-CCF64A79D0F5}" type="presParOf" srcId="{053341B6-AF42-764B-A5AB-596A1E44A527}" destId="{512E6F19-B8B7-3D45-9C1F-210DAED589DA}" srcOrd="8" destOrd="0" presId="urn:microsoft.com/office/officeart/2005/8/layout/list1"/>
    <dgm:cxn modelId="{DE1D6E2D-ACF6-4667-B144-1DE37972C7E2}" type="presParOf" srcId="{512E6F19-B8B7-3D45-9C1F-210DAED589DA}" destId="{C62E65E1-717A-5B47-AC2A-587F4C711F7E}" srcOrd="0" destOrd="0" presId="urn:microsoft.com/office/officeart/2005/8/layout/list1"/>
    <dgm:cxn modelId="{B657FBF8-3156-44BA-A3A4-A8ABED6237FD}" type="presParOf" srcId="{512E6F19-B8B7-3D45-9C1F-210DAED589DA}" destId="{171C2ED1-87E4-0B41-B317-DBB88AA06BE8}" srcOrd="1" destOrd="0" presId="urn:microsoft.com/office/officeart/2005/8/layout/list1"/>
    <dgm:cxn modelId="{F7630195-0182-4DFE-AC0E-CB4C8CF61C80}" type="presParOf" srcId="{053341B6-AF42-764B-A5AB-596A1E44A527}" destId="{586C0DA5-A037-6048-B3B6-DB731E0D5531}" srcOrd="9" destOrd="0" presId="urn:microsoft.com/office/officeart/2005/8/layout/list1"/>
    <dgm:cxn modelId="{659D4C87-5277-4EA0-BE8B-2790DA73ADA7}" type="presParOf" srcId="{053341B6-AF42-764B-A5AB-596A1E44A527}" destId="{55FD741B-5CFA-AD44-9CFA-A2A67408A071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C3BEFC-0A1D-2146-AF98-87A54A689B58}" type="doc">
      <dgm:prSet loTypeId="urn:microsoft.com/office/officeart/2009/3/layout/HorizontalOrganizationChar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857CE87-76AB-5841-A550-9D5D8A38FBB0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Policy</a:t>
          </a:r>
        </a:p>
      </dgm:t>
    </dgm:pt>
    <dgm:pt modelId="{DBE56815-E200-A444-A45A-8EF31C6C963F}" type="parTrans" cxnId="{FB6A89F3-5403-1543-81B5-3B2C745289D5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0A7D29-B42F-354B-BF95-58C7B0A1B01E}" type="sibTrans" cxnId="{FB6A89F3-5403-1543-81B5-3B2C745289D5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910A5-8680-9346-86DC-BA4B36E89531}" type="asst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Function</a:t>
          </a:r>
        </a:p>
      </dgm:t>
    </dgm:pt>
    <dgm:pt modelId="{E3A26BB4-91AC-6B4B-B5B1-B1F9D4FC4BDE}" type="parTrans" cxnId="{091D191B-D262-AF49-BB2F-B4995C97018A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48F61-0FC8-E343-9038-9279AD265469}" type="sibTrans" cxnId="{091D191B-D262-AF49-BB2F-B4995C97018A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CFB49-67D5-6E44-8D07-BAC28F7E90C4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gm:t>
    </dgm:pt>
    <dgm:pt modelId="{2D76FA00-217D-6646-A611-3B06795B1644}" type="parTrans" cxnId="{D5529BB4-2FB8-514F-B13D-3F2E9625313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EB557-E74C-C14B-8290-E262A017E3C1}" type="sibTrans" cxnId="{D5529BB4-2FB8-514F-B13D-3F2E9625313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D6214-6BFC-0140-8DAA-5696CB9A0971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gm:t>
    </dgm:pt>
    <dgm:pt modelId="{64D4D032-3164-1544-96CB-E6F0CC99B01A}" type="parTrans" cxnId="{38D6BC27-6C25-E14B-90DA-D6FDECB83A5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A48DE-1A06-B24D-896F-A10142BFED90}" type="sibTrans" cxnId="{38D6BC27-6C25-E14B-90DA-D6FDECB83A5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5CDCC-F0FD-DC41-BC3F-2306EEB8E511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gm:t>
    </dgm:pt>
    <dgm:pt modelId="{320AA6DF-1D5E-BF4E-A9D8-ADAB73167B88}" type="parTrans" cxnId="{4180298B-FFDF-3D4F-BA61-E2DB29B9670E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9E9C9-88E1-3E41-907D-6CAAC9FC6245}" type="sibTrans" cxnId="{4180298B-FFDF-3D4F-BA61-E2DB29B9670E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92477-1897-A546-A074-0783276C2E31}" type="pres">
      <dgm:prSet presAssocID="{65C3BEFC-0A1D-2146-AF98-87A54A689B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FC8920-41DA-8E4F-859A-4ED0ACCF42C9}" type="pres">
      <dgm:prSet presAssocID="{7857CE87-76AB-5841-A550-9D5D8A38FBB0}" presName="hierRoot1" presStyleCnt="0">
        <dgm:presLayoutVars>
          <dgm:hierBranch val="init"/>
        </dgm:presLayoutVars>
      </dgm:prSet>
      <dgm:spPr/>
    </dgm:pt>
    <dgm:pt modelId="{EF17587F-BEC0-BB4D-A9C4-94E2D7B7E9E6}" type="pres">
      <dgm:prSet presAssocID="{7857CE87-76AB-5841-A550-9D5D8A38FBB0}" presName="rootComposite1" presStyleCnt="0"/>
      <dgm:spPr/>
    </dgm:pt>
    <dgm:pt modelId="{28D40133-1EB4-4C4F-8DF2-010958B7608F}" type="pres">
      <dgm:prSet presAssocID="{7857CE87-76AB-5841-A550-9D5D8A38FBB0}" presName="rootText1" presStyleLbl="node0" presStyleIdx="0" presStyleCnt="1">
        <dgm:presLayoutVars>
          <dgm:chPref val="3"/>
        </dgm:presLayoutVars>
      </dgm:prSet>
      <dgm:spPr/>
    </dgm:pt>
    <dgm:pt modelId="{A698BBED-33F0-894A-8C18-53DD51530966}" type="pres">
      <dgm:prSet presAssocID="{7857CE87-76AB-5841-A550-9D5D8A38FBB0}" presName="rootConnector1" presStyleLbl="node1" presStyleIdx="0" presStyleCnt="0"/>
      <dgm:spPr/>
    </dgm:pt>
    <dgm:pt modelId="{D3937A73-A7C6-884F-8EE0-2D0ECA8680CF}" type="pres">
      <dgm:prSet presAssocID="{7857CE87-76AB-5841-A550-9D5D8A38FBB0}" presName="hierChild2" presStyleCnt="0"/>
      <dgm:spPr/>
    </dgm:pt>
    <dgm:pt modelId="{AA002D6B-8562-634C-ADE2-B6D2E8643D49}" type="pres">
      <dgm:prSet presAssocID="{2D76FA00-217D-6646-A611-3B06795B1644}" presName="Name64" presStyleLbl="parChTrans1D2" presStyleIdx="0" presStyleCnt="4"/>
      <dgm:spPr/>
    </dgm:pt>
    <dgm:pt modelId="{E0B70AB2-FEFD-2342-BC44-9D294A80B4E5}" type="pres">
      <dgm:prSet presAssocID="{2E8CFB49-67D5-6E44-8D07-BAC28F7E90C4}" presName="hierRoot2" presStyleCnt="0">
        <dgm:presLayoutVars>
          <dgm:hierBranch val="init"/>
        </dgm:presLayoutVars>
      </dgm:prSet>
      <dgm:spPr/>
    </dgm:pt>
    <dgm:pt modelId="{81A00CFD-A974-7F48-831E-8B5AF8AD279B}" type="pres">
      <dgm:prSet presAssocID="{2E8CFB49-67D5-6E44-8D07-BAC28F7E90C4}" presName="rootComposite" presStyleCnt="0"/>
      <dgm:spPr/>
    </dgm:pt>
    <dgm:pt modelId="{96916D08-F133-5647-AD12-F2553E69E4F3}" type="pres">
      <dgm:prSet presAssocID="{2E8CFB49-67D5-6E44-8D07-BAC28F7E90C4}" presName="rootText" presStyleLbl="node2" presStyleIdx="0" presStyleCnt="3">
        <dgm:presLayoutVars>
          <dgm:chPref val="3"/>
        </dgm:presLayoutVars>
      </dgm:prSet>
      <dgm:spPr/>
    </dgm:pt>
    <dgm:pt modelId="{2465D717-B662-F94E-9390-9C7DBD2087BF}" type="pres">
      <dgm:prSet presAssocID="{2E8CFB49-67D5-6E44-8D07-BAC28F7E90C4}" presName="rootConnector" presStyleLbl="node2" presStyleIdx="0" presStyleCnt="3"/>
      <dgm:spPr/>
    </dgm:pt>
    <dgm:pt modelId="{6C14DE2A-3C5F-EA48-9CDF-1E24D888A553}" type="pres">
      <dgm:prSet presAssocID="{2E8CFB49-67D5-6E44-8D07-BAC28F7E90C4}" presName="hierChild4" presStyleCnt="0"/>
      <dgm:spPr/>
    </dgm:pt>
    <dgm:pt modelId="{0DDAD61C-2B69-1E48-B071-918CEBF6A826}" type="pres">
      <dgm:prSet presAssocID="{2E8CFB49-67D5-6E44-8D07-BAC28F7E90C4}" presName="hierChild5" presStyleCnt="0"/>
      <dgm:spPr/>
    </dgm:pt>
    <dgm:pt modelId="{B1344BFB-6F45-0A4A-AADB-2C5A95653286}" type="pres">
      <dgm:prSet presAssocID="{64D4D032-3164-1544-96CB-E6F0CC99B01A}" presName="Name64" presStyleLbl="parChTrans1D2" presStyleIdx="1" presStyleCnt="4"/>
      <dgm:spPr/>
    </dgm:pt>
    <dgm:pt modelId="{8B2B410E-EC78-5240-856B-9C48C960507D}" type="pres">
      <dgm:prSet presAssocID="{578D6214-6BFC-0140-8DAA-5696CB9A0971}" presName="hierRoot2" presStyleCnt="0">
        <dgm:presLayoutVars>
          <dgm:hierBranch val="init"/>
        </dgm:presLayoutVars>
      </dgm:prSet>
      <dgm:spPr/>
    </dgm:pt>
    <dgm:pt modelId="{6DD2C1D6-456B-6248-9B8C-2E7D7F4C7797}" type="pres">
      <dgm:prSet presAssocID="{578D6214-6BFC-0140-8DAA-5696CB9A0971}" presName="rootComposite" presStyleCnt="0"/>
      <dgm:spPr/>
    </dgm:pt>
    <dgm:pt modelId="{F5357268-B42E-2B44-8F32-1247FA058118}" type="pres">
      <dgm:prSet presAssocID="{578D6214-6BFC-0140-8DAA-5696CB9A0971}" presName="rootText" presStyleLbl="node2" presStyleIdx="1" presStyleCnt="3">
        <dgm:presLayoutVars>
          <dgm:chPref val="3"/>
        </dgm:presLayoutVars>
      </dgm:prSet>
      <dgm:spPr/>
    </dgm:pt>
    <dgm:pt modelId="{FF17F935-76C7-944C-BF31-F7FB4AABE17D}" type="pres">
      <dgm:prSet presAssocID="{578D6214-6BFC-0140-8DAA-5696CB9A0971}" presName="rootConnector" presStyleLbl="node2" presStyleIdx="1" presStyleCnt="3"/>
      <dgm:spPr/>
    </dgm:pt>
    <dgm:pt modelId="{7723B539-2D51-DE4A-8C8A-AC3C0B3B9192}" type="pres">
      <dgm:prSet presAssocID="{578D6214-6BFC-0140-8DAA-5696CB9A0971}" presName="hierChild4" presStyleCnt="0"/>
      <dgm:spPr/>
    </dgm:pt>
    <dgm:pt modelId="{4F22D05D-A732-464D-ABD7-A7114AD3D83C}" type="pres">
      <dgm:prSet presAssocID="{578D6214-6BFC-0140-8DAA-5696CB9A0971}" presName="hierChild5" presStyleCnt="0"/>
      <dgm:spPr/>
    </dgm:pt>
    <dgm:pt modelId="{26AC4829-C3E0-8C48-95A9-4EC2B5F7F00E}" type="pres">
      <dgm:prSet presAssocID="{320AA6DF-1D5E-BF4E-A9D8-ADAB73167B88}" presName="Name64" presStyleLbl="parChTrans1D2" presStyleIdx="2" presStyleCnt="4"/>
      <dgm:spPr/>
    </dgm:pt>
    <dgm:pt modelId="{9A0856C4-80BD-E84D-BC18-BCC7F2AD5505}" type="pres">
      <dgm:prSet presAssocID="{E735CDCC-F0FD-DC41-BC3F-2306EEB8E511}" presName="hierRoot2" presStyleCnt="0">
        <dgm:presLayoutVars>
          <dgm:hierBranch val="init"/>
        </dgm:presLayoutVars>
      </dgm:prSet>
      <dgm:spPr/>
    </dgm:pt>
    <dgm:pt modelId="{998B4EEE-7069-3D4F-8EE2-11CA24FA7C72}" type="pres">
      <dgm:prSet presAssocID="{E735CDCC-F0FD-DC41-BC3F-2306EEB8E511}" presName="rootComposite" presStyleCnt="0"/>
      <dgm:spPr/>
    </dgm:pt>
    <dgm:pt modelId="{B05F5616-0A0F-034E-B577-BF435E97BBC8}" type="pres">
      <dgm:prSet presAssocID="{E735CDCC-F0FD-DC41-BC3F-2306EEB8E511}" presName="rootText" presStyleLbl="node2" presStyleIdx="2" presStyleCnt="3">
        <dgm:presLayoutVars>
          <dgm:chPref val="3"/>
        </dgm:presLayoutVars>
      </dgm:prSet>
      <dgm:spPr/>
    </dgm:pt>
    <dgm:pt modelId="{BF955663-21BC-524E-98BD-BB2D880D2D92}" type="pres">
      <dgm:prSet presAssocID="{E735CDCC-F0FD-DC41-BC3F-2306EEB8E511}" presName="rootConnector" presStyleLbl="node2" presStyleIdx="2" presStyleCnt="3"/>
      <dgm:spPr/>
    </dgm:pt>
    <dgm:pt modelId="{3554E55E-ED76-134C-A660-FC3747E75974}" type="pres">
      <dgm:prSet presAssocID="{E735CDCC-F0FD-DC41-BC3F-2306EEB8E511}" presName="hierChild4" presStyleCnt="0"/>
      <dgm:spPr/>
    </dgm:pt>
    <dgm:pt modelId="{586F2265-64E8-C74D-BD9F-0AB9CCC6B9E8}" type="pres">
      <dgm:prSet presAssocID="{E735CDCC-F0FD-DC41-BC3F-2306EEB8E511}" presName="hierChild5" presStyleCnt="0"/>
      <dgm:spPr/>
    </dgm:pt>
    <dgm:pt modelId="{7590CC5F-1B9A-4A48-8FA0-F3CBD2BA16A8}" type="pres">
      <dgm:prSet presAssocID="{7857CE87-76AB-5841-A550-9D5D8A38FBB0}" presName="hierChild3" presStyleCnt="0"/>
      <dgm:spPr/>
    </dgm:pt>
    <dgm:pt modelId="{0960BC4E-5C84-A142-B4D8-FF25507FE48B}" type="pres">
      <dgm:prSet presAssocID="{E3A26BB4-91AC-6B4B-B5B1-B1F9D4FC4BDE}" presName="Name115" presStyleLbl="parChTrans1D2" presStyleIdx="3" presStyleCnt="4"/>
      <dgm:spPr/>
    </dgm:pt>
    <dgm:pt modelId="{2B149036-536F-644B-9527-FA99A64E6303}" type="pres">
      <dgm:prSet presAssocID="{298910A5-8680-9346-86DC-BA4B36E89531}" presName="hierRoot3" presStyleCnt="0">
        <dgm:presLayoutVars>
          <dgm:hierBranch val="init"/>
        </dgm:presLayoutVars>
      </dgm:prSet>
      <dgm:spPr/>
    </dgm:pt>
    <dgm:pt modelId="{601245FF-DB7F-5244-956F-7E811210EA7C}" type="pres">
      <dgm:prSet presAssocID="{298910A5-8680-9346-86DC-BA4B36E89531}" presName="rootComposite3" presStyleCnt="0"/>
      <dgm:spPr/>
    </dgm:pt>
    <dgm:pt modelId="{2AE603DD-AE24-7A4B-A484-447BA3FB057B}" type="pres">
      <dgm:prSet presAssocID="{298910A5-8680-9346-86DC-BA4B36E89531}" presName="rootText3" presStyleLbl="asst1" presStyleIdx="0" presStyleCnt="1">
        <dgm:presLayoutVars>
          <dgm:chPref val="3"/>
        </dgm:presLayoutVars>
      </dgm:prSet>
      <dgm:spPr/>
    </dgm:pt>
    <dgm:pt modelId="{79669336-0AB7-B64E-BBCA-03F5F40A80B7}" type="pres">
      <dgm:prSet presAssocID="{298910A5-8680-9346-86DC-BA4B36E89531}" presName="rootConnector3" presStyleLbl="asst1" presStyleIdx="0" presStyleCnt="1"/>
      <dgm:spPr/>
    </dgm:pt>
    <dgm:pt modelId="{6128CD30-20CB-A34D-B185-F1C4572DED80}" type="pres">
      <dgm:prSet presAssocID="{298910A5-8680-9346-86DC-BA4B36E89531}" presName="hierChild6" presStyleCnt="0"/>
      <dgm:spPr/>
    </dgm:pt>
    <dgm:pt modelId="{2477D7EC-ABED-E342-AAB7-B556CF2307B0}" type="pres">
      <dgm:prSet presAssocID="{298910A5-8680-9346-86DC-BA4B36E89531}" presName="hierChild7" presStyleCnt="0"/>
      <dgm:spPr/>
    </dgm:pt>
  </dgm:ptLst>
  <dgm:cxnLst>
    <dgm:cxn modelId="{091D191B-D262-AF49-BB2F-B4995C97018A}" srcId="{7857CE87-76AB-5841-A550-9D5D8A38FBB0}" destId="{298910A5-8680-9346-86DC-BA4B36E89531}" srcOrd="0" destOrd="0" parTransId="{E3A26BB4-91AC-6B4B-B5B1-B1F9D4FC4BDE}" sibTransId="{2E448F61-0FC8-E343-9038-9279AD265469}"/>
    <dgm:cxn modelId="{38D6BC27-6C25-E14B-90DA-D6FDECB83A52}" srcId="{7857CE87-76AB-5841-A550-9D5D8A38FBB0}" destId="{578D6214-6BFC-0140-8DAA-5696CB9A0971}" srcOrd="2" destOrd="0" parTransId="{64D4D032-3164-1544-96CB-E6F0CC99B01A}" sibTransId="{D43A48DE-1A06-B24D-896F-A10142BFED90}"/>
    <dgm:cxn modelId="{02847C29-3167-4AA0-9E53-C06F6A71F0D6}" type="presOf" srcId="{E735CDCC-F0FD-DC41-BC3F-2306EEB8E511}" destId="{B05F5616-0A0F-034E-B577-BF435E97BBC8}" srcOrd="0" destOrd="0" presId="urn:microsoft.com/office/officeart/2009/3/layout/HorizontalOrganizationChart"/>
    <dgm:cxn modelId="{7D59824B-45E3-4686-A5E0-AD8E8D9B5D49}" type="presOf" srcId="{578D6214-6BFC-0140-8DAA-5696CB9A0971}" destId="{F5357268-B42E-2B44-8F32-1247FA058118}" srcOrd="0" destOrd="0" presId="urn:microsoft.com/office/officeart/2009/3/layout/HorizontalOrganizationChart"/>
    <dgm:cxn modelId="{5E227F70-EEBE-468B-A25A-9354553A70D0}" type="presOf" srcId="{7857CE87-76AB-5841-A550-9D5D8A38FBB0}" destId="{28D40133-1EB4-4C4F-8DF2-010958B7608F}" srcOrd="0" destOrd="0" presId="urn:microsoft.com/office/officeart/2009/3/layout/HorizontalOrganizationChart"/>
    <dgm:cxn modelId="{E5785073-7CFA-46B1-816E-C3B379EE22D5}" type="presOf" srcId="{2E8CFB49-67D5-6E44-8D07-BAC28F7E90C4}" destId="{2465D717-B662-F94E-9390-9C7DBD2087BF}" srcOrd="1" destOrd="0" presId="urn:microsoft.com/office/officeart/2009/3/layout/HorizontalOrganizationChart"/>
    <dgm:cxn modelId="{3D26E180-39B7-4D0C-AA07-65820A5E64D5}" type="presOf" srcId="{2E8CFB49-67D5-6E44-8D07-BAC28F7E90C4}" destId="{96916D08-F133-5647-AD12-F2553E69E4F3}" srcOrd="0" destOrd="0" presId="urn:microsoft.com/office/officeart/2009/3/layout/HorizontalOrganizationChart"/>
    <dgm:cxn modelId="{5323F684-30F0-49D5-856C-CD4B87A71493}" type="presOf" srcId="{298910A5-8680-9346-86DC-BA4B36E89531}" destId="{2AE603DD-AE24-7A4B-A484-447BA3FB057B}" srcOrd="0" destOrd="0" presId="urn:microsoft.com/office/officeart/2009/3/layout/HorizontalOrganizationChart"/>
    <dgm:cxn modelId="{4180298B-FFDF-3D4F-BA61-E2DB29B9670E}" srcId="{7857CE87-76AB-5841-A550-9D5D8A38FBB0}" destId="{E735CDCC-F0FD-DC41-BC3F-2306EEB8E511}" srcOrd="3" destOrd="0" parTransId="{320AA6DF-1D5E-BF4E-A9D8-ADAB73167B88}" sibTransId="{A7D9E9C9-88E1-3E41-907D-6CAAC9FC6245}"/>
    <dgm:cxn modelId="{A10E5997-2636-4099-A7F3-523655479066}" type="presOf" srcId="{E3A26BB4-91AC-6B4B-B5B1-B1F9D4FC4BDE}" destId="{0960BC4E-5C84-A142-B4D8-FF25507FE48B}" srcOrd="0" destOrd="0" presId="urn:microsoft.com/office/officeart/2009/3/layout/HorizontalOrganizationChart"/>
    <dgm:cxn modelId="{63284AB3-840D-4C78-95BA-43400A5EEAFF}" type="presOf" srcId="{64D4D032-3164-1544-96CB-E6F0CC99B01A}" destId="{B1344BFB-6F45-0A4A-AADB-2C5A95653286}" srcOrd="0" destOrd="0" presId="urn:microsoft.com/office/officeart/2009/3/layout/HorizontalOrganizationChart"/>
    <dgm:cxn modelId="{D5529BB4-2FB8-514F-B13D-3F2E96253132}" srcId="{7857CE87-76AB-5841-A550-9D5D8A38FBB0}" destId="{2E8CFB49-67D5-6E44-8D07-BAC28F7E90C4}" srcOrd="1" destOrd="0" parTransId="{2D76FA00-217D-6646-A611-3B06795B1644}" sibTransId="{D53EB557-E74C-C14B-8290-E262A017E3C1}"/>
    <dgm:cxn modelId="{A85053B6-C66E-43EF-96AF-5AE902DEAD2E}" type="presOf" srcId="{298910A5-8680-9346-86DC-BA4B36E89531}" destId="{79669336-0AB7-B64E-BBCA-03F5F40A80B7}" srcOrd="1" destOrd="0" presId="urn:microsoft.com/office/officeart/2009/3/layout/HorizontalOrganizationChart"/>
    <dgm:cxn modelId="{67A7E3D1-E178-464C-BFB2-F3EB2411B4CA}" type="presOf" srcId="{65C3BEFC-0A1D-2146-AF98-87A54A689B58}" destId="{0B992477-1897-A546-A074-0783276C2E31}" srcOrd="0" destOrd="0" presId="urn:microsoft.com/office/officeart/2009/3/layout/HorizontalOrganizationChart"/>
    <dgm:cxn modelId="{52C4ECD4-B021-4C09-A2E4-7F3C4C0DD8E0}" type="presOf" srcId="{2D76FA00-217D-6646-A611-3B06795B1644}" destId="{AA002D6B-8562-634C-ADE2-B6D2E8643D49}" srcOrd="0" destOrd="0" presId="urn:microsoft.com/office/officeart/2009/3/layout/HorizontalOrganizationChart"/>
    <dgm:cxn modelId="{CA83FADE-BCAA-435A-81DF-7128577D598D}" type="presOf" srcId="{578D6214-6BFC-0140-8DAA-5696CB9A0971}" destId="{FF17F935-76C7-944C-BF31-F7FB4AABE17D}" srcOrd="1" destOrd="0" presId="urn:microsoft.com/office/officeart/2009/3/layout/HorizontalOrganizationChart"/>
    <dgm:cxn modelId="{B48378E8-350A-4A9B-B7DE-9DE826CB80A9}" type="presOf" srcId="{320AA6DF-1D5E-BF4E-A9D8-ADAB73167B88}" destId="{26AC4829-C3E0-8C48-95A9-4EC2B5F7F00E}" srcOrd="0" destOrd="0" presId="urn:microsoft.com/office/officeart/2009/3/layout/HorizontalOrganizationChart"/>
    <dgm:cxn modelId="{F447F4F1-F143-4379-8CDE-789425DB44CE}" type="presOf" srcId="{7857CE87-76AB-5841-A550-9D5D8A38FBB0}" destId="{A698BBED-33F0-894A-8C18-53DD51530966}" srcOrd="1" destOrd="0" presId="urn:microsoft.com/office/officeart/2009/3/layout/HorizontalOrganizationChart"/>
    <dgm:cxn modelId="{FB6A89F3-5403-1543-81B5-3B2C745289D5}" srcId="{65C3BEFC-0A1D-2146-AF98-87A54A689B58}" destId="{7857CE87-76AB-5841-A550-9D5D8A38FBB0}" srcOrd="0" destOrd="0" parTransId="{DBE56815-E200-A444-A45A-8EF31C6C963F}" sibTransId="{BE0A7D29-B42F-354B-BF95-58C7B0A1B01E}"/>
    <dgm:cxn modelId="{11D96AF4-9BB2-4565-8236-BDF0D660468A}" type="presOf" srcId="{E735CDCC-F0FD-DC41-BC3F-2306EEB8E511}" destId="{BF955663-21BC-524E-98BD-BB2D880D2D92}" srcOrd="1" destOrd="0" presId="urn:microsoft.com/office/officeart/2009/3/layout/HorizontalOrganizationChart"/>
    <dgm:cxn modelId="{9ED2BCF1-3235-4C81-8CFC-8A5C03A83A02}" type="presParOf" srcId="{0B992477-1897-A546-A074-0783276C2E31}" destId="{0FFC8920-41DA-8E4F-859A-4ED0ACCF42C9}" srcOrd="0" destOrd="0" presId="urn:microsoft.com/office/officeart/2009/3/layout/HorizontalOrganizationChart"/>
    <dgm:cxn modelId="{8A051801-4020-41F6-8922-40E005151040}" type="presParOf" srcId="{0FFC8920-41DA-8E4F-859A-4ED0ACCF42C9}" destId="{EF17587F-BEC0-BB4D-A9C4-94E2D7B7E9E6}" srcOrd="0" destOrd="0" presId="urn:microsoft.com/office/officeart/2009/3/layout/HorizontalOrganizationChart"/>
    <dgm:cxn modelId="{722C578D-435E-48C2-B359-23D786205D7E}" type="presParOf" srcId="{EF17587F-BEC0-BB4D-A9C4-94E2D7B7E9E6}" destId="{28D40133-1EB4-4C4F-8DF2-010958B7608F}" srcOrd="0" destOrd="0" presId="urn:microsoft.com/office/officeart/2009/3/layout/HorizontalOrganizationChart"/>
    <dgm:cxn modelId="{67CAADA2-7697-44BA-9401-7CE33F47D742}" type="presParOf" srcId="{EF17587F-BEC0-BB4D-A9C4-94E2D7B7E9E6}" destId="{A698BBED-33F0-894A-8C18-53DD51530966}" srcOrd="1" destOrd="0" presId="urn:microsoft.com/office/officeart/2009/3/layout/HorizontalOrganizationChart"/>
    <dgm:cxn modelId="{312D1D39-7ADD-4288-AF3C-553D34636112}" type="presParOf" srcId="{0FFC8920-41DA-8E4F-859A-4ED0ACCF42C9}" destId="{D3937A73-A7C6-884F-8EE0-2D0ECA8680CF}" srcOrd="1" destOrd="0" presId="urn:microsoft.com/office/officeart/2009/3/layout/HorizontalOrganizationChart"/>
    <dgm:cxn modelId="{A0E8229E-2772-46F3-BCC4-FF5843161D94}" type="presParOf" srcId="{D3937A73-A7C6-884F-8EE0-2D0ECA8680CF}" destId="{AA002D6B-8562-634C-ADE2-B6D2E8643D49}" srcOrd="0" destOrd="0" presId="urn:microsoft.com/office/officeart/2009/3/layout/HorizontalOrganizationChart"/>
    <dgm:cxn modelId="{94B5A76E-12A7-422D-91C4-44496D407903}" type="presParOf" srcId="{D3937A73-A7C6-884F-8EE0-2D0ECA8680CF}" destId="{E0B70AB2-FEFD-2342-BC44-9D294A80B4E5}" srcOrd="1" destOrd="0" presId="urn:microsoft.com/office/officeart/2009/3/layout/HorizontalOrganizationChart"/>
    <dgm:cxn modelId="{82092C6F-A12F-4B3C-8255-F87ADA08CB05}" type="presParOf" srcId="{E0B70AB2-FEFD-2342-BC44-9D294A80B4E5}" destId="{81A00CFD-A974-7F48-831E-8B5AF8AD279B}" srcOrd="0" destOrd="0" presId="urn:microsoft.com/office/officeart/2009/3/layout/HorizontalOrganizationChart"/>
    <dgm:cxn modelId="{5F0A3C9A-166E-48E3-ADEC-C8D8452C313E}" type="presParOf" srcId="{81A00CFD-A974-7F48-831E-8B5AF8AD279B}" destId="{96916D08-F133-5647-AD12-F2553E69E4F3}" srcOrd="0" destOrd="0" presId="urn:microsoft.com/office/officeart/2009/3/layout/HorizontalOrganizationChart"/>
    <dgm:cxn modelId="{BF697A81-460F-454A-B672-771A169FEBA3}" type="presParOf" srcId="{81A00CFD-A974-7F48-831E-8B5AF8AD279B}" destId="{2465D717-B662-F94E-9390-9C7DBD2087BF}" srcOrd="1" destOrd="0" presId="urn:microsoft.com/office/officeart/2009/3/layout/HorizontalOrganizationChart"/>
    <dgm:cxn modelId="{C798F8D1-AEE5-479D-A402-72CA3272290B}" type="presParOf" srcId="{E0B70AB2-FEFD-2342-BC44-9D294A80B4E5}" destId="{6C14DE2A-3C5F-EA48-9CDF-1E24D888A553}" srcOrd="1" destOrd="0" presId="urn:microsoft.com/office/officeart/2009/3/layout/HorizontalOrganizationChart"/>
    <dgm:cxn modelId="{7649E8A4-696B-4C11-AAE5-496D8A72F625}" type="presParOf" srcId="{E0B70AB2-FEFD-2342-BC44-9D294A80B4E5}" destId="{0DDAD61C-2B69-1E48-B071-918CEBF6A826}" srcOrd="2" destOrd="0" presId="urn:microsoft.com/office/officeart/2009/3/layout/HorizontalOrganizationChart"/>
    <dgm:cxn modelId="{3BD5A8B1-6A6A-4D18-9BEA-F3E996EB9268}" type="presParOf" srcId="{D3937A73-A7C6-884F-8EE0-2D0ECA8680CF}" destId="{B1344BFB-6F45-0A4A-AADB-2C5A95653286}" srcOrd="2" destOrd="0" presId="urn:microsoft.com/office/officeart/2009/3/layout/HorizontalOrganizationChart"/>
    <dgm:cxn modelId="{736604FE-800C-4466-A97F-3CC2EC1C6C90}" type="presParOf" srcId="{D3937A73-A7C6-884F-8EE0-2D0ECA8680CF}" destId="{8B2B410E-EC78-5240-856B-9C48C960507D}" srcOrd="3" destOrd="0" presId="urn:microsoft.com/office/officeart/2009/3/layout/HorizontalOrganizationChart"/>
    <dgm:cxn modelId="{9AC27328-8317-4E50-9FBF-4CBA20CAB54F}" type="presParOf" srcId="{8B2B410E-EC78-5240-856B-9C48C960507D}" destId="{6DD2C1D6-456B-6248-9B8C-2E7D7F4C7797}" srcOrd="0" destOrd="0" presId="urn:microsoft.com/office/officeart/2009/3/layout/HorizontalOrganizationChart"/>
    <dgm:cxn modelId="{D89EA038-E2CD-4711-BDBD-2D7CFF82DDCD}" type="presParOf" srcId="{6DD2C1D6-456B-6248-9B8C-2E7D7F4C7797}" destId="{F5357268-B42E-2B44-8F32-1247FA058118}" srcOrd="0" destOrd="0" presId="urn:microsoft.com/office/officeart/2009/3/layout/HorizontalOrganizationChart"/>
    <dgm:cxn modelId="{9D52DF6A-72F5-4B48-B1EC-B1922F686E9C}" type="presParOf" srcId="{6DD2C1D6-456B-6248-9B8C-2E7D7F4C7797}" destId="{FF17F935-76C7-944C-BF31-F7FB4AABE17D}" srcOrd="1" destOrd="0" presId="urn:microsoft.com/office/officeart/2009/3/layout/HorizontalOrganizationChart"/>
    <dgm:cxn modelId="{A939F91D-CF2D-481B-A236-E986863F390A}" type="presParOf" srcId="{8B2B410E-EC78-5240-856B-9C48C960507D}" destId="{7723B539-2D51-DE4A-8C8A-AC3C0B3B9192}" srcOrd="1" destOrd="0" presId="urn:microsoft.com/office/officeart/2009/3/layout/HorizontalOrganizationChart"/>
    <dgm:cxn modelId="{B61271F7-8509-4188-BE94-0FA383AA6751}" type="presParOf" srcId="{8B2B410E-EC78-5240-856B-9C48C960507D}" destId="{4F22D05D-A732-464D-ABD7-A7114AD3D83C}" srcOrd="2" destOrd="0" presId="urn:microsoft.com/office/officeart/2009/3/layout/HorizontalOrganizationChart"/>
    <dgm:cxn modelId="{4821CF1F-9119-4F1C-A234-637E4C993DFC}" type="presParOf" srcId="{D3937A73-A7C6-884F-8EE0-2D0ECA8680CF}" destId="{26AC4829-C3E0-8C48-95A9-4EC2B5F7F00E}" srcOrd="4" destOrd="0" presId="urn:microsoft.com/office/officeart/2009/3/layout/HorizontalOrganizationChart"/>
    <dgm:cxn modelId="{2AAEC1FA-5719-4153-B40A-E27AFBD6A7FA}" type="presParOf" srcId="{D3937A73-A7C6-884F-8EE0-2D0ECA8680CF}" destId="{9A0856C4-80BD-E84D-BC18-BCC7F2AD5505}" srcOrd="5" destOrd="0" presId="urn:microsoft.com/office/officeart/2009/3/layout/HorizontalOrganizationChart"/>
    <dgm:cxn modelId="{C13F9E92-D0A1-4928-9610-D2BAE043D6B1}" type="presParOf" srcId="{9A0856C4-80BD-E84D-BC18-BCC7F2AD5505}" destId="{998B4EEE-7069-3D4F-8EE2-11CA24FA7C72}" srcOrd="0" destOrd="0" presId="urn:microsoft.com/office/officeart/2009/3/layout/HorizontalOrganizationChart"/>
    <dgm:cxn modelId="{2E82AE25-4F75-48EC-829A-F60D1E865627}" type="presParOf" srcId="{998B4EEE-7069-3D4F-8EE2-11CA24FA7C72}" destId="{B05F5616-0A0F-034E-B577-BF435E97BBC8}" srcOrd="0" destOrd="0" presId="urn:microsoft.com/office/officeart/2009/3/layout/HorizontalOrganizationChart"/>
    <dgm:cxn modelId="{8AEE1B0C-AF70-43DF-90AE-617CB8A94E57}" type="presParOf" srcId="{998B4EEE-7069-3D4F-8EE2-11CA24FA7C72}" destId="{BF955663-21BC-524E-98BD-BB2D880D2D92}" srcOrd="1" destOrd="0" presId="urn:microsoft.com/office/officeart/2009/3/layout/HorizontalOrganizationChart"/>
    <dgm:cxn modelId="{CD2E1E78-CCE4-47F8-BC57-107198326604}" type="presParOf" srcId="{9A0856C4-80BD-E84D-BC18-BCC7F2AD5505}" destId="{3554E55E-ED76-134C-A660-FC3747E75974}" srcOrd="1" destOrd="0" presId="urn:microsoft.com/office/officeart/2009/3/layout/HorizontalOrganizationChart"/>
    <dgm:cxn modelId="{34DED3A0-A6FA-4CE8-9B02-DB11AF5A1785}" type="presParOf" srcId="{9A0856C4-80BD-E84D-BC18-BCC7F2AD5505}" destId="{586F2265-64E8-C74D-BD9F-0AB9CCC6B9E8}" srcOrd="2" destOrd="0" presId="urn:microsoft.com/office/officeart/2009/3/layout/HorizontalOrganizationChart"/>
    <dgm:cxn modelId="{2EBDC22D-8AD2-468F-88FB-0F131A6DF60F}" type="presParOf" srcId="{0FFC8920-41DA-8E4F-859A-4ED0ACCF42C9}" destId="{7590CC5F-1B9A-4A48-8FA0-F3CBD2BA16A8}" srcOrd="2" destOrd="0" presId="urn:microsoft.com/office/officeart/2009/3/layout/HorizontalOrganizationChart"/>
    <dgm:cxn modelId="{F87A6CC5-3416-4836-8E87-BB8E4ED2D06B}" type="presParOf" srcId="{7590CC5F-1B9A-4A48-8FA0-F3CBD2BA16A8}" destId="{0960BC4E-5C84-A142-B4D8-FF25507FE48B}" srcOrd="0" destOrd="0" presId="urn:microsoft.com/office/officeart/2009/3/layout/HorizontalOrganizationChart"/>
    <dgm:cxn modelId="{11CF3087-114D-4CAA-8E70-A6183ED53511}" type="presParOf" srcId="{7590CC5F-1B9A-4A48-8FA0-F3CBD2BA16A8}" destId="{2B149036-536F-644B-9527-FA99A64E6303}" srcOrd="1" destOrd="0" presId="urn:microsoft.com/office/officeart/2009/3/layout/HorizontalOrganizationChart"/>
    <dgm:cxn modelId="{D981CB65-3B77-44A0-96EF-45F9AAA033AE}" type="presParOf" srcId="{2B149036-536F-644B-9527-FA99A64E6303}" destId="{601245FF-DB7F-5244-956F-7E811210EA7C}" srcOrd="0" destOrd="0" presId="urn:microsoft.com/office/officeart/2009/3/layout/HorizontalOrganizationChart"/>
    <dgm:cxn modelId="{9CAF96A6-49FD-4F51-ADC6-8692501DAE5C}" type="presParOf" srcId="{601245FF-DB7F-5244-956F-7E811210EA7C}" destId="{2AE603DD-AE24-7A4B-A484-447BA3FB057B}" srcOrd="0" destOrd="0" presId="urn:microsoft.com/office/officeart/2009/3/layout/HorizontalOrganizationChart"/>
    <dgm:cxn modelId="{F7BE37B5-1889-4CCF-B320-99FB72C3D484}" type="presParOf" srcId="{601245FF-DB7F-5244-956F-7E811210EA7C}" destId="{79669336-0AB7-B64E-BBCA-03F5F40A80B7}" srcOrd="1" destOrd="0" presId="urn:microsoft.com/office/officeart/2009/3/layout/HorizontalOrganizationChart"/>
    <dgm:cxn modelId="{1D254EDA-11CD-4028-8544-15F66409E02B}" type="presParOf" srcId="{2B149036-536F-644B-9527-FA99A64E6303}" destId="{6128CD30-20CB-A34D-B185-F1C4572DED80}" srcOrd="1" destOrd="0" presId="urn:microsoft.com/office/officeart/2009/3/layout/HorizontalOrganizationChart"/>
    <dgm:cxn modelId="{B4917AD5-E6F6-4ECC-AFDE-BAED35E07DF4}" type="presParOf" srcId="{2B149036-536F-644B-9527-FA99A64E6303}" destId="{2477D7EC-ABED-E342-AAB7-B556CF2307B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12BBB-807D-7546-AA0E-7DF6F8E84C71}">
      <dsp:nvSpPr>
        <dsp:cNvPr id="0" name=""/>
        <dsp:cNvSpPr/>
      </dsp:nvSpPr>
      <dsp:spPr>
        <a:xfrm>
          <a:off x="0" y="342111"/>
          <a:ext cx="7859216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91592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functions used to define some general settings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e.g. to define income lists and tax units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learn about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DefIL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DefConst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DefTU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DefVar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DefOutput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Uprate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2111"/>
        <a:ext cx="7859216" cy="1080450"/>
      </dsp:txXfrm>
    </dsp:sp>
    <dsp:sp modelId="{8D9E13D8-EAB9-FE41-B842-A5908D8ABCDD}">
      <dsp:nvSpPr>
        <dsp:cNvPr id="0" name=""/>
        <dsp:cNvSpPr/>
      </dsp:nvSpPr>
      <dsp:spPr>
        <a:xfrm>
          <a:off x="392960" y="135471"/>
          <a:ext cx="5501451" cy="4132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System functions</a:t>
          </a:r>
        </a:p>
      </dsp:txBody>
      <dsp:txXfrm>
        <a:off x="413135" y="155646"/>
        <a:ext cx="5461101" cy="372930"/>
      </dsp:txXfrm>
    </dsp:sp>
    <dsp:sp modelId="{49AA9C54-113C-B244-97D9-FFEB016346FA}">
      <dsp:nvSpPr>
        <dsp:cNvPr id="0" name=""/>
        <dsp:cNvSpPr/>
      </dsp:nvSpPr>
      <dsp:spPr>
        <a:xfrm>
          <a:off x="0" y="1704801"/>
          <a:ext cx="7859216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91592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functions used to implement tax-benefit policies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e.g. define eligibility, calculate amount etc.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already learned about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Elig</a:t>
          </a:r>
          <a:r>
            <a:rPr lang="en-U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ArithOp</a:t>
          </a:r>
          <a:endParaRPr lang="en-US" sz="1400" b="1" i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also learn about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1" u="sng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BenCalc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i="1" u="sng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SchedCalc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Allocate</a:t>
          </a:r>
        </a:p>
      </dsp:txBody>
      <dsp:txXfrm>
        <a:off x="0" y="1704801"/>
        <a:ext cx="7859216" cy="1323000"/>
      </dsp:txXfrm>
    </dsp:sp>
    <dsp:sp modelId="{C7D47CA2-FFF2-844E-840D-FBD0A71DBB1D}">
      <dsp:nvSpPr>
        <dsp:cNvPr id="0" name=""/>
        <dsp:cNvSpPr/>
      </dsp:nvSpPr>
      <dsp:spPr>
        <a:xfrm>
          <a:off x="392960" y="1498161"/>
          <a:ext cx="5501451" cy="4132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Policy functions</a:t>
          </a:r>
        </a:p>
      </dsp:txBody>
      <dsp:txXfrm>
        <a:off x="413135" y="1518336"/>
        <a:ext cx="5461101" cy="372930"/>
      </dsp:txXfrm>
    </dsp:sp>
    <dsp:sp modelId="{55FD741B-5CFA-AD44-9CFA-A2A67408A071}">
      <dsp:nvSpPr>
        <dsp:cNvPr id="0" name=""/>
        <dsp:cNvSpPr/>
      </dsp:nvSpPr>
      <dsp:spPr>
        <a:xfrm>
          <a:off x="0" y="3310041"/>
          <a:ext cx="7859216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91592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more advanced functions that perform more complicated tasks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e.g. loops, change parameters at run-time etc.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not covered in this course</a:t>
          </a:r>
        </a:p>
      </dsp:txBody>
      <dsp:txXfrm>
        <a:off x="0" y="3310041"/>
        <a:ext cx="7859216" cy="1080450"/>
      </dsp:txXfrm>
    </dsp:sp>
    <dsp:sp modelId="{171C2ED1-87E4-0B41-B317-DBB88AA06BE8}">
      <dsp:nvSpPr>
        <dsp:cNvPr id="0" name=""/>
        <dsp:cNvSpPr/>
      </dsp:nvSpPr>
      <dsp:spPr>
        <a:xfrm>
          <a:off x="392960" y="3103401"/>
          <a:ext cx="5501451" cy="4132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Special functions</a:t>
          </a:r>
        </a:p>
      </dsp:txBody>
      <dsp:txXfrm>
        <a:off x="413135" y="3123576"/>
        <a:ext cx="5461101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0BC4E-5C84-A142-B4D8-FF25507FE48B}">
      <dsp:nvSpPr>
        <dsp:cNvPr id="0" name=""/>
        <dsp:cNvSpPr/>
      </dsp:nvSpPr>
      <dsp:spPr>
        <a:xfrm>
          <a:off x="942831" y="466932"/>
          <a:ext cx="6590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4567"/>
              </a:moveTo>
              <a:lnTo>
                <a:pt x="659092" y="104567"/>
              </a:lnTo>
              <a:lnTo>
                <a:pt x="659092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C4829-C3E0-8C48-95A9-4EC2B5F7F00E}">
      <dsp:nvSpPr>
        <dsp:cNvPr id="0" name=""/>
        <dsp:cNvSpPr/>
      </dsp:nvSpPr>
      <dsp:spPr>
        <a:xfrm>
          <a:off x="942831" y="571500"/>
          <a:ext cx="1318184" cy="40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4028" y="0"/>
              </a:lnTo>
              <a:lnTo>
                <a:pt x="1224028" y="404871"/>
              </a:lnTo>
              <a:lnTo>
                <a:pt x="1318184" y="4048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44BFB-6F45-0A4A-AADB-2C5A95653286}">
      <dsp:nvSpPr>
        <dsp:cNvPr id="0" name=""/>
        <dsp:cNvSpPr/>
      </dsp:nvSpPr>
      <dsp:spPr>
        <a:xfrm>
          <a:off x="942831" y="525780"/>
          <a:ext cx="13181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8184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02D6B-8562-634C-ADE2-B6D2E8643D49}">
      <dsp:nvSpPr>
        <dsp:cNvPr id="0" name=""/>
        <dsp:cNvSpPr/>
      </dsp:nvSpPr>
      <dsp:spPr>
        <a:xfrm>
          <a:off x="942831" y="166628"/>
          <a:ext cx="1318184" cy="404871"/>
        </a:xfrm>
        <a:custGeom>
          <a:avLst/>
          <a:gdLst/>
          <a:ahLst/>
          <a:cxnLst/>
          <a:rect l="0" t="0" r="0" b="0"/>
          <a:pathLst>
            <a:path>
              <a:moveTo>
                <a:pt x="0" y="404871"/>
              </a:moveTo>
              <a:lnTo>
                <a:pt x="1224028" y="404871"/>
              </a:lnTo>
              <a:lnTo>
                <a:pt x="1224028" y="0"/>
              </a:lnTo>
              <a:lnTo>
                <a:pt x="131818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40133-1EB4-4C4F-8DF2-010958B7608F}">
      <dsp:nvSpPr>
        <dsp:cNvPr id="0" name=""/>
        <dsp:cNvSpPr/>
      </dsp:nvSpPr>
      <dsp:spPr>
        <a:xfrm>
          <a:off x="1271" y="427912"/>
          <a:ext cx="941560" cy="28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Policy</a:t>
          </a:r>
        </a:p>
      </dsp:txBody>
      <dsp:txXfrm>
        <a:off x="1271" y="427912"/>
        <a:ext cx="941560" cy="287175"/>
      </dsp:txXfrm>
    </dsp:sp>
    <dsp:sp modelId="{96916D08-F133-5647-AD12-F2553E69E4F3}">
      <dsp:nvSpPr>
        <dsp:cNvPr id="0" name=""/>
        <dsp:cNvSpPr/>
      </dsp:nvSpPr>
      <dsp:spPr>
        <a:xfrm>
          <a:off x="2261016" y="23040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sp:txBody>
      <dsp:txXfrm>
        <a:off x="2261016" y="23040"/>
        <a:ext cx="941560" cy="287175"/>
      </dsp:txXfrm>
    </dsp:sp>
    <dsp:sp modelId="{F5357268-B42E-2B44-8F32-1247FA058118}">
      <dsp:nvSpPr>
        <dsp:cNvPr id="0" name=""/>
        <dsp:cNvSpPr/>
      </dsp:nvSpPr>
      <dsp:spPr>
        <a:xfrm>
          <a:off x="2261016" y="427912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sp:txBody>
      <dsp:txXfrm>
        <a:off x="2261016" y="427912"/>
        <a:ext cx="941560" cy="287175"/>
      </dsp:txXfrm>
    </dsp:sp>
    <dsp:sp modelId="{B05F5616-0A0F-034E-B577-BF435E97BBC8}">
      <dsp:nvSpPr>
        <dsp:cNvPr id="0" name=""/>
        <dsp:cNvSpPr/>
      </dsp:nvSpPr>
      <dsp:spPr>
        <a:xfrm>
          <a:off x="2261016" y="832783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sp:txBody>
      <dsp:txXfrm>
        <a:off x="2261016" y="832783"/>
        <a:ext cx="941560" cy="287175"/>
      </dsp:txXfrm>
    </dsp:sp>
    <dsp:sp modelId="{2AE603DD-AE24-7A4B-A484-447BA3FB057B}">
      <dsp:nvSpPr>
        <dsp:cNvPr id="0" name=""/>
        <dsp:cNvSpPr/>
      </dsp:nvSpPr>
      <dsp:spPr>
        <a:xfrm>
          <a:off x="1131143" y="225476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Function</a:t>
          </a:r>
        </a:p>
      </dsp:txBody>
      <dsp:txXfrm>
        <a:off x="1131143" y="225476"/>
        <a:ext cx="941560" cy="287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12BBB-807D-7546-AA0E-7DF6F8E84C71}">
      <dsp:nvSpPr>
        <dsp:cNvPr id="0" name=""/>
        <dsp:cNvSpPr/>
      </dsp:nvSpPr>
      <dsp:spPr>
        <a:xfrm>
          <a:off x="0" y="342111"/>
          <a:ext cx="7859216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91592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functions used to define some general settings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e.g. to define income lists and tax units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learn about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DefIL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DefConst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DefTU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DefVar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DefOutput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Uprate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2111"/>
        <a:ext cx="7859216" cy="1080450"/>
      </dsp:txXfrm>
    </dsp:sp>
    <dsp:sp modelId="{8D9E13D8-EAB9-FE41-B842-A5908D8ABCDD}">
      <dsp:nvSpPr>
        <dsp:cNvPr id="0" name=""/>
        <dsp:cNvSpPr/>
      </dsp:nvSpPr>
      <dsp:spPr>
        <a:xfrm>
          <a:off x="392960" y="135471"/>
          <a:ext cx="5501451" cy="4132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System functions</a:t>
          </a:r>
        </a:p>
      </dsp:txBody>
      <dsp:txXfrm>
        <a:off x="413135" y="155646"/>
        <a:ext cx="5461101" cy="372930"/>
      </dsp:txXfrm>
    </dsp:sp>
    <dsp:sp modelId="{49AA9C54-113C-B244-97D9-FFEB016346FA}">
      <dsp:nvSpPr>
        <dsp:cNvPr id="0" name=""/>
        <dsp:cNvSpPr/>
      </dsp:nvSpPr>
      <dsp:spPr>
        <a:xfrm>
          <a:off x="0" y="1704801"/>
          <a:ext cx="7859216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91592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functions used to implement tax-benefit policies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e.g. define eligibility, calculate amount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etc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already learned about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Elig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ArithOp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BenCalc</a:t>
          </a:r>
          <a:endParaRPr lang="en-US" sz="1400" b="1" i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also learn about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SchedCalc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Allocate</a:t>
          </a:r>
        </a:p>
      </dsp:txBody>
      <dsp:txXfrm>
        <a:off x="0" y="1704801"/>
        <a:ext cx="7859216" cy="1323000"/>
      </dsp:txXfrm>
    </dsp:sp>
    <dsp:sp modelId="{C7D47CA2-FFF2-844E-840D-FBD0A71DBB1D}">
      <dsp:nvSpPr>
        <dsp:cNvPr id="0" name=""/>
        <dsp:cNvSpPr/>
      </dsp:nvSpPr>
      <dsp:spPr>
        <a:xfrm>
          <a:off x="392960" y="1498161"/>
          <a:ext cx="5501451" cy="4132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Policy functions</a:t>
          </a:r>
        </a:p>
      </dsp:txBody>
      <dsp:txXfrm>
        <a:off x="413135" y="1518336"/>
        <a:ext cx="5461101" cy="372930"/>
      </dsp:txXfrm>
    </dsp:sp>
    <dsp:sp modelId="{55FD741B-5CFA-AD44-9CFA-A2A67408A071}">
      <dsp:nvSpPr>
        <dsp:cNvPr id="0" name=""/>
        <dsp:cNvSpPr/>
      </dsp:nvSpPr>
      <dsp:spPr>
        <a:xfrm>
          <a:off x="0" y="3310041"/>
          <a:ext cx="7859216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91592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more advanced functions that perform more complicated tasks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e.g. loops, change parameters at run-time etc.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not covered in this course</a:t>
          </a:r>
        </a:p>
      </dsp:txBody>
      <dsp:txXfrm>
        <a:off x="0" y="3310041"/>
        <a:ext cx="7859216" cy="1080450"/>
      </dsp:txXfrm>
    </dsp:sp>
    <dsp:sp modelId="{171C2ED1-87E4-0B41-B317-DBB88AA06BE8}">
      <dsp:nvSpPr>
        <dsp:cNvPr id="0" name=""/>
        <dsp:cNvSpPr/>
      </dsp:nvSpPr>
      <dsp:spPr>
        <a:xfrm>
          <a:off x="392960" y="3103401"/>
          <a:ext cx="5501451" cy="4132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Special functions</a:t>
          </a:r>
        </a:p>
      </dsp:txBody>
      <dsp:txXfrm>
        <a:off x="413135" y="3123576"/>
        <a:ext cx="5461101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0BC4E-5C84-A142-B4D8-FF25507FE48B}">
      <dsp:nvSpPr>
        <dsp:cNvPr id="0" name=""/>
        <dsp:cNvSpPr/>
      </dsp:nvSpPr>
      <dsp:spPr>
        <a:xfrm>
          <a:off x="942831" y="466932"/>
          <a:ext cx="6590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4567"/>
              </a:moveTo>
              <a:lnTo>
                <a:pt x="659092" y="104567"/>
              </a:lnTo>
              <a:lnTo>
                <a:pt x="659092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C4829-C3E0-8C48-95A9-4EC2B5F7F00E}">
      <dsp:nvSpPr>
        <dsp:cNvPr id="0" name=""/>
        <dsp:cNvSpPr/>
      </dsp:nvSpPr>
      <dsp:spPr>
        <a:xfrm>
          <a:off x="942831" y="571500"/>
          <a:ext cx="1318184" cy="40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4028" y="0"/>
              </a:lnTo>
              <a:lnTo>
                <a:pt x="1224028" y="404871"/>
              </a:lnTo>
              <a:lnTo>
                <a:pt x="1318184" y="4048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44BFB-6F45-0A4A-AADB-2C5A95653286}">
      <dsp:nvSpPr>
        <dsp:cNvPr id="0" name=""/>
        <dsp:cNvSpPr/>
      </dsp:nvSpPr>
      <dsp:spPr>
        <a:xfrm>
          <a:off x="942831" y="525780"/>
          <a:ext cx="13181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8184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02D6B-8562-634C-ADE2-B6D2E8643D49}">
      <dsp:nvSpPr>
        <dsp:cNvPr id="0" name=""/>
        <dsp:cNvSpPr/>
      </dsp:nvSpPr>
      <dsp:spPr>
        <a:xfrm>
          <a:off x="942831" y="166628"/>
          <a:ext cx="1318184" cy="404871"/>
        </a:xfrm>
        <a:custGeom>
          <a:avLst/>
          <a:gdLst/>
          <a:ahLst/>
          <a:cxnLst/>
          <a:rect l="0" t="0" r="0" b="0"/>
          <a:pathLst>
            <a:path>
              <a:moveTo>
                <a:pt x="0" y="404871"/>
              </a:moveTo>
              <a:lnTo>
                <a:pt x="1224028" y="404871"/>
              </a:lnTo>
              <a:lnTo>
                <a:pt x="1224028" y="0"/>
              </a:lnTo>
              <a:lnTo>
                <a:pt x="131818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40133-1EB4-4C4F-8DF2-010958B7608F}">
      <dsp:nvSpPr>
        <dsp:cNvPr id="0" name=""/>
        <dsp:cNvSpPr/>
      </dsp:nvSpPr>
      <dsp:spPr>
        <a:xfrm>
          <a:off x="1271" y="427912"/>
          <a:ext cx="941560" cy="28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Policy</a:t>
          </a:r>
        </a:p>
      </dsp:txBody>
      <dsp:txXfrm>
        <a:off x="1271" y="427912"/>
        <a:ext cx="941560" cy="287175"/>
      </dsp:txXfrm>
    </dsp:sp>
    <dsp:sp modelId="{96916D08-F133-5647-AD12-F2553E69E4F3}">
      <dsp:nvSpPr>
        <dsp:cNvPr id="0" name=""/>
        <dsp:cNvSpPr/>
      </dsp:nvSpPr>
      <dsp:spPr>
        <a:xfrm>
          <a:off x="2261016" y="23040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sp:txBody>
      <dsp:txXfrm>
        <a:off x="2261016" y="23040"/>
        <a:ext cx="941560" cy="287175"/>
      </dsp:txXfrm>
    </dsp:sp>
    <dsp:sp modelId="{F5357268-B42E-2B44-8F32-1247FA058118}">
      <dsp:nvSpPr>
        <dsp:cNvPr id="0" name=""/>
        <dsp:cNvSpPr/>
      </dsp:nvSpPr>
      <dsp:spPr>
        <a:xfrm>
          <a:off x="2261016" y="427912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sp:txBody>
      <dsp:txXfrm>
        <a:off x="2261016" y="427912"/>
        <a:ext cx="941560" cy="287175"/>
      </dsp:txXfrm>
    </dsp:sp>
    <dsp:sp modelId="{B05F5616-0A0F-034E-B577-BF435E97BBC8}">
      <dsp:nvSpPr>
        <dsp:cNvPr id="0" name=""/>
        <dsp:cNvSpPr/>
      </dsp:nvSpPr>
      <dsp:spPr>
        <a:xfrm>
          <a:off x="2261016" y="832783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sp:txBody>
      <dsp:txXfrm>
        <a:off x="2261016" y="832783"/>
        <a:ext cx="941560" cy="287175"/>
      </dsp:txXfrm>
    </dsp:sp>
    <dsp:sp modelId="{2AE603DD-AE24-7A4B-A484-447BA3FB057B}">
      <dsp:nvSpPr>
        <dsp:cNvPr id="0" name=""/>
        <dsp:cNvSpPr/>
      </dsp:nvSpPr>
      <dsp:spPr>
        <a:xfrm>
          <a:off x="1131143" y="225476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Function</a:t>
          </a:r>
        </a:p>
      </dsp:txBody>
      <dsp:txXfrm>
        <a:off x="1131143" y="225476"/>
        <a:ext cx="941560" cy="287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65B01C-94C0-42BB-9228-641AF89903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00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3:07:24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 9599,'2'2'183,"2"0"-125,-1 0 1,1 0-1,0-1 1,0 1-1,0-1 0,1 0 1,-1 0-1,0 0 1,0 0-1,1-1 0,5 0 1,12 0-88,22-4 0,-8 0 118,114-5 14,300-5 263,-170 19-461,187 13 58,-394-11 124,144 19 150,-182-19-109,0 1 0,0 2 0,-1 2 0,35 16 0,-55-21-42,3 1-88,30 11 0,-45-19-204,0 0-39,-1-1 116,0 1-1,1-1 1,-1 1-1,0-1 1,0 0-1,0 0 1,0 0-1,0 1 1,0-1-1,0 0 1,0 0-1,0 0 1,0-1-1,0 1 1,0 0-1,-1 0 1,1 0-1,-1-1 1,1 1-1,-1 0 1,1-1-1,-1 1 1,0 0 0,1-1-1,-1-1 1,1-4-495,0 0 1,0 1-1,-1-1 1,-1-10-1,-4-22-1571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3:07:25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6783,'2'0'234,"32"0"603,-32 0-372,1 1-241,28 8 1907,13 3 18,-44-12-2116,0 0 0,1 0 1,-1 0-1,1 0 0,-1 1 0,1-1 0,-1 0 0,1 0 0,-1 0 0,1 1 0,-1-1 0,0 0 0,1 1 0,-1-1 0,0 0 1,1 1-1,-1-1 0,1 1 0,1 2 77,2-1-55,0-1 1,1 1-1,-1-1 1,0 1-1,0-1 1,1-1-1,-1 1 0,1 0 1,5-1-1,42-2 123,-50 2-185,141-16-10,40-2 306,-130 17-207,186-9-654,-230 10 35,-1-1 0,1 1 1,0 1-1,-1-1 1,1 1-1,9 3 1,4 2-3386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3:07:36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3327,'0'0'7064,"2"0"-6904,27 7 1400,-27-6-1080,0-1-346,5 1-93,15 5 1107,-20-6-855,0 1-213,10 2-77,1-2-56,34-2 103,68 16 120,-102-13-197,0-1 0,13-1 1,14 2 8,70 2 216,25-1-508,-117-2 300,98 10 202,-51-5-276,-18-4-27,-18 0 146,0-2 0,46-7 0,23 0 41,-53 7-90,99 4-89,-141-4 95,0 1 7,14 6-39,28 3 168,-43-10-6,0 0-54,3-1-842,-20-6-2728,-5-7-462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13:17:35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103 103 3967,'0'0'731,"0"-2"-630,0 1 21,0-1 1,0 1-1,0-1 0,0 1 0,0-1 0,-1 1 0,1-1 0,-1 1 0,1 0 0,-1-1 0,1 1 0,-1 0 0,0-1 0,0 1 0,1 0 0,-1 0 0,0 0 0,0 0 0,0 0 0,-1 0 0,0-1 0,-9-12 153,9 12-115,-22 4 624,15-2-633,2 0-14,-29-2 3615,48 8-3634,-7-4-76,0 0 1,1 0 0,-1-1-1,1 0 1,0-1 0,0 1-1,-1-1 1,1 0 0,0 0-1,-1-1 1,1 0 0,7-1-1,-3 0 22,1 1 0,13 0 0,72 0 100,-63-1-166,1 2 0,45 6 0,-44-2-64,67-2 1,12 0 220,-57 0-103,-39-3-14,29 4 0,-21-1-118,37-1 0,-39-1 89,45 4 0,-60-3-9,0 0 0,14-2 0,15 2 0,-17 0-20,39-2 0,-3 0-4,92 11 99,-103-9-7,-33-1-43,23 2-1,3 0-24,3 0 0,-36-1 0,0-1 1,-1 0-1,1 0 0,0 0 0,9-3 0,22 0-43,-11 2 165,0 0 1,-1-2 0,27-6 0,-14 2-30,-25 6 10,25 0 0,2 0 69,-26 1-99,-1 1-1,0 0 1,14 3-1,-7-3 6,58 4-267,-51-3 184,-20-1 22,-1 0 0,0-1 1,12 0-1,-18 0-15,1 0-1,-1-1 1,1 1 0,-1 0 0,1 0 0,0 0-1,-1 0 1,1 0 0,-1 0 0,1 0-1,-1 1 1,1-1 0,0 0 0,-1 0-1,1 0 1,-1 0 0,1 1 0,-1-1 0,1 0-1,-1 0 1,1 1 0,1 1 4,0-1 0,0 0 0,0 0 0,0 0 1,0 0-1,0 0 0,0-1 0,0 1 0,0-1 0,3 1 1,1 0-3,0 0 1,0-1 0,0 1 0,0-1 0,11-2 0,17 5 382,-22-3-249,-6 0-69,-1-1 0,0 1 1,0-1-1,5-1 1,8 1-13,-16 1-51,0 0 0,0 0 0,0 0 0,0 0-1,0-1 1,0 1 0,4-1 0,-4 0 4,1-1-6,0 1 0,0 0 0,-1 1 0,1-1 0,0 0 0,0 1 0,0-1 0,0 1-1,0 0 1,4 0 0,0 1 5,-1-1 0,0-1 0,11-1 0,3 0 83,-2-1-10,-14 2-73,-1 1 1,1-1-1,0 1 1,-1 0-1,5 0 1,66 1 107,-63-2-117,-6 0-3,5-2-103,8 6 25,-8-2 139,-8 0 169,-9-3-2935,5 1 2399,0 1-1,-1-1 1,1 0 0,0 0-1,0-1 1,0 1 0,0 0-1,0-1 1,0 1 0,0-1-1,0 1 1,1-1 0,-1 0-1,1 0 1,-1 0 0,1 0-1,0 0 1,-1 0 0,1 0-1,0-1 1,-1-3 0,-11-36-2801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1750" cy="3833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B57A208-2395-4CE5-B8DD-E090FAB23F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172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5C0B5-5FF6-4B36-BF3F-393C75A4A8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9412A-1D6B-4165-9569-429808DB539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040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9412A-1D6B-4165-9569-429808DB539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274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9412A-1D6B-4165-9569-429808DB539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29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9412A-1D6B-4165-9569-429808DB539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9412A-1D6B-4165-9569-429808DB539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2909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34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EM help for simpler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2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9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22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61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217"/>
            <a:ext cx="4649537" cy="114300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2896"/>
            <a:ext cx="8232273" cy="308543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878052" y="5872453"/>
            <a:ext cx="1811421" cy="808791"/>
          </a:xfrm>
        </p:spPr>
        <p:txBody>
          <a:bodyPr anchor="b">
            <a:norm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Partnership logo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0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slide with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B585-CC83-464B-BAF9-91D1AE7F7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medi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20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buSzPct val="140000"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269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21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buSzPct val="140000"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64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28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32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007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15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94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92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218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48573"/>
            <a:ext cx="8229600" cy="63516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57200" y="1244600"/>
            <a:ext cx="8232273" cy="4216400"/>
          </a:xfrm>
          <a:prstGeom prst="rect">
            <a:avLst/>
          </a:prstGeom>
        </p:spPr>
        <p:txBody>
          <a:bodyPr/>
          <a:lstStyle>
            <a:lvl1pPr marL="342900" indent="-342900">
              <a:buSzPct val="15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742950" indent="-285750">
              <a:buSzPct val="80000"/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 marL="2286000" indent="-457200">
              <a:buFont typeface="+mj-lt"/>
              <a:buAutoNum type="romanLcPeriod"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066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217"/>
            <a:ext cx="4649537" cy="114300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2896"/>
            <a:ext cx="8232273" cy="308543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878052" y="5872453"/>
            <a:ext cx="1811421" cy="808791"/>
          </a:xfrm>
        </p:spPr>
        <p:txBody>
          <a:bodyPr anchor="b">
            <a:norm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Partnership logo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20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slide with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B585-CC83-464B-BAF9-91D1AE7F7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5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53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slide with 1 text box and 2 obje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E2C6C-749C-4A90-9704-B1E04FDB5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62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17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1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6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7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8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16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3AD49A2-0262-4AB3-AF87-D0701A56C47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13" y="6052532"/>
            <a:ext cx="805468" cy="805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59E5A1-DE92-40C5-80C9-B75561848FE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98" y="6220966"/>
            <a:ext cx="1357502" cy="538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3DE2EF-8FB6-46BE-9AAD-D1FBF49E82F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9" y="6316248"/>
            <a:ext cx="1640926" cy="353111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96F9E566-781B-40A8-B70A-28791EF9AF7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94" y="6233486"/>
            <a:ext cx="1150770" cy="4164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9549EB-0E43-4A6D-90F8-A1E9C2357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07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5" r:id="rId13"/>
    <p:sldLayoutId id="2147483727" r:id="rId14"/>
    <p:sldLayoutId id="2147483706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SzPct val="145000"/>
        <a:buFont typeface="Arial" panose="020B0604020202020204" pitchFamily="34" charset="0"/>
        <a:buChar char="•"/>
        <a:defRPr sz="32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70000"/>
        <a:buFont typeface="Courier New" panose="02070309020205020404" pitchFamily="49" charset="0"/>
        <a:buChar char="o"/>
        <a:defRPr sz="28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SzPct val="60000"/>
        <a:buFont typeface="Wingdings" panose="05000000000000000000" pitchFamily="2" charset="2"/>
        <a:buChar char="Ø"/>
        <a:defRPr sz="24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»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9549EB-0E43-4A6D-90F8-A1E9C2357DF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EUROMOD.jpg">
            <a:extLst>
              <a:ext uri="{FF2B5EF4-FFF2-40B4-BE49-F238E27FC236}">
                <a16:creationId xmlns:a16="http://schemas.microsoft.com/office/drawing/2014/main" id="{4626CBEE-83CB-480E-A177-4924B640BBB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3" y="6245225"/>
            <a:ext cx="1348569" cy="530658"/>
          </a:xfrm>
          <a:prstGeom prst="rect">
            <a:avLst/>
          </a:prstGeom>
        </p:spPr>
      </p:pic>
      <p:pic>
        <p:nvPicPr>
          <p:cNvPr id="9" name="Picture 8" descr="170 x170 logo">
            <a:extLst>
              <a:ext uri="{FF2B5EF4-FFF2-40B4-BE49-F238E27FC236}">
                <a16:creationId xmlns:a16="http://schemas.microsoft.com/office/drawing/2014/main" id="{62C50D13-4066-4857-BBCA-FAF2CD92B7B0}"/>
              </a:ext>
            </a:extLst>
          </p:cNvPr>
          <p:cNvPicPr/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13045" y="6161626"/>
            <a:ext cx="741045" cy="74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UoE_logo_24bit">
            <a:extLst>
              <a:ext uri="{FF2B5EF4-FFF2-40B4-BE49-F238E27FC236}">
                <a16:creationId xmlns:a16="http://schemas.microsoft.com/office/drawing/2014/main" id="{F8258E18-393B-4620-8AFB-25406843EB12}"/>
              </a:ext>
            </a:extLst>
          </p:cNvPr>
          <p:cNvPicPr/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6316249"/>
            <a:ext cx="130937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3FDBA5-0318-43EC-ABCA-CEE65F4431C6}"/>
              </a:ext>
            </a:extLst>
          </p:cNvPr>
          <p:cNvPicPr/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77509"/>
            <a:ext cx="1853565" cy="4660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45225"/>
            <a:ext cx="838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19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SzPct val="145000"/>
        <a:buFont typeface="Arial" panose="020B0604020202020204" pitchFamily="34" charset="0"/>
        <a:buChar char="•"/>
        <a:defRPr sz="32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70000"/>
        <a:buFont typeface="Courier New" panose="02070309020205020404" pitchFamily="49" charset="0"/>
        <a:buChar char="o"/>
        <a:defRPr sz="28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SzPct val="60000"/>
        <a:buFont typeface="Wingdings" panose="05000000000000000000" pitchFamily="2" charset="2"/>
        <a:buChar char="Ø"/>
        <a:defRPr sz="24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»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5.png"/><Relationship Id="rId4" Type="http://schemas.openxmlformats.org/officeDocument/2006/relationships/customXml" Target="../ink/ink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24744"/>
            <a:ext cx="7772400" cy="2448271"/>
          </a:xfrm>
        </p:spPr>
        <p:txBody>
          <a:bodyPr/>
          <a:lstStyle/>
          <a:p>
            <a:pPr marR="28575">
              <a:spcBef>
                <a:spcPts val="2400"/>
              </a:spcBef>
              <a:spcAft>
                <a:spcPts val="600"/>
              </a:spcAft>
            </a:pPr>
            <a:r>
              <a:rPr lang="en-GB" dirty="0"/>
              <a:t>UKMOD training course</a:t>
            </a:r>
            <a:br>
              <a:rPr lang="en-GB" sz="3200" dirty="0"/>
            </a:br>
            <a:endParaRPr lang="en-GB" sz="2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3456806"/>
            <a:ext cx="6400800" cy="2348458"/>
          </a:xfrm>
        </p:spPr>
        <p:txBody>
          <a:bodyPr>
            <a:normAutofit fontScale="55000" lnSpcReduction="20000"/>
          </a:bodyPr>
          <a:lstStyle/>
          <a:p>
            <a:r>
              <a:rPr lang="en-GB" sz="3800" dirty="0">
                <a:solidFill>
                  <a:schemeClr val="tx1"/>
                </a:solidFill>
              </a:rPr>
              <a:t>Daria Popova, Matteo Richiardi &amp; Justin van de Ven</a:t>
            </a:r>
          </a:p>
          <a:p>
            <a:r>
              <a:rPr lang="en-GB" sz="2900" dirty="0">
                <a:solidFill>
                  <a:schemeClr val="tx1"/>
                </a:solidFill>
              </a:rPr>
              <a:t>ISER, University of Essex</a:t>
            </a:r>
          </a:p>
          <a:p>
            <a:pPr eaLnBrk="1" hangingPunct="1"/>
            <a:endParaRPr lang="en-GB" sz="3800" dirty="0">
              <a:solidFill>
                <a:schemeClr val="tx1"/>
              </a:solidFill>
            </a:endParaRPr>
          </a:p>
          <a:p>
            <a:pPr eaLnBrk="1" hangingPunct="1"/>
            <a:r>
              <a:rPr lang="en-GB" sz="3800" dirty="0">
                <a:solidFill>
                  <a:schemeClr val="tx1"/>
                </a:solidFill>
              </a:rPr>
              <a:t>November 2022</a:t>
            </a:r>
          </a:p>
          <a:p>
            <a:pPr eaLnBrk="1" hangingPunct="1"/>
            <a:endParaRPr lang="en-GB" sz="3800" dirty="0">
              <a:solidFill>
                <a:schemeClr val="tx1"/>
              </a:solidFill>
            </a:endParaRPr>
          </a:p>
          <a:p>
            <a:pPr eaLnBrk="1" hangingPunct="1"/>
            <a:r>
              <a:rPr lang="en-GB" sz="3800" dirty="0">
                <a:solidFill>
                  <a:schemeClr val="tx1"/>
                </a:solidFill>
              </a:rPr>
              <a:t>Course based on UKMOD_A3.23+</a:t>
            </a:r>
          </a:p>
          <a:p>
            <a:pPr eaLnBrk="1" hangingPunct="1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3C7FD2-56CC-440C-BABB-4A31A552B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19" y="953344"/>
            <a:ext cx="8693811" cy="4923928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4320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Handling errors (1)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DAECD-C81A-40C8-A1E5-192097F30AB0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788441"/>
            <a:ext cx="23042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typo in the syntax: </a:t>
            </a:r>
          </a:p>
          <a:p>
            <a:r>
              <a:rPr lang="en-GB" sz="1600" dirty="0"/>
              <a:t>25# instead of 25#</a:t>
            </a:r>
            <a:r>
              <a:rPr lang="en-GB" sz="1600" dirty="0">
                <a:solidFill>
                  <a:srgbClr val="FF0000"/>
                </a:solidFill>
              </a:rPr>
              <a:t>w</a:t>
            </a:r>
            <a:r>
              <a:rPr lang="en-GB" sz="1600" dirty="0"/>
              <a:t> </a:t>
            </a:r>
          </a:p>
        </p:txBody>
      </p:sp>
      <p:sp>
        <p:nvSpPr>
          <p:cNvPr id="12" name="Down Arrow 11"/>
          <p:cNvSpPr/>
          <p:nvPr/>
        </p:nvSpPr>
        <p:spPr>
          <a:xfrm rot="10800000">
            <a:off x="4893477" y="4271295"/>
            <a:ext cx="1800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700627" y="3866983"/>
            <a:ext cx="565720" cy="421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6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77D5D9-E735-4941-8053-0A1810C20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685800"/>
            <a:ext cx="7581900" cy="5486400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4320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Handling errors (2)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DAECD-C81A-40C8-A1E5-192097F30AB0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419872" y="1188319"/>
            <a:ext cx="786916" cy="421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790194" y="1206791"/>
            <a:ext cx="786916" cy="421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8E369-843D-4A56-B335-112A1B916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685800"/>
            <a:ext cx="7581900" cy="5486400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4320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Handling errors (3)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DAECD-C81A-40C8-A1E5-192097F30AB0}" type="slidenum">
              <a:rPr lang="en-GB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6785776" y="1199701"/>
            <a:ext cx="786916" cy="421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953877" y="3756387"/>
            <a:ext cx="1996814" cy="2763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207961" y="4356393"/>
            <a:ext cx="395632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unique identifier for the exact place of the error in the model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4356393"/>
            <a:ext cx="266429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location of the error: policy, function, parameter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1583668" y="4077072"/>
            <a:ext cx="144016" cy="255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1179149" y="3747722"/>
            <a:ext cx="1774728" cy="294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4">
            <a:extLst>
              <a:ext uri="{FF2B5EF4-FFF2-40B4-BE49-F238E27FC236}">
                <a16:creationId xmlns:a16="http://schemas.microsoft.com/office/drawing/2014/main" id="{51EF39E6-A8DE-4AB7-9713-6C4C286EF41D}"/>
              </a:ext>
            </a:extLst>
          </p:cNvPr>
          <p:cNvSpPr/>
          <p:nvPr/>
        </p:nvSpPr>
        <p:spPr>
          <a:xfrm rot="10800000">
            <a:off x="3419872" y="4077072"/>
            <a:ext cx="144016" cy="255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D1CE05-CFFC-43C5-8CCF-E888ABB3B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19" y="953344"/>
            <a:ext cx="8764669" cy="4964060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4320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Handling errors (4)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DAECD-C81A-40C8-A1E5-192097F30AB0}" type="slidenum">
              <a:rPr lang="en-GB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339752" y="1207495"/>
            <a:ext cx="936104" cy="421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7488325" y="1617952"/>
            <a:ext cx="468052" cy="3058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923928" y="1601617"/>
            <a:ext cx="2963297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search policies, functions or parameters by their identifier </a:t>
            </a:r>
          </a:p>
        </p:txBody>
      </p:sp>
      <p:sp>
        <p:nvSpPr>
          <p:cNvPr id="18" name="Down Arrow 17"/>
          <p:cNvSpPr/>
          <p:nvPr/>
        </p:nvSpPr>
        <p:spPr>
          <a:xfrm rot="16200000">
            <a:off x="7140393" y="1468008"/>
            <a:ext cx="143030" cy="605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1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8E02BA-904F-4452-9A43-F800170CE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19" y="953344"/>
            <a:ext cx="8693811" cy="49239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0B5C38-91E3-4950-AB76-3E00FAA87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82" y="2630855"/>
            <a:ext cx="4470286" cy="1206854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4320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Handling errors (5)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DAECD-C81A-40C8-A1E5-192097F30AB0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710844" y="3861048"/>
            <a:ext cx="5657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347864" y="1830092"/>
            <a:ext cx="5184576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copy unique identifier from error log and paste it here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721325" y="2200661"/>
            <a:ext cx="216024" cy="669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5508104" y="3411147"/>
            <a:ext cx="1080120" cy="3058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75AF2-965E-4C00-AF54-4BDDFFA26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2618"/>
            <a:ext cx="9144000" cy="304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076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GB" dirty="0"/>
              <a:t>Handling errors (6)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1783"/>
            <a:ext cx="8229600" cy="2808312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/>
              <a:t>Output folder: error log file (text format)</a:t>
            </a:r>
          </a:p>
          <a:p>
            <a:endParaRPr lang="en-GB" sz="2800" dirty="0"/>
          </a:p>
          <a:p>
            <a:r>
              <a:rPr lang="en-GB" sz="2800" dirty="0"/>
              <a:t>Same info as in the running dialogue box</a:t>
            </a:r>
          </a:p>
          <a:p>
            <a:endParaRPr lang="en-GB" sz="2800" dirty="0"/>
          </a:p>
          <a:p>
            <a:r>
              <a:rPr lang="en-GB" sz="2800" dirty="0"/>
              <a:t>Error logs contain time stamp of their creation</a:t>
            </a:r>
          </a:p>
          <a:p>
            <a:endParaRPr lang="en-GB" sz="2800" dirty="0"/>
          </a:p>
          <a:p>
            <a:r>
              <a:rPr lang="en-GB" sz="2800" dirty="0"/>
              <a:t>Info about EUROMOD version, policy system where error occurred and dataset used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0" y="3660095"/>
            <a:ext cx="174022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9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AF53-8186-C94B-A054-434D1EB3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en-US" dirty="0"/>
              <a:t>Types of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E6149-E0A4-5647-966B-683827DE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8A8FB8-C411-4B7B-B8DF-3C88CBE8C9E0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E63BE7C-D7BB-4DC3-AA78-B631C62D09D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3267362"/>
              </p:ext>
            </p:extLst>
          </p:nvPr>
        </p:nvGraphicFramePr>
        <p:xfrm>
          <a:off x="827584" y="1600200"/>
          <a:ext cx="785921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5A7DE1-2C2F-2440-A2D6-BFAD2C758F87}"/>
              </a:ext>
            </a:extLst>
          </p:cNvPr>
          <p:cNvGrpSpPr/>
          <p:nvPr/>
        </p:nvGrpSpPr>
        <p:grpSpPr>
          <a:xfrm>
            <a:off x="5400092" y="274638"/>
            <a:ext cx="3420380" cy="1325562"/>
            <a:chOff x="5400092" y="274638"/>
            <a:chExt cx="3420380" cy="1325562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914F6EDB-0FE9-7048-A542-DF5C16DF410D}"/>
                </a:ext>
              </a:extLst>
            </p:cNvPr>
            <p:cNvGraphicFramePr/>
            <p:nvPr/>
          </p:nvGraphicFramePr>
          <p:xfrm>
            <a:off x="5501208" y="323056"/>
            <a:ext cx="3203848" cy="1143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8DD1F-0F0A-0D48-9767-D606D49B182B}"/>
                </a:ext>
              </a:extLst>
            </p:cNvPr>
            <p:cNvSpPr/>
            <p:nvPr/>
          </p:nvSpPr>
          <p:spPr>
            <a:xfrm>
              <a:off x="7646640" y="274638"/>
              <a:ext cx="1173832" cy="1325562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930F35-BA31-494F-9A4D-03BAA9A56872}"/>
                </a:ext>
              </a:extLst>
            </p:cNvPr>
            <p:cNvSpPr/>
            <p:nvPr/>
          </p:nvSpPr>
          <p:spPr>
            <a:xfrm>
              <a:off x="5400092" y="448071"/>
              <a:ext cx="1173832" cy="89296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22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9E13D8-EAB9-FE41-B842-A5908D8AB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D9E13D8-EAB9-FE41-B842-A5908D8AB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112BBB-807D-7546-AA0E-7DF6F8E84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3112BBB-807D-7546-AA0E-7DF6F8E84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D47CA2-FFF2-844E-840D-FBD0A71DB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C7D47CA2-FFF2-844E-840D-FBD0A71DB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AA9C54-113C-B244-97D9-FFEB01634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49AA9C54-113C-B244-97D9-FFEB01634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1C2ED1-87E4-0B41-B317-DBB88AA06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171C2ED1-87E4-0B41-B317-DBB88AA06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D741B-5CFA-AD44-9CFA-A2A67408A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55FD741B-5CFA-AD44-9CFA-A2A67408A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406900"/>
            <a:ext cx="8280920" cy="136207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UKMOD: THE POLICY FUNCTION </a:t>
            </a:r>
            <a:r>
              <a:rPr lang="en-US" i="1" dirty="0" err="1">
                <a:solidFill>
                  <a:srgbClr val="0070C0"/>
                </a:solidFill>
              </a:rPr>
              <a:t>b</a:t>
            </a:r>
            <a:r>
              <a:rPr lang="en-US" i="1" cap="none" dirty="0" err="1">
                <a:solidFill>
                  <a:srgbClr val="0070C0"/>
                </a:solidFill>
              </a:rPr>
              <a:t>en</a:t>
            </a:r>
            <a:r>
              <a:rPr lang="en-US" i="1" dirty="0" err="1">
                <a:solidFill>
                  <a:srgbClr val="0070C0"/>
                </a:solidFill>
              </a:rPr>
              <a:t>c</a:t>
            </a:r>
            <a:r>
              <a:rPr lang="en-US" i="1" cap="none" dirty="0" err="1">
                <a:solidFill>
                  <a:srgbClr val="0070C0"/>
                </a:solidFill>
              </a:rPr>
              <a:t>alc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2483769" y="764704"/>
          <a:ext cx="5688631" cy="2376260"/>
        </p:xfrm>
        <a:graphic>
          <a:graphicData uri="http://schemas.openxmlformats.org/drawingml/2006/table">
            <a:tbl>
              <a:tblPr/>
              <a:tblGrid>
                <a:gridCol w="15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7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2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09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child benefit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nDepChildrenInTu&gt;=1 &amp; IsDepChild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at least one dependent child in the assessment unit…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Comp_perElig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20#w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…benefit amount is £20 per week per 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IsDepChild &amp; IsDisabled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a child with a disability in the assessment unit…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Comp_perElig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10#w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…£10 per week for each child with a disability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IsLoneParentOfDepChild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a lone parent in the assessment unit…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93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Comp_perTU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5#w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…£5 per week for the assessment 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93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bch_s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65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this lecture, you will learn about: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function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i="1" dirty="0" err="1">
                <a:solidFill>
                  <a:srgbClr val="0070C0"/>
                </a:solidFill>
              </a:rPr>
              <a:t>BenCalc</a:t>
            </a:r>
            <a:endParaRPr lang="en-GB" b="1" i="1" dirty="0">
              <a:solidFill>
                <a:srgbClr val="0070C0"/>
              </a:solidFill>
            </a:endParaRPr>
          </a:p>
          <a:p>
            <a:pPr lvl="1"/>
            <a:r>
              <a:rPr lang="en-GB" dirty="0"/>
              <a:t>Combines </a:t>
            </a:r>
            <a:r>
              <a:rPr lang="en-GB" dirty="0" err="1"/>
              <a:t>Elig</a:t>
            </a:r>
            <a:r>
              <a:rPr lang="en-GB" dirty="0"/>
              <a:t> and </a:t>
            </a:r>
            <a:r>
              <a:rPr lang="en-GB" dirty="0" err="1"/>
              <a:t>ArithOp</a:t>
            </a:r>
            <a:r>
              <a:rPr lang="en-GB" dirty="0"/>
              <a:t> functions</a:t>
            </a:r>
          </a:p>
          <a:p>
            <a:pPr lvl="1"/>
            <a:r>
              <a:rPr lang="en-GB" dirty="0"/>
              <a:t>Used to implement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8A8FB8-C411-4B7B-B8DF-3C88CBE8C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1727684" y="3429000"/>
          <a:ext cx="5688631" cy="2376260"/>
        </p:xfrm>
        <a:graphic>
          <a:graphicData uri="http://schemas.openxmlformats.org/drawingml/2006/table">
            <a:tbl>
              <a:tblPr/>
              <a:tblGrid>
                <a:gridCol w="15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7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2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09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child benefit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nDepChildrenInTu&gt;=1 &amp; IsDepChild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at least one dependent child in the assessment unit…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Comp_perElig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20#w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…benefit amount is £20 per week per 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IsDepChild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IsDisabled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a child with a disability in the assessment unit…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Comp_perElig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10#w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…£10 per week for each child with a disability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IsLoneParentOfDepChild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a lone parent in the assessment unit…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93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Comp_perTU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5#w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…£5 per week for the assessment 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93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bch_s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712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 err="1">
                <a:solidFill>
                  <a:srgbClr val="0070C0"/>
                </a:solidFill>
              </a:rPr>
              <a:t>BenCalc</a:t>
            </a:r>
            <a:r>
              <a:rPr lang="en-GB" dirty="0">
                <a:solidFill>
                  <a:srgbClr val="0070C0"/>
                </a:solidFill>
              </a:rPr>
              <a:t> (1)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28290"/>
            <a:ext cx="8291513" cy="5001419"/>
          </a:xfrm>
        </p:spPr>
        <p:txBody>
          <a:bodyPr>
            <a:normAutofit/>
          </a:bodyPr>
          <a:lstStyle/>
          <a:p>
            <a:r>
              <a:rPr lang="en-GB" sz="2000" dirty="0"/>
              <a:t>Benefit calculator – </a:t>
            </a:r>
            <a:r>
              <a:rPr lang="en-GB" sz="2000" dirty="0" err="1"/>
              <a:t>BenCalc</a:t>
            </a:r>
            <a:r>
              <a:rPr lang="en-GB" sz="2000" dirty="0"/>
              <a:t> – is a very powerful function that is typically used to implement means-tested benefits</a:t>
            </a:r>
          </a:p>
          <a:p>
            <a:endParaRPr lang="en-GB" sz="2000" dirty="0"/>
          </a:p>
          <a:p>
            <a:r>
              <a:rPr lang="en-GB" sz="2000" dirty="0"/>
              <a:t>Many benefits consist of several components, where a component is added if conditions are met by the assessment unit, and an income-test, where certain types of income reduce benefit entitlement</a:t>
            </a:r>
          </a:p>
          <a:p>
            <a:endParaRPr lang="en-GB" sz="2000" dirty="0"/>
          </a:p>
          <a:p>
            <a:r>
              <a:rPr lang="en-GB" sz="2000" dirty="0" err="1"/>
              <a:t>BenCalc</a:t>
            </a:r>
            <a:r>
              <a:rPr lang="en-GB" sz="2000" dirty="0"/>
              <a:t> allows these to be implemented/programmed easily</a:t>
            </a:r>
          </a:p>
          <a:p>
            <a:endParaRPr lang="en-GB" sz="2000" dirty="0"/>
          </a:p>
          <a:p>
            <a:r>
              <a:rPr lang="en-GB" sz="2000" dirty="0"/>
              <a:t>It combines the functionalities of the functions </a:t>
            </a:r>
            <a:r>
              <a:rPr lang="en-GB" sz="2000" dirty="0" err="1">
                <a:solidFill>
                  <a:srgbClr val="C00000"/>
                </a:solidFill>
              </a:rPr>
              <a:t>Elig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 err="1">
                <a:solidFill>
                  <a:srgbClr val="C00000"/>
                </a:solidFill>
              </a:rPr>
              <a:t>ArithOp</a:t>
            </a:r>
            <a:endParaRPr lang="en-GB" sz="2000" dirty="0">
              <a:solidFill>
                <a:srgbClr val="C00000"/>
              </a:solidFill>
            </a:endParaRPr>
          </a:p>
          <a:p>
            <a:endParaRPr lang="en-GB" sz="2000" dirty="0">
              <a:solidFill>
                <a:srgbClr val="C00000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Compulsory parameters: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 err="1">
                <a:solidFill>
                  <a:srgbClr val="C00000"/>
                </a:solidFill>
              </a:rPr>
              <a:t>Comp_Cond</a:t>
            </a:r>
            <a:r>
              <a:rPr lang="en-GB" sz="2000" dirty="0">
                <a:solidFill>
                  <a:srgbClr val="C00000"/>
                </a:solidFill>
              </a:rPr>
              <a:t>, </a:t>
            </a:r>
            <a:r>
              <a:rPr lang="en-GB" sz="2000" dirty="0" err="1">
                <a:solidFill>
                  <a:srgbClr val="C00000"/>
                </a:solidFill>
              </a:rPr>
              <a:t>Comp_PerTU</a:t>
            </a:r>
            <a:r>
              <a:rPr lang="en-GB" sz="2000" dirty="0">
                <a:solidFill>
                  <a:srgbClr val="C00000"/>
                </a:solidFill>
              </a:rPr>
              <a:t>/</a:t>
            </a:r>
            <a:r>
              <a:rPr lang="en-GB" sz="2000" dirty="0" err="1">
                <a:solidFill>
                  <a:srgbClr val="C00000"/>
                </a:solidFill>
              </a:rPr>
              <a:t>Comp_PerElig</a:t>
            </a:r>
            <a:r>
              <a:rPr lang="en-GB" sz="2000" dirty="0">
                <a:solidFill>
                  <a:srgbClr val="C00000"/>
                </a:solidFill>
              </a:rPr>
              <a:t>, </a:t>
            </a:r>
            <a:r>
              <a:rPr lang="en-GB" sz="2000" dirty="0" err="1">
                <a:solidFill>
                  <a:srgbClr val="C00000"/>
                </a:solidFill>
              </a:rPr>
              <a:t>output_var</a:t>
            </a:r>
            <a:r>
              <a:rPr lang="en-GB" sz="2000" dirty="0">
                <a:solidFill>
                  <a:srgbClr val="C00000"/>
                </a:solidFill>
              </a:rPr>
              <a:t>, TAX_UNIT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2F3BC-E65F-453D-9C81-99E91ECB8B9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216"/>
            <a:ext cx="8229600" cy="715496"/>
          </a:xfrm>
        </p:spPr>
        <p:txBody>
          <a:bodyPr>
            <a:normAutofit fontScale="90000"/>
          </a:bodyPr>
          <a:lstStyle/>
          <a:p>
            <a:r>
              <a:rPr lang="en-GB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0072"/>
          </a:xfrm>
        </p:spPr>
        <p:txBody>
          <a:bodyPr>
            <a:normAutofit/>
          </a:bodyPr>
          <a:lstStyle/>
          <a:p>
            <a:r>
              <a:rPr lang="en-GB" dirty="0"/>
              <a:t>Day 2:</a:t>
            </a:r>
          </a:p>
          <a:p>
            <a:pPr lvl="1"/>
            <a:r>
              <a:rPr lang="en-GB" dirty="0"/>
              <a:t>Exercise using functions </a:t>
            </a:r>
            <a:r>
              <a:rPr lang="en-GB" i="1" dirty="0" err="1"/>
              <a:t>Elig</a:t>
            </a:r>
            <a:r>
              <a:rPr lang="en-GB" dirty="0"/>
              <a:t> and </a:t>
            </a:r>
            <a:r>
              <a:rPr lang="en-GB" i="1" dirty="0" err="1"/>
              <a:t>ArithOp</a:t>
            </a:r>
            <a:endParaRPr lang="en-GB" i="1" dirty="0"/>
          </a:p>
          <a:p>
            <a:pPr lvl="1"/>
            <a:endParaRPr lang="en-GB" dirty="0"/>
          </a:p>
          <a:p>
            <a:pPr lvl="1"/>
            <a:r>
              <a:rPr lang="en-GB" dirty="0"/>
              <a:t>Handling errors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UKMOD policy functions </a:t>
            </a:r>
            <a:r>
              <a:rPr lang="en-GB" i="1" dirty="0" err="1"/>
              <a:t>BenCalc</a:t>
            </a:r>
            <a:r>
              <a:rPr lang="en-GB" dirty="0"/>
              <a:t> and </a:t>
            </a:r>
            <a:r>
              <a:rPr lang="en-GB" i="1" dirty="0" err="1"/>
              <a:t>SchedCalc</a:t>
            </a:r>
            <a:endParaRPr lang="en-GB" i="1" dirty="0"/>
          </a:p>
          <a:p>
            <a:pPr lvl="1"/>
            <a:endParaRPr lang="en-GB" i="1" dirty="0"/>
          </a:p>
          <a:p>
            <a:pPr lvl="1"/>
            <a:r>
              <a:rPr lang="en-GB" dirty="0"/>
              <a:t>Exercise using function </a:t>
            </a:r>
            <a:r>
              <a:rPr lang="en-GB" i="1" dirty="0" err="1"/>
              <a:t>BenCalc</a:t>
            </a:r>
            <a:endParaRPr lang="en-GB" dirty="0"/>
          </a:p>
          <a:p>
            <a:pPr lvl="1"/>
            <a:endParaRPr lang="en-GB" dirty="0"/>
          </a:p>
          <a:p>
            <a:pPr marL="914400" lvl="2" indent="0">
              <a:buNone/>
            </a:pPr>
            <a:r>
              <a:rPr lang="en-GB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142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 err="1">
                <a:solidFill>
                  <a:srgbClr val="0070C0"/>
                </a:solidFill>
              </a:rPr>
              <a:t>BenCalc</a:t>
            </a:r>
            <a:r>
              <a:rPr lang="en-GB" dirty="0">
                <a:solidFill>
                  <a:srgbClr val="0070C0"/>
                </a:solidFill>
              </a:rPr>
              <a:t> (2)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736"/>
            <a:ext cx="8291513" cy="5400600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err="1">
                <a:solidFill>
                  <a:srgbClr val="C00000"/>
                </a:solidFill>
              </a:rPr>
              <a:t>Comp_Cond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used to define a condition</a:t>
            </a:r>
          </a:p>
          <a:p>
            <a:pPr lvl="1"/>
            <a:r>
              <a:rPr lang="en-GB" sz="2000" dirty="0"/>
              <a:t>as </a:t>
            </a:r>
            <a:r>
              <a:rPr lang="en-GB" sz="2000" i="1" dirty="0" err="1"/>
              <a:t>elig_cond</a:t>
            </a:r>
            <a:r>
              <a:rPr lang="en-GB" sz="2000" dirty="0"/>
              <a:t> in the function </a:t>
            </a:r>
            <a:r>
              <a:rPr lang="en-GB" sz="2000" i="1" dirty="0" err="1"/>
              <a:t>Elig</a:t>
            </a:r>
            <a:endParaRPr lang="en-GB" sz="2000" i="1" dirty="0"/>
          </a:p>
          <a:p>
            <a:pPr lvl="1"/>
            <a:endParaRPr lang="en-GB" sz="2000" i="1" dirty="0"/>
          </a:p>
          <a:p>
            <a:r>
              <a:rPr lang="en-GB" sz="2400" dirty="0" err="1">
                <a:solidFill>
                  <a:srgbClr val="C00000"/>
                </a:solidFill>
              </a:rPr>
              <a:t>Comp_perTU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or </a:t>
            </a:r>
            <a:r>
              <a:rPr lang="en-GB" sz="2400" dirty="0" err="1">
                <a:solidFill>
                  <a:srgbClr val="C00000"/>
                </a:solidFill>
              </a:rPr>
              <a:t>Comp_perElig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used to calculate a formula </a:t>
            </a:r>
          </a:p>
          <a:p>
            <a:pPr lvl="1"/>
            <a:r>
              <a:rPr lang="en-GB" sz="2000" dirty="0"/>
              <a:t>As </a:t>
            </a:r>
            <a:r>
              <a:rPr lang="en-GB" sz="2000" i="1" dirty="0"/>
              <a:t>formula</a:t>
            </a:r>
            <a:r>
              <a:rPr lang="en-GB" sz="2000" dirty="0"/>
              <a:t> in function </a:t>
            </a:r>
            <a:r>
              <a:rPr lang="en-GB" sz="2000" i="1" dirty="0" err="1"/>
              <a:t>ArithOp</a:t>
            </a:r>
            <a:r>
              <a:rPr lang="en-GB" sz="2000" i="1" dirty="0"/>
              <a:t> </a:t>
            </a:r>
          </a:p>
          <a:p>
            <a:pPr lvl="1"/>
            <a:r>
              <a:rPr lang="en-GB" sz="2000" dirty="0" err="1">
                <a:solidFill>
                  <a:srgbClr val="C00000"/>
                </a:solidFill>
              </a:rPr>
              <a:t>Comp_perTU</a:t>
            </a:r>
            <a:r>
              <a:rPr lang="en-GB" sz="2000" dirty="0">
                <a:solidFill>
                  <a:srgbClr val="C00000"/>
                </a:solidFill>
              </a:rPr>
              <a:t>: </a:t>
            </a:r>
            <a:r>
              <a:rPr lang="en-GB" sz="2000" dirty="0"/>
              <a:t>amount is added once to the assessment unit</a:t>
            </a:r>
            <a:endParaRPr lang="en-GB" sz="1800" dirty="0"/>
          </a:p>
          <a:p>
            <a:pPr lvl="1"/>
            <a:r>
              <a:rPr lang="en-GB" sz="2000" dirty="0" err="1">
                <a:solidFill>
                  <a:srgbClr val="C00000"/>
                </a:solidFill>
              </a:rPr>
              <a:t>Comp_perElig</a:t>
            </a:r>
            <a:r>
              <a:rPr lang="en-GB" sz="2000" dirty="0">
                <a:solidFill>
                  <a:srgbClr val="C00000"/>
                </a:solidFill>
              </a:rPr>
              <a:t>: </a:t>
            </a:r>
            <a:r>
              <a:rPr lang="en-GB" sz="2000" dirty="0"/>
              <a:t>amount is added once for each individual, fulfilling the condition, in the assessment unit</a:t>
            </a:r>
          </a:p>
          <a:p>
            <a:pPr lvl="1"/>
            <a:endParaRPr lang="en-GB" sz="2000" dirty="0"/>
          </a:p>
          <a:p>
            <a:r>
              <a:rPr lang="en-GB" sz="2400" dirty="0"/>
              <a:t>“group” together </a:t>
            </a:r>
            <a:r>
              <a:rPr lang="en-GB" sz="2400" dirty="0" err="1"/>
              <a:t>Comp_Cond</a:t>
            </a:r>
            <a:r>
              <a:rPr lang="en-GB" sz="2400" dirty="0"/>
              <a:t> and </a:t>
            </a:r>
            <a:r>
              <a:rPr lang="en-GB" sz="2400" dirty="0" err="1"/>
              <a:t>Comp_perTU</a:t>
            </a:r>
            <a:r>
              <a:rPr lang="en-GB" sz="2400" dirty="0"/>
              <a:t>/</a:t>
            </a:r>
            <a:r>
              <a:rPr lang="en-GB" sz="2400" dirty="0" err="1"/>
              <a:t>Comp_perElig</a:t>
            </a:r>
            <a:r>
              <a:rPr lang="en-GB" sz="2400" dirty="0"/>
              <a:t> into one component</a:t>
            </a:r>
          </a:p>
          <a:p>
            <a:pPr lvl="1"/>
            <a:r>
              <a:rPr lang="en-GB" sz="2000" dirty="0"/>
              <a:t>either </a:t>
            </a:r>
            <a:r>
              <a:rPr lang="en-GB" sz="2000" dirty="0" err="1"/>
              <a:t>Comp_perTU</a:t>
            </a:r>
            <a:r>
              <a:rPr lang="en-GB" sz="2000" dirty="0"/>
              <a:t> </a:t>
            </a:r>
            <a:r>
              <a:rPr lang="en-GB" sz="2000" u="sng" dirty="0"/>
              <a:t>OR</a:t>
            </a:r>
            <a:r>
              <a:rPr lang="en-GB" sz="2000" dirty="0"/>
              <a:t>  </a:t>
            </a:r>
            <a:r>
              <a:rPr lang="en-GB" sz="2000" dirty="0" err="1"/>
              <a:t>Comp_perElig</a:t>
            </a:r>
            <a:r>
              <a:rPr lang="en-GB" sz="2000" dirty="0"/>
              <a:t> in one component</a:t>
            </a:r>
          </a:p>
          <a:p>
            <a:pPr lvl="1"/>
            <a:endParaRPr lang="en-GB" sz="2000" dirty="0"/>
          </a:p>
          <a:p>
            <a:r>
              <a:rPr lang="en-GB" sz="2400" dirty="0"/>
              <a:t>can set upper and lower limits for each component</a:t>
            </a:r>
          </a:p>
          <a:p>
            <a:pPr lvl="1"/>
            <a:r>
              <a:rPr lang="en-GB" sz="2400" dirty="0" err="1">
                <a:solidFill>
                  <a:srgbClr val="C00000"/>
                </a:solidFill>
              </a:rPr>
              <a:t>Comp_Lowlim</a:t>
            </a:r>
            <a:endParaRPr lang="en-GB" sz="2400" dirty="0">
              <a:solidFill>
                <a:srgbClr val="C00000"/>
              </a:solidFill>
            </a:endParaRPr>
          </a:p>
          <a:p>
            <a:pPr lvl="1"/>
            <a:r>
              <a:rPr lang="en-GB" sz="2400" dirty="0" err="1">
                <a:solidFill>
                  <a:srgbClr val="C00000"/>
                </a:solidFill>
              </a:rPr>
              <a:t>Comp_Uplim</a:t>
            </a:r>
            <a:endParaRPr lang="en-GB" sz="2400" dirty="0">
              <a:solidFill>
                <a:srgbClr val="C00000"/>
              </a:solidFill>
            </a:endParaRPr>
          </a:p>
          <a:p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A3AE1-14AA-4FBE-B4E2-DFB7A4142C4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5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Comp_perTU</a:t>
            </a:r>
            <a:r>
              <a:rPr lang="en-GB" dirty="0"/>
              <a:t> vs </a:t>
            </a:r>
            <a:r>
              <a:rPr lang="en-GB" dirty="0" err="1"/>
              <a:t>Comp_perElig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8B585-CC83-464B-BAF9-91D1AE7F766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7544" y="1412776"/>
          <a:ext cx="8204200" cy="1724025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child benefit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nDepChildrenInTu&gt;=1 &amp; IsDepChild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at least one dependent child in the assessment unit…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Comp_perTU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20#w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…benefit amount is £20 per week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bch_s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95536" y="4005064"/>
          <a:ext cx="8204200" cy="196215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child benefit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nDepChildrenInTu&gt;=1 &amp; IsDepChild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at least one dependent child in the assessment unit…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Comp_perElig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20#w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…benefit amount is £20 per week PER 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bch_s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Left-Right Arrow 11"/>
          <p:cNvSpPr/>
          <p:nvPr/>
        </p:nvSpPr>
        <p:spPr>
          <a:xfrm rot="5400000">
            <a:off x="3887920" y="3465007"/>
            <a:ext cx="720081" cy="2160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1907704" y="1412776"/>
            <a:ext cx="648072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683568" y="2348880"/>
            <a:ext cx="122413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611560" y="5157192"/>
            <a:ext cx="122413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/>
              <a:t>Function </a:t>
            </a:r>
            <a:r>
              <a:rPr lang="en-GB" i="1" dirty="0" err="1"/>
              <a:t>BenCalc</a:t>
            </a:r>
            <a:r>
              <a:rPr lang="en-GB" dirty="0"/>
              <a:t> (3)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en-GB" dirty="0"/>
              <a:t>Ex. A lone parent family with two children, one with a disability, will receive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8B585-CC83-464B-BAF9-91D1AE7F766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1560" y="2492896"/>
          <a:ext cx="8013700" cy="35814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child benefit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nDepChildrenInTu&gt;=1 &amp; IsDepChild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at least one dependent child in the assessment unit…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Comp_perElig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20#w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…benefit amount is £20 per week per 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IsDepChild &amp; IsDisabled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a child with a disability in the assessment unit…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Comp_perElig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10#w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…£10 per week for each child with a disability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IsLoneParentOfDepChild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a lone parent in the assessment unit…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Comp_perTU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5#w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…£5 per week for the assessment 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bch_s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32240" y="1465114"/>
            <a:ext cx="144016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£55#w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87580" y="3068960"/>
            <a:ext cx="504056" cy="25202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The query </a:t>
            </a:r>
            <a:r>
              <a:rPr lang="en-GB" dirty="0" err="1"/>
              <a:t>IsNtoMchild#x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540767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/>
              <a:t>IsNtoMchild#x</a:t>
            </a:r>
            <a:r>
              <a:rPr lang="en-GB" dirty="0"/>
              <a:t> is incredibly useful to implement child benefit which varies by n children</a:t>
            </a:r>
          </a:p>
          <a:p>
            <a:pPr lvl="1"/>
            <a:r>
              <a:rPr lang="en-GB" dirty="0"/>
              <a:t>Returns 1 if a person belongs to the n to m oldest dependent children of the assessment unit, 0 otherwise.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n and m are defined by </a:t>
            </a:r>
            <a:r>
              <a:rPr lang="en-GB" i="1" dirty="0"/>
              <a:t>footnote</a:t>
            </a:r>
            <a:r>
              <a:rPr lang="en-GB" dirty="0"/>
              <a:t> parameters #_N and #_M.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27784" y="2595334"/>
          <a:ext cx="6350000" cy="325374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child benefit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IsNtoMchild#1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the dependent child is…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#_N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...the first (oldest) 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#_M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Comp_perElig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20#w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benefit amount is £20 per week for the first (oldest) 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IsNtoMchild#2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the dependent child is…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#_N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…the second or any other 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#_M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Comp_perElig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10#w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benefit amount is £10 per week for any other 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bch_s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995936" y="3027383"/>
            <a:ext cx="500855" cy="11937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992735" y="4269153"/>
            <a:ext cx="504056" cy="11040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38820" y="3027383"/>
            <a:ext cx="2332981" cy="1384995"/>
            <a:chOff x="6559878" y="3068295"/>
            <a:chExt cx="2332981" cy="1384995"/>
          </a:xfrm>
        </p:grpSpPr>
        <p:sp>
          <p:nvSpPr>
            <p:cNvPr id="10" name="Down Arrow 9"/>
            <p:cNvSpPr/>
            <p:nvPr/>
          </p:nvSpPr>
          <p:spPr>
            <a:xfrm rot="16200000">
              <a:off x="8631492" y="3436996"/>
              <a:ext cx="162694" cy="360041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9878" y="3068295"/>
              <a:ext cx="2002054" cy="1384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- footnote parameters are referred to by #</a:t>
              </a:r>
            </a:p>
            <a:p>
              <a:pPr marL="285750" indent="-285750">
                <a:buFontTx/>
                <a:buChar char="-"/>
              </a:pPr>
              <a:endParaRPr lang="en-GB" sz="1400" dirty="0"/>
            </a:p>
            <a:p>
              <a:r>
                <a:rPr lang="en-GB" sz="1400" dirty="0"/>
                <a:t>- they are grouped together with main parameter they refer 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8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 err="1">
                <a:solidFill>
                  <a:srgbClr val="0070C0"/>
                </a:solidFill>
              </a:rPr>
              <a:t>BenCalc</a:t>
            </a:r>
            <a:r>
              <a:rPr lang="en-GB" dirty="0">
                <a:solidFill>
                  <a:srgbClr val="0070C0"/>
                </a:solidFill>
              </a:rPr>
              <a:t> (4)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17537-D361-6EB2-00B3-EB5893ECB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05417"/>
            <a:ext cx="5367301" cy="38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33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 err="1">
                <a:solidFill>
                  <a:srgbClr val="0070C0"/>
                </a:solidFill>
              </a:rPr>
              <a:t>BenCalc</a:t>
            </a:r>
            <a:r>
              <a:rPr lang="en-GB" dirty="0">
                <a:solidFill>
                  <a:srgbClr val="0070C0"/>
                </a:solidFill>
              </a:rPr>
              <a:t>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Withdraw parameters: subtract something from the calculated sum of components</a:t>
            </a:r>
          </a:p>
          <a:p>
            <a:pPr lvl="1"/>
            <a:r>
              <a:rPr lang="en-GB" dirty="0" err="1">
                <a:solidFill>
                  <a:srgbClr val="C00000"/>
                </a:solidFill>
              </a:rPr>
              <a:t>Withdraw_Base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what is being subtracted (ex: variable, income list)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 err="1">
                <a:solidFill>
                  <a:srgbClr val="C00000"/>
                </a:solidFill>
              </a:rPr>
              <a:t>Withdraw_Rate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what percentage of the base is being subtracted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 err="1">
                <a:solidFill>
                  <a:srgbClr val="C00000"/>
                </a:solidFill>
              </a:rPr>
              <a:t>Withdraw_Start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level of the base where withdrawal starts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 err="1">
                <a:solidFill>
                  <a:srgbClr val="C00000"/>
                </a:solidFill>
              </a:rPr>
              <a:t>Withdraw_End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level of the base where sum of the components-base*rate is 0</a:t>
            </a:r>
          </a:p>
          <a:p>
            <a:pPr lvl="1"/>
            <a:endParaRPr lang="en-GB" dirty="0"/>
          </a:p>
          <a:p>
            <a:r>
              <a:rPr lang="en-GB" dirty="0"/>
              <a:t>Negative result automatically set to 0</a:t>
            </a:r>
          </a:p>
          <a:p>
            <a:endParaRPr lang="en-GB" dirty="0"/>
          </a:p>
          <a:p>
            <a:r>
              <a:rPr lang="en-GB" dirty="0"/>
              <a:t>Result=max(Sum of components-max(BASE-START, 0)*RATE, 0)</a:t>
            </a:r>
          </a:p>
          <a:p>
            <a:endParaRPr lang="en-GB" dirty="0"/>
          </a:p>
          <a:p>
            <a:r>
              <a:rPr lang="en-GB" i="1" dirty="0">
                <a:solidFill>
                  <a:srgbClr val="C00000"/>
                </a:solidFill>
              </a:rPr>
              <a:t>_Rate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and </a:t>
            </a:r>
            <a:r>
              <a:rPr lang="en-GB" i="1" dirty="0">
                <a:solidFill>
                  <a:srgbClr val="C00000"/>
                </a:solidFill>
              </a:rPr>
              <a:t>_End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cannot be used simultaneously</a:t>
            </a:r>
          </a:p>
          <a:p>
            <a:pPr lvl="1"/>
            <a:r>
              <a:rPr lang="en-GB" dirty="0"/>
              <a:t>If </a:t>
            </a:r>
            <a:r>
              <a:rPr lang="en-GB" dirty="0" err="1"/>
              <a:t>Withdraw_End</a:t>
            </a:r>
            <a:r>
              <a:rPr lang="en-GB" dirty="0"/>
              <a:t> is specified:</a:t>
            </a:r>
          </a:p>
          <a:p>
            <a:pPr lvl="2"/>
            <a:r>
              <a:rPr lang="en-GB" dirty="0"/>
              <a:t> RATE=(sum of components)/(END-START)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889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99592" y="1628800"/>
          <a:ext cx="7277100" cy="3571875"/>
        </p:xfrm>
        <a:graphic>
          <a:graphicData uri="http://schemas.openxmlformats.org/drawingml/2006/table">
            <a:tbl>
              <a:tblPr/>
              <a:tblGrid>
                <a:gridCol w="21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4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child benefit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IsLoneParentOfDepChild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there is a lone parent in the assessment unit…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Comp_perTu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20#w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…benefit amount is £20 per week, if assessment unit has earnings up to £20,000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Withdraw_Base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withdraw benefit amount as earnings (yem) increase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Withdraw_Start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withdraw benefit amount if earnings equal or exceed £20,000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Withdraw_Rate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 are withdrawn for each £1 earned above £20,000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bch_s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 err="1">
                <a:solidFill>
                  <a:srgbClr val="0070C0"/>
                </a:solidFill>
              </a:rPr>
              <a:t>BenCalc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(5)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C7E860-B38B-43E9-ACF7-21BB4A6F40F9}"/>
              </a:ext>
            </a:extLst>
          </p:cNvPr>
          <p:cNvSpPr/>
          <p:nvPr/>
        </p:nvSpPr>
        <p:spPr>
          <a:xfrm>
            <a:off x="539552" y="3534116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B1DE859-D823-4D9C-A18D-600287240BBC}"/>
              </a:ext>
            </a:extLst>
          </p:cNvPr>
          <p:cNvSpPr/>
          <p:nvPr/>
        </p:nvSpPr>
        <p:spPr>
          <a:xfrm>
            <a:off x="539552" y="4005064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1DE859-D823-4D9C-A18D-600287240BBC}"/>
              </a:ext>
            </a:extLst>
          </p:cNvPr>
          <p:cNvSpPr/>
          <p:nvPr/>
        </p:nvSpPr>
        <p:spPr>
          <a:xfrm>
            <a:off x="539552" y="4481264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539552" y="4537843"/>
            <a:ext cx="6192688" cy="1574037"/>
            <a:chOff x="6559878" y="2232922"/>
            <a:chExt cx="6192688" cy="1574037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8576102" y="2232922"/>
              <a:ext cx="270029" cy="835373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59878" y="3068295"/>
              <a:ext cx="6192688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GB" sz="1400" dirty="0"/>
                <a:t>the calculations done with the withdraw parameters apply to the sum of all components</a:t>
              </a:r>
            </a:p>
            <a:p>
              <a:pPr marL="285750" indent="-285750">
                <a:buFontTx/>
                <a:buChar char="-"/>
              </a:pPr>
              <a:r>
                <a:rPr lang="en-GB" sz="1400" dirty="0"/>
                <a:t>withdraw parameters do not need to be grouped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438762" y="3401144"/>
            <a:ext cx="504056" cy="12601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2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Exercise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You will:</a:t>
            </a:r>
          </a:p>
          <a:p>
            <a:pPr lvl="1"/>
            <a:r>
              <a:rPr lang="en-GB" dirty="0"/>
              <a:t>Implement a reform to the Child Benefit (</a:t>
            </a:r>
            <a:r>
              <a:rPr lang="en-GB" i="1" dirty="0" err="1"/>
              <a:t>bch_uk</a:t>
            </a:r>
            <a:r>
              <a:rPr lang="en-GB" dirty="0"/>
              <a:t>), based on UK 2022 system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Use the function </a:t>
            </a:r>
            <a:r>
              <a:rPr lang="en-GB" dirty="0" err="1"/>
              <a:t>BenCalc</a:t>
            </a:r>
            <a:r>
              <a:rPr lang="en-GB" dirty="0"/>
              <a:t> to introduce a means-tested supplement for families with 2+ children</a:t>
            </a:r>
          </a:p>
          <a:p>
            <a:pPr lvl="2"/>
            <a:r>
              <a:rPr lang="en-GB" dirty="0"/>
              <a:t>Make a copy of UK 2022 system and call it UK_2022bch2</a:t>
            </a:r>
          </a:p>
          <a:p>
            <a:pPr lvl="2"/>
            <a:r>
              <a:rPr lang="en-GB" dirty="0"/>
              <a:t>Modify UK_2022bch2</a:t>
            </a:r>
          </a:p>
          <a:p>
            <a:pPr lvl="3"/>
            <a:r>
              <a:rPr lang="en-GB" dirty="0"/>
              <a:t>Add </a:t>
            </a:r>
            <a:r>
              <a:rPr lang="en-GB" dirty="0" err="1"/>
              <a:t>BenCalc</a:t>
            </a:r>
            <a:r>
              <a:rPr lang="en-GB" dirty="0"/>
              <a:t> function </a:t>
            </a:r>
            <a:r>
              <a:rPr lang="en-GB" i="1" dirty="0"/>
              <a:t>after</a:t>
            </a:r>
            <a:r>
              <a:rPr lang="en-GB" dirty="0"/>
              <a:t> the </a:t>
            </a:r>
            <a:r>
              <a:rPr lang="en-GB" dirty="0" err="1"/>
              <a:t>BenCalc</a:t>
            </a:r>
            <a:r>
              <a:rPr lang="en-GB" dirty="0"/>
              <a:t> function</a:t>
            </a:r>
          </a:p>
          <a:p>
            <a:pPr lvl="3"/>
            <a:r>
              <a:rPr lang="en-GB" dirty="0"/>
              <a:t>Add parameters </a:t>
            </a:r>
            <a:r>
              <a:rPr lang="en-GB" dirty="0" err="1"/>
              <a:t>Withdraw_Base</a:t>
            </a:r>
            <a:r>
              <a:rPr lang="en-GB" dirty="0"/>
              <a:t>, </a:t>
            </a:r>
            <a:r>
              <a:rPr lang="en-GB" dirty="0" err="1"/>
              <a:t>Withdraw_Start</a:t>
            </a:r>
            <a:r>
              <a:rPr lang="en-GB" dirty="0"/>
              <a:t>, </a:t>
            </a:r>
            <a:r>
              <a:rPr lang="en-GB" dirty="0" err="1"/>
              <a:t>Withdraw_Rate</a:t>
            </a:r>
            <a:endParaRPr lang="en-GB" dirty="0"/>
          </a:p>
          <a:p>
            <a:pPr lvl="3"/>
            <a:endParaRPr lang="en-GB" dirty="0"/>
          </a:p>
          <a:p>
            <a:pPr lvl="1"/>
            <a:r>
              <a:rPr lang="en-GB" dirty="0"/>
              <a:t>Run reform system and analyse impact on household incomes of the reform using the Statistics Presenter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2" descr="C:\Users\kg16893\AppData\Local\Microsoft\Windows\Temporary Internet Files\Content.IE5\XJYSR4RB\Abacus-symbo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26"/>
            <a:ext cx="1422091" cy="10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85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Exercise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learned how to use </a:t>
            </a:r>
            <a:r>
              <a:rPr lang="en-GB" dirty="0" err="1"/>
              <a:t>BenCalc</a:t>
            </a:r>
            <a:r>
              <a:rPr lang="en-GB" dirty="0"/>
              <a:t> to implement a benefit</a:t>
            </a:r>
          </a:p>
          <a:p>
            <a:pPr lvl="1"/>
            <a:r>
              <a:rPr lang="en-GB" dirty="0"/>
              <a:t>Grouping together </a:t>
            </a:r>
            <a:r>
              <a:rPr lang="en-GB" dirty="0" err="1"/>
              <a:t>Comp_Cond</a:t>
            </a:r>
            <a:r>
              <a:rPr lang="en-GB" dirty="0"/>
              <a:t> and </a:t>
            </a:r>
            <a:r>
              <a:rPr lang="en-GB" dirty="0" err="1"/>
              <a:t>Comp_perTU</a:t>
            </a:r>
            <a:endParaRPr lang="en-GB" dirty="0"/>
          </a:p>
          <a:p>
            <a:pPr lvl="1"/>
            <a:r>
              <a:rPr lang="en-GB" dirty="0"/>
              <a:t>Using optional parameters </a:t>
            </a:r>
            <a:r>
              <a:rPr lang="en-GB" dirty="0" err="1"/>
              <a:t>Withdraw_Base</a:t>
            </a:r>
            <a:r>
              <a:rPr lang="en-GB" dirty="0"/>
              <a:t>, </a:t>
            </a:r>
            <a:r>
              <a:rPr lang="en-GB" dirty="0" err="1"/>
              <a:t>Withdraw_Start</a:t>
            </a:r>
            <a:r>
              <a:rPr lang="en-GB" dirty="0"/>
              <a:t>, </a:t>
            </a:r>
            <a:r>
              <a:rPr lang="en-GB" dirty="0" err="1"/>
              <a:t>Withdraw_Rate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28</a:t>
            </a:fld>
            <a:endParaRPr lang="en-GB"/>
          </a:p>
        </p:txBody>
      </p:sp>
      <p:pic>
        <p:nvPicPr>
          <p:cNvPr id="5" name="Graphic 13" descr="Person with idea">
            <a:extLst>
              <a:ext uri="{FF2B5EF4-FFF2-40B4-BE49-F238E27FC236}">
                <a16:creationId xmlns:a16="http://schemas.microsoft.com/office/drawing/2014/main" id="{1A37F10D-CC64-DB47-BA02-992E00EB3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576" y="2746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33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AE6D-7E89-D74D-9606-A1C8F553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34ED-C06F-D44E-B912-ECF228D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6B939-941F-1D41-899F-7DBFC475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92276"/>
            <a:ext cx="6128742" cy="45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9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GB" dirty="0"/>
              <a:t>Re-cap of 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We learned about:</a:t>
            </a:r>
          </a:p>
          <a:p>
            <a:pPr lvl="1"/>
            <a:r>
              <a:rPr lang="en-GB" dirty="0"/>
              <a:t>Statistics Presenter Tool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Adding a reform system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copy/paste baseline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Types of policy in the policy spine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Policy functions:</a:t>
            </a:r>
          </a:p>
          <a:p>
            <a:pPr lvl="2"/>
            <a:r>
              <a:rPr lang="en-GB" i="1" dirty="0" err="1"/>
              <a:t>Elig</a:t>
            </a:r>
            <a:r>
              <a:rPr lang="en-GB" dirty="0"/>
              <a:t> – to implement conditions</a:t>
            </a:r>
          </a:p>
          <a:p>
            <a:pPr lvl="2"/>
            <a:r>
              <a:rPr lang="en-GB" i="1" dirty="0" err="1"/>
              <a:t>ArithOp</a:t>
            </a:r>
            <a:r>
              <a:rPr lang="en-GB" dirty="0"/>
              <a:t> – for arithmetic calculations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Adding a new function/parameter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right-click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41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678E-446D-4A16-AFD6-7A2D5CF9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What assessment unit do we use for eligibility vs other parameters?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556E-7669-41A5-AAF2-BD4BB0DF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Assessing the result of a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72159-9340-4B4B-AFDD-BE45EFA1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30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5BB33-500F-49D8-9550-FB2797B7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91" y="2780928"/>
            <a:ext cx="84391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2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What assessment unit do we use for eligibility vs other parameters?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31</a:t>
            </a:fld>
            <a:endParaRPr lang="en-GB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552450" y="1958181"/>
          <a:ext cx="8039099" cy="3810000"/>
        </p:xfrm>
        <a:graphic>
          <a:graphicData uri="http://schemas.openxmlformats.org/drawingml/2006/table">
            <a:tbl>
              <a:tblPr/>
              <a:tblGrid>
                <a:gridCol w="215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3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8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Elig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condition to receive a housing benefit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elig_cond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yem&lt;30000#y &amp; nPersonsInTU&lt;=2 &amp; dag&gt;=60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household's earnings are less than £30k per year, there are max 2 persons in the household, and person's age is 60+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tu_household_uk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is the household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ArithOp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housing benefit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Who_Must_Be_Elig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calculations carried out if each member of assessment unit fulfills condition from last Elig function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IsDisabled * xhc - yem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benefit funds expenditure for housing (xhc) if household head is disabled; </a:t>
                      </a:r>
                      <a:b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benefit is reduced with household's earnings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 benefit amount is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bho_s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tu_household_uk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is the household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8C8AB22-5D0A-1B11-96CC-D1C131C0A600}"/>
                  </a:ext>
                </a:extLst>
              </p14:cNvPr>
              <p14:cNvContentPartPr/>
              <p14:nvPr/>
            </p14:nvContentPartPr>
            <p14:xfrm>
              <a:off x="7665522" y="4720194"/>
              <a:ext cx="759960" cy="56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8C8AB22-5D0A-1B11-96CC-D1C131C0A6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7882" y="4702554"/>
                <a:ext cx="7956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8A04774-F627-646C-1DF6-AF491A3E1190}"/>
                  </a:ext>
                </a:extLst>
              </p14:cNvPr>
              <p14:cNvContentPartPr/>
              <p14:nvPr/>
            </p14:nvContentPartPr>
            <p14:xfrm>
              <a:off x="4487082" y="4833594"/>
              <a:ext cx="338400" cy="1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8A04774-F627-646C-1DF6-AF491A3E11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9442" y="4815594"/>
                <a:ext cx="3740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21D39E3-5B92-8D4E-958D-AC261394208C}"/>
                  </a:ext>
                </a:extLst>
              </p14:cNvPr>
              <p14:cNvContentPartPr/>
              <p14:nvPr/>
            </p14:nvContentPartPr>
            <p14:xfrm>
              <a:off x="7384002" y="3212514"/>
              <a:ext cx="480960" cy="27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21D39E3-5B92-8D4E-958D-AC26139420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6002" y="3194874"/>
                <a:ext cx="516600" cy="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8730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AF53-8186-C94B-A054-434D1EB3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en-US" dirty="0"/>
              <a:t>Types of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E6149-E0A4-5647-966B-683827DE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8A8FB8-C411-4B7B-B8DF-3C88CBE8C9E0}" type="slidenum">
              <a:rPr lang="en-GB" smtClean="0"/>
              <a:pPr>
                <a:spcAft>
                  <a:spcPts val="600"/>
                </a:spcAft>
              </a:pPr>
              <a:t>32</a:t>
            </a:fld>
            <a:endParaRPr lang="en-GB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E63BE7C-D7BB-4DC3-AA78-B631C62D09D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665230"/>
              </p:ext>
            </p:extLst>
          </p:nvPr>
        </p:nvGraphicFramePr>
        <p:xfrm>
          <a:off x="827584" y="1600200"/>
          <a:ext cx="785921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5A7DE1-2C2F-2440-A2D6-BFAD2C758F87}"/>
              </a:ext>
            </a:extLst>
          </p:cNvPr>
          <p:cNvGrpSpPr/>
          <p:nvPr/>
        </p:nvGrpSpPr>
        <p:grpSpPr>
          <a:xfrm>
            <a:off x="5400092" y="274638"/>
            <a:ext cx="3420380" cy="1325562"/>
            <a:chOff x="5400092" y="274638"/>
            <a:chExt cx="3420380" cy="1325562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914F6EDB-0FE9-7048-A542-DF5C16DF410D}"/>
                </a:ext>
              </a:extLst>
            </p:cNvPr>
            <p:cNvGraphicFramePr/>
            <p:nvPr/>
          </p:nvGraphicFramePr>
          <p:xfrm>
            <a:off x="5501208" y="323056"/>
            <a:ext cx="3203848" cy="1143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8DD1F-0F0A-0D48-9767-D606D49B182B}"/>
                </a:ext>
              </a:extLst>
            </p:cNvPr>
            <p:cNvSpPr/>
            <p:nvPr/>
          </p:nvSpPr>
          <p:spPr>
            <a:xfrm>
              <a:off x="7646640" y="274638"/>
              <a:ext cx="1173832" cy="1325562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930F35-BA31-494F-9A4D-03BAA9A56872}"/>
                </a:ext>
              </a:extLst>
            </p:cNvPr>
            <p:cNvSpPr/>
            <p:nvPr/>
          </p:nvSpPr>
          <p:spPr>
            <a:xfrm>
              <a:off x="5400092" y="448071"/>
              <a:ext cx="1173832" cy="89296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192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789040"/>
            <a:ext cx="7772400" cy="1362075"/>
          </a:xfrm>
        </p:spPr>
        <p:txBody>
          <a:bodyPr>
            <a:noAutofit/>
          </a:bodyPr>
          <a:lstStyle/>
          <a:p>
            <a:r>
              <a:rPr lang="en-US" sz="3200" dirty="0"/>
              <a:t>UKMOD: the policy FUNCTION </a:t>
            </a:r>
            <a:r>
              <a:rPr lang="en-US" sz="3200" i="1" dirty="0" err="1"/>
              <a:t>S</a:t>
            </a:r>
            <a:r>
              <a:rPr lang="en-US" sz="3200" i="1" cap="none" dirty="0" err="1"/>
              <a:t>ched</a:t>
            </a:r>
            <a:r>
              <a:rPr lang="en-US" sz="3200" i="1" dirty="0" err="1"/>
              <a:t>C</a:t>
            </a:r>
            <a:r>
              <a:rPr lang="en-US" sz="3200" i="1" cap="none" dirty="0" err="1"/>
              <a:t>alc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33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F0FCE-147B-45FC-8EEB-B732575FF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072195"/>
            <a:ext cx="5762625" cy="200977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7099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In this lecture, you will learn: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1" dirty="0">
              <a:solidFill>
                <a:srgbClr val="0070C0"/>
              </a:solidFill>
            </a:endParaRPr>
          </a:p>
          <a:p>
            <a:r>
              <a:rPr lang="en-GB" dirty="0"/>
              <a:t>How to implement a tax using the function </a:t>
            </a:r>
            <a:r>
              <a:rPr lang="en-GB" b="1" i="1" dirty="0" err="1">
                <a:solidFill>
                  <a:srgbClr val="0070C0"/>
                </a:solidFill>
              </a:rPr>
              <a:t>SchedCalc</a:t>
            </a:r>
            <a:endParaRPr lang="en-GB" b="1" i="1" dirty="0">
              <a:solidFill>
                <a:srgbClr val="0070C0"/>
              </a:solidFill>
            </a:endParaRPr>
          </a:p>
          <a:p>
            <a:endParaRPr lang="en-GB" b="1" i="1" dirty="0">
              <a:solidFill>
                <a:srgbClr val="0070C0"/>
              </a:solidFill>
            </a:endParaRPr>
          </a:p>
          <a:p>
            <a:r>
              <a:rPr lang="en-GB" u="sng" dirty="0"/>
              <a:t>Tomorrow</a:t>
            </a:r>
            <a:r>
              <a:rPr lang="en-GB" dirty="0"/>
              <a:t>: about two “system” functions which define</a:t>
            </a:r>
          </a:p>
          <a:p>
            <a:pPr lvl="1"/>
            <a:r>
              <a:rPr lang="en-GB" dirty="0"/>
              <a:t>constants – </a:t>
            </a:r>
            <a:r>
              <a:rPr lang="en-GB" i="1" dirty="0" err="1">
                <a:solidFill>
                  <a:srgbClr val="0070C0"/>
                </a:solidFill>
              </a:rPr>
              <a:t>DefConst</a:t>
            </a:r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dirty="0"/>
              <a:t>income lists – </a:t>
            </a:r>
            <a:r>
              <a:rPr lang="en-GB" i="1" dirty="0" err="1">
                <a:solidFill>
                  <a:srgbClr val="0070C0"/>
                </a:solidFill>
              </a:rPr>
              <a:t>DefIL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693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B151A-6DEA-468C-AF7F-2629FBF3CFAB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229600" cy="28733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 err="1">
                <a:solidFill>
                  <a:srgbClr val="0070C0"/>
                </a:solidFill>
              </a:rPr>
              <a:t>SchedCalc</a:t>
            </a:r>
            <a:r>
              <a:rPr lang="en-GB" dirty="0">
                <a:solidFill>
                  <a:srgbClr val="0070C0"/>
                </a:solidFill>
              </a:rPr>
              <a:t> (1)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49040" y="764704"/>
            <a:ext cx="8291512" cy="2160588"/>
          </a:xfrm>
        </p:spPr>
        <p:txBody>
          <a:bodyPr>
            <a:noAutofit/>
          </a:bodyPr>
          <a:lstStyle/>
          <a:p>
            <a:r>
              <a:rPr lang="en-GB" sz="1800" dirty="0"/>
              <a:t>Used (mainly) for progressive taxes</a:t>
            </a:r>
          </a:p>
          <a:p>
            <a:r>
              <a:rPr lang="en-GB" sz="1800" dirty="0"/>
              <a:t>Tax schedule </a:t>
            </a:r>
          </a:p>
          <a:p>
            <a:pPr lvl="1"/>
            <a:r>
              <a:rPr lang="en-GB" sz="1600" dirty="0"/>
              <a:t>Tax bands: </a:t>
            </a:r>
            <a:r>
              <a:rPr lang="en-GB" sz="1600" dirty="0" err="1">
                <a:solidFill>
                  <a:srgbClr val="C00000"/>
                </a:solidFill>
              </a:rPr>
              <a:t>Band_UpLim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/>
              <a:t>/ </a:t>
            </a:r>
            <a:r>
              <a:rPr lang="en-GB" sz="1600" dirty="0" err="1">
                <a:solidFill>
                  <a:srgbClr val="C00000"/>
                </a:solidFill>
              </a:rPr>
              <a:t>Band_LowLim</a:t>
            </a:r>
            <a:endParaRPr lang="en-GB" sz="1600" dirty="0">
              <a:solidFill>
                <a:srgbClr val="C00000"/>
              </a:solidFill>
            </a:endParaRPr>
          </a:p>
          <a:p>
            <a:pPr lvl="1"/>
            <a:r>
              <a:rPr lang="en-GB" sz="1600" dirty="0"/>
              <a:t>Tax rate: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C00000"/>
                </a:solidFill>
              </a:rPr>
              <a:t>Band_Rate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GB" sz="1600" dirty="0"/>
              <a:t>Tax base: </a:t>
            </a:r>
            <a:r>
              <a:rPr lang="en-GB" sz="1600" dirty="0">
                <a:solidFill>
                  <a:srgbClr val="C00000"/>
                </a:solidFill>
              </a:rPr>
              <a:t>Base</a:t>
            </a:r>
          </a:p>
          <a:p>
            <a:r>
              <a:rPr lang="en-GB" sz="1800" dirty="0"/>
              <a:t>“group” together </a:t>
            </a:r>
            <a:r>
              <a:rPr lang="en-GB" sz="1800" dirty="0" err="1">
                <a:solidFill>
                  <a:srgbClr val="C00000"/>
                </a:solidFill>
              </a:rPr>
              <a:t>Band_Rate</a:t>
            </a:r>
            <a:r>
              <a:rPr lang="en-GB" sz="1800" dirty="0"/>
              <a:t> and </a:t>
            </a:r>
            <a:r>
              <a:rPr lang="en-GB" sz="1800" dirty="0" err="1">
                <a:solidFill>
                  <a:srgbClr val="C00000"/>
                </a:solidFill>
              </a:rPr>
              <a:t>Band_UpLim</a:t>
            </a:r>
            <a:r>
              <a:rPr lang="en-GB" sz="1800" dirty="0">
                <a:solidFill>
                  <a:srgbClr val="C00000"/>
                </a:solidFill>
              </a:rPr>
              <a:t>/</a:t>
            </a:r>
            <a:r>
              <a:rPr lang="en-GB" sz="1800" dirty="0" err="1">
                <a:solidFill>
                  <a:srgbClr val="C00000"/>
                </a:solidFill>
              </a:rPr>
              <a:t>Band_LowLim</a:t>
            </a:r>
            <a:endParaRPr lang="en-GB" sz="1800" dirty="0">
              <a:solidFill>
                <a:srgbClr val="C00000"/>
              </a:solidFill>
            </a:endParaRPr>
          </a:p>
          <a:p>
            <a:r>
              <a:rPr lang="en-GB" sz="1800" dirty="0"/>
              <a:t>Instead of rates, for fixed amounts use </a:t>
            </a:r>
            <a:r>
              <a:rPr lang="en-GB" sz="1800" dirty="0" err="1">
                <a:solidFill>
                  <a:srgbClr val="C00000"/>
                </a:solidFill>
              </a:rPr>
              <a:t>Band_Amount</a:t>
            </a:r>
            <a:endParaRPr lang="en-GB" sz="1800" dirty="0">
              <a:solidFill>
                <a:srgbClr val="C00000"/>
              </a:solidFill>
            </a:endParaRP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87624" y="3068960"/>
          <a:ext cx="6540501" cy="3004185"/>
        </p:xfrm>
        <a:graphic>
          <a:graphicData uri="http://schemas.openxmlformats.org/drawingml/2006/table">
            <a:tbl>
              <a:tblPr/>
              <a:tblGrid>
                <a:gridCol w="21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SchedCalc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income tax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tintb_s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calculated based on taxable income (t: tax, in: income, tb: tax base,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rate: 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Band_LowLim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 applies on income above £12.5k per year…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…and up to £50k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rate: 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 applies on income above £50k and up to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third band rate: 45%; applies on income above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 saved in variable tin_s (t: tax, in: income,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tu_individual_uk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2438762" y="3861048"/>
            <a:ext cx="50405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2438762" y="4450127"/>
            <a:ext cx="504056" cy="6443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468259" y="5094474"/>
            <a:ext cx="504056" cy="4190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15616" y="2262077"/>
          <a:ext cx="6540501" cy="3800475"/>
        </p:xfrm>
        <a:graphic>
          <a:graphicData uri="http://schemas.openxmlformats.org/drawingml/2006/table">
            <a:tbl>
              <a:tblPr/>
              <a:tblGrid>
                <a:gridCol w="21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SchedCalc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income tax based on joint taxation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tintb_s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calculated based on taxable income (t: tax, in: income, tb: tax base,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rate: 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Band_LowLim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 applies on income above £12.5k per year…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…and up to £50k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rate: 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 applies on income above £50k and up to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third band rate: 45%; applies on income above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Quotient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is divided by the quotient before the schedule is applied. Afterwards the result is multiplied by the quotient.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 saved in variable tin_s (t: tax, in: income,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tu_couple_uk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Segnaposto numero diapositiva 6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8CC9384-141C-475C-8CFE-927A1FDA2F72}" type="slidenum">
              <a:rPr lang="en-GB" sz="1200">
                <a:latin typeface="+mn-lt"/>
                <a:cs typeface="+mn-cs"/>
              </a:rPr>
              <a:pPr algn="r">
                <a:defRPr/>
              </a:pPr>
              <a:t>36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BB26-6A55-49D1-8543-7A9DBE9E7CD3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0083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SchedCalc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(2)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124744"/>
            <a:ext cx="8291512" cy="4757788"/>
          </a:xfrm>
        </p:spPr>
        <p:txBody>
          <a:bodyPr/>
          <a:lstStyle/>
          <a:p>
            <a:r>
              <a:rPr lang="en-GB" sz="2400" dirty="0"/>
              <a:t>Joint taxation: </a:t>
            </a:r>
            <a:r>
              <a:rPr lang="en-GB" sz="2400" dirty="0">
                <a:solidFill>
                  <a:srgbClr val="C00000"/>
                </a:solidFill>
              </a:rPr>
              <a:t>Quotient</a:t>
            </a:r>
          </a:p>
          <a:p>
            <a:r>
              <a:rPr lang="en-GB" sz="2400" dirty="0"/>
              <a:t>Result = ((Base/Quotient)*Tax schedule)*Quotient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96D200-CA8A-4086-8E23-170F964E6B0C}"/>
              </a:ext>
            </a:extLst>
          </p:cNvPr>
          <p:cNvSpPr/>
          <p:nvPr/>
        </p:nvSpPr>
        <p:spPr>
          <a:xfrm>
            <a:off x="899592" y="5085184"/>
            <a:ext cx="302433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60A0FE-23B7-42B7-AE7B-BAB680F8D29F}"/>
              </a:ext>
            </a:extLst>
          </p:cNvPr>
          <p:cNvSpPr/>
          <p:nvPr/>
        </p:nvSpPr>
        <p:spPr>
          <a:xfrm>
            <a:off x="2843808" y="5853362"/>
            <a:ext cx="1080120" cy="239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1B198-4AA1-D090-2557-FD17D46CCC33}"/>
              </a:ext>
            </a:extLst>
          </p:cNvPr>
          <p:cNvSpPr txBox="1"/>
          <p:nvPr/>
        </p:nvSpPr>
        <p:spPr>
          <a:xfrm>
            <a:off x="5136207" y="1059585"/>
            <a:ext cx="37483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With progressive tax-schedules this procedure is of advantage for couples where one partner has low (or no) and the other high income, as the average income falls into lower tax bands</a:t>
            </a:r>
          </a:p>
        </p:txBody>
      </p:sp>
    </p:spTree>
    <p:extLst>
      <p:ext uri="{BB962C8B-B14F-4D97-AF65-F5344CB8AC3E}">
        <p14:creationId xmlns:p14="http://schemas.microsoft.com/office/powerpoint/2010/main" val="34729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59632" y="2340855"/>
          <a:ext cx="6540501" cy="3400425"/>
        </p:xfrm>
        <a:graphic>
          <a:graphicData uri="http://schemas.openxmlformats.org/drawingml/2006/table">
            <a:tbl>
              <a:tblPr/>
              <a:tblGrid>
                <a:gridCol w="21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SchedCalc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income tax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tintb_s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calculated based on taxable income (t: tax, in: income, tb: tax base,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rate: 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Band_LowLim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 applies on the whole income if income is between £12.5k per year…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…and £50k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rate: 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 applies on the whole income if income is between £50k and up to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third band rate: 45%; applies on the whole income if income is above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Simple_Prog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 saved in variable tin_s (t: tax, in: income,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tu_individual_uk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 err="1">
                <a:solidFill>
                  <a:srgbClr val="0070C0"/>
                </a:solidFill>
              </a:rPr>
              <a:t>SchedCalc</a:t>
            </a:r>
            <a:r>
              <a:rPr lang="en-GB" dirty="0">
                <a:solidFill>
                  <a:srgbClr val="0070C0"/>
                </a:solidFill>
              </a:rPr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rgbClr val="C00000"/>
                </a:solidFill>
              </a:rPr>
              <a:t>Simple_Prog</a:t>
            </a:r>
            <a:r>
              <a:rPr lang="en-GB" sz="2400" dirty="0">
                <a:solidFill>
                  <a:srgbClr val="C00000"/>
                </a:solidFill>
              </a:rPr>
              <a:t>: </a:t>
            </a:r>
            <a:r>
              <a:rPr lang="en-GB" sz="2400" dirty="0"/>
              <a:t>apply highest marginal tax rate reached by base on the whole income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650A22-7D76-426D-9DB1-F08EF9458DA5}"/>
              </a:ext>
            </a:extLst>
          </p:cNvPr>
          <p:cNvSpPr/>
          <p:nvPr/>
        </p:nvSpPr>
        <p:spPr>
          <a:xfrm>
            <a:off x="1090174" y="4869160"/>
            <a:ext cx="2473713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F9D699D-8E7F-3113-49DA-C325A4169417}"/>
                  </a:ext>
                </a:extLst>
              </p14:cNvPr>
              <p14:cNvContentPartPr/>
              <p14:nvPr/>
            </p14:nvContentPartPr>
            <p14:xfrm>
              <a:off x="6463842" y="4772394"/>
              <a:ext cx="904320" cy="38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F9D699D-8E7F-3113-49DA-C325A41694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5842" y="4754394"/>
                <a:ext cx="939960" cy="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383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E08B8D-E8BA-4218-81D1-8080AD78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End of Day 2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8EB6ECD-CE14-474B-862C-FC6802000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0" y="1600200"/>
            <a:ext cx="6330019" cy="45259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ADB7-AD7B-4228-992F-74223B21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8A8FB8-C411-4B7B-B8DF-3C88CBE8C9E0}" type="slidenum">
              <a:rPr lang="en-GB" smtClean="0"/>
              <a:pPr>
                <a:spcAft>
                  <a:spcPts val="600"/>
                </a:spcAft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2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en-GB" dirty="0"/>
              <a:t>Functions: </a:t>
            </a:r>
            <a:r>
              <a:rPr lang="en-GB" i="1" dirty="0" err="1"/>
              <a:t>Elig</a:t>
            </a:r>
            <a:r>
              <a:rPr lang="en-GB" i="1" dirty="0"/>
              <a:t> &amp; </a:t>
            </a:r>
            <a:r>
              <a:rPr lang="en-GB" i="1" dirty="0" err="1"/>
              <a:t>ArithOp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89DFC1-6745-4F00-864C-15510BFFD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019209"/>
              </p:ext>
            </p:extLst>
          </p:nvPr>
        </p:nvGraphicFramePr>
        <p:xfrm>
          <a:off x="783014" y="3286751"/>
          <a:ext cx="7244720" cy="2868414"/>
        </p:xfrm>
        <a:graphic>
          <a:graphicData uri="http://schemas.openxmlformats.org/drawingml/2006/table">
            <a:tbl>
              <a:tblPr/>
              <a:tblGrid>
                <a:gridCol w="22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3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Elig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eligibility condition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3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elig_cond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IsLoneParentOfDepChild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a lone parent of a dependent child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60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ArithOp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child benefit supplement for lone parents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3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Who_Must_Be_Elig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at least one person in the benefit unit should be a lone parent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3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15#w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£15 per week for the assessment 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7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output_add_var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bch_s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 answer to the result of the previous function, saved in the variable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bch_s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36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C54A003-D7D8-4BCB-878C-399986B3C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491279"/>
              </p:ext>
            </p:extLst>
          </p:nvPr>
        </p:nvGraphicFramePr>
        <p:xfrm>
          <a:off x="755576" y="1266992"/>
          <a:ext cx="7244720" cy="2019759"/>
        </p:xfrm>
        <a:graphic>
          <a:graphicData uri="http://schemas.openxmlformats.org/drawingml/2006/table">
            <a:tbl>
              <a:tblPr/>
              <a:tblGrid>
                <a:gridCol w="22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3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6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ArithOp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child benefit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8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25#w*nDepChildrenInTu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£25 per week for each dependent child in the assessment 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3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bch_s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 saved in the variable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bch_s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b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(b: benefit,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child,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8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val 9">
            <a:extLst>
              <a:ext uri="{FF2B5EF4-FFF2-40B4-BE49-F238E27FC236}">
                <a16:creationId xmlns:a16="http://schemas.microsoft.com/office/drawing/2014/main" id="{DD615F0A-FF59-464E-809B-1C726A42A7A1}"/>
              </a:ext>
            </a:extLst>
          </p:cNvPr>
          <p:cNvSpPr/>
          <p:nvPr/>
        </p:nvSpPr>
        <p:spPr>
          <a:xfrm>
            <a:off x="677982" y="2681507"/>
            <a:ext cx="1373738" cy="359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F8D35D86-7108-4865-9AE5-FF14E9C12CC8}"/>
              </a:ext>
            </a:extLst>
          </p:cNvPr>
          <p:cNvSpPr/>
          <p:nvPr/>
        </p:nvSpPr>
        <p:spPr>
          <a:xfrm>
            <a:off x="635721" y="5616948"/>
            <a:ext cx="1890310" cy="3597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0567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Exercise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You will:</a:t>
            </a:r>
          </a:p>
          <a:p>
            <a:pPr lvl="1"/>
            <a:r>
              <a:rPr lang="en-GB" dirty="0"/>
              <a:t>Implement a reform to the Child Benefit (</a:t>
            </a:r>
            <a:r>
              <a:rPr lang="en-GB" i="1" dirty="0" err="1"/>
              <a:t>bch_uk</a:t>
            </a:r>
            <a:r>
              <a:rPr lang="en-GB" dirty="0"/>
              <a:t>), based on UK 2022 system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Use the functions </a:t>
            </a:r>
            <a:r>
              <a:rPr lang="en-GB" dirty="0" err="1"/>
              <a:t>Elig</a:t>
            </a:r>
            <a:r>
              <a:rPr lang="en-GB" dirty="0"/>
              <a:t> and </a:t>
            </a:r>
            <a:r>
              <a:rPr lang="en-GB" dirty="0" err="1"/>
              <a:t>ArithOp</a:t>
            </a:r>
            <a:r>
              <a:rPr lang="en-GB" dirty="0"/>
              <a:t> to introduce a £30 </a:t>
            </a:r>
            <a:r>
              <a:rPr lang="en-GB" dirty="0" err="1"/>
              <a:t>p.w.</a:t>
            </a:r>
            <a:r>
              <a:rPr lang="en-GB" dirty="0"/>
              <a:t> supplement for families with 2+ children</a:t>
            </a:r>
          </a:p>
          <a:p>
            <a:pPr lvl="2"/>
            <a:r>
              <a:rPr lang="en-GB" dirty="0"/>
              <a:t>Make a copy of UK 2022 system and call it e.g. UK_2022bch</a:t>
            </a:r>
          </a:p>
          <a:p>
            <a:pPr lvl="2"/>
            <a:r>
              <a:rPr lang="en-GB" dirty="0"/>
              <a:t>Modify UK_2022bch</a:t>
            </a:r>
          </a:p>
          <a:p>
            <a:pPr lvl="3"/>
            <a:r>
              <a:rPr lang="en-GB" dirty="0"/>
              <a:t>Add </a:t>
            </a:r>
            <a:r>
              <a:rPr lang="en-GB" dirty="0" err="1"/>
              <a:t>Elig</a:t>
            </a:r>
            <a:r>
              <a:rPr lang="en-GB" dirty="0"/>
              <a:t> and </a:t>
            </a:r>
            <a:r>
              <a:rPr lang="en-GB" dirty="0" err="1"/>
              <a:t>ArithOp</a:t>
            </a:r>
            <a:r>
              <a:rPr lang="en-GB" dirty="0"/>
              <a:t> functions </a:t>
            </a:r>
            <a:r>
              <a:rPr lang="en-GB" i="1" dirty="0"/>
              <a:t>after</a:t>
            </a:r>
            <a:r>
              <a:rPr lang="en-GB" dirty="0"/>
              <a:t> the </a:t>
            </a:r>
            <a:r>
              <a:rPr lang="en-GB" dirty="0" err="1"/>
              <a:t>BenCalc</a:t>
            </a:r>
            <a:r>
              <a:rPr lang="en-GB" dirty="0"/>
              <a:t> function</a:t>
            </a:r>
          </a:p>
          <a:p>
            <a:pPr lvl="3"/>
            <a:endParaRPr lang="en-GB" dirty="0"/>
          </a:p>
          <a:p>
            <a:pPr lvl="1"/>
            <a:r>
              <a:rPr lang="en-GB" dirty="0"/>
              <a:t>Run reform system and analyse impact on household incomes of the reform using the Statistics Presenter </a:t>
            </a:r>
          </a:p>
          <a:p>
            <a:pPr lvl="1"/>
            <a:endParaRPr lang="en-GB" dirty="0"/>
          </a:p>
          <a:p>
            <a:r>
              <a:rPr lang="en-GB" dirty="0"/>
              <a:t>This time you will do the exercise on your own!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2" descr="C:\Users\kg16893\AppData\Local\Microsoft\Windows\Temporary Internet Files\Content.IE5\XJYSR4RB\Abacus-symbo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26"/>
            <a:ext cx="1422091" cy="10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87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Exercise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learned how to use </a:t>
            </a:r>
            <a:r>
              <a:rPr lang="en-GB" dirty="0" err="1"/>
              <a:t>Elig</a:t>
            </a:r>
            <a:r>
              <a:rPr lang="en-GB" dirty="0"/>
              <a:t> and </a:t>
            </a:r>
            <a:r>
              <a:rPr lang="en-GB" dirty="0" err="1"/>
              <a:t>ArithOp</a:t>
            </a:r>
            <a:r>
              <a:rPr lang="en-GB" dirty="0"/>
              <a:t> to implement a benefit, using</a:t>
            </a:r>
          </a:p>
          <a:p>
            <a:pPr lvl="1"/>
            <a:r>
              <a:rPr lang="en-GB" dirty="0" err="1"/>
              <a:t>Who_Must_Be_Elig</a:t>
            </a:r>
            <a:r>
              <a:rPr lang="en-GB" dirty="0"/>
              <a:t> to link </a:t>
            </a:r>
            <a:r>
              <a:rPr lang="en-GB" dirty="0" err="1"/>
              <a:t>Elig</a:t>
            </a:r>
            <a:r>
              <a:rPr lang="en-GB" dirty="0"/>
              <a:t> and </a:t>
            </a:r>
            <a:r>
              <a:rPr lang="en-GB" dirty="0" err="1"/>
              <a:t>ArithOp</a:t>
            </a:r>
            <a:endParaRPr lang="en-GB" dirty="0"/>
          </a:p>
          <a:p>
            <a:pPr lvl="1"/>
            <a:r>
              <a:rPr lang="en-GB" dirty="0"/>
              <a:t>Queries &amp; amount parameters </a:t>
            </a:r>
          </a:p>
          <a:p>
            <a:pPr lvl="1"/>
            <a:r>
              <a:rPr lang="en-GB" dirty="0"/>
              <a:t>Parameter </a:t>
            </a:r>
            <a:r>
              <a:rPr lang="en-GB" dirty="0" err="1"/>
              <a:t>output_add_var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You learned how to add a new function and a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6</a:t>
            </a:fld>
            <a:endParaRPr lang="en-GB"/>
          </a:p>
        </p:txBody>
      </p:sp>
      <p:pic>
        <p:nvPicPr>
          <p:cNvPr id="5" name="Graphic 13" descr="Person with idea">
            <a:extLst>
              <a:ext uri="{FF2B5EF4-FFF2-40B4-BE49-F238E27FC236}">
                <a16:creationId xmlns:a16="http://schemas.microsoft.com/office/drawing/2014/main" id="{1A37F10D-CC64-DB47-BA02-992E00EB3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576" y="2746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0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AE6D-7E89-D74D-9606-A1C8F553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34ED-C06F-D44E-B912-ECF228D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6B939-941F-1D41-899F-7DBFC475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92276"/>
            <a:ext cx="6128742" cy="45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1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A2D04-1327-4B41-B921-DE306C6F4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820550"/>
            <a:ext cx="7772400" cy="1362075"/>
          </a:xfrm>
        </p:spPr>
        <p:txBody>
          <a:bodyPr>
            <a:noAutofit/>
          </a:bodyPr>
          <a:lstStyle/>
          <a:p>
            <a:r>
              <a:rPr lang="en-US" sz="3600" dirty="0"/>
              <a:t>Handling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172C0-60D9-0B46-A53F-DBDB7542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B12C6-0E6A-45EF-8A62-156ED64B9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54" y="1844824"/>
            <a:ext cx="7827425" cy="238183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4579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 this lecture, you will learn: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How to handle errors in the model: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How to read/interpret the error message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How to find the location of the error in the model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614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3388</Words>
  <Application>Microsoft Office PowerPoint</Application>
  <PresentationFormat>On-screen Show (4:3)</PresentationFormat>
  <Paragraphs>837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Courier New</vt:lpstr>
      <vt:lpstr>Wingdings</vt:lpstr>
      <vt:lpstr>Custom Design</vt:lpstr>
      <vt:lpstr>1_Custom Design</vt:lpstr>
      <vt:lpstr>UKMOD training course </vt:lpstr>
      <vt:lpstr>Welcome!</vt:lpstr>
      <vt:lpstr>Re-cap of Day 1</vt:lpstr>
      <vt:lpstr>Functions: Elig &amp; ArithOp</vt:lpstr>
      <vt:lpstr>Exercise 3</vt:lpstr>
      <vt:lpstr>Summary: Exercise 3 </vt:lpstr>
      <vt:lpstr>Questions</vt:lpstr>
      <vt:lpstr>Handling Errors</vt:lpstr>
      <vt:lpstr>In this lecture, you will learn:</vt:lpstr>
      <vt:lpstr>Handling errors (1)</vt:lpstr>
      <vt:lpstr>Handling errors (2)</vt:lpstr>
      <vt:lpstr>Handling errors (3)</vt:lpstr>
      <vt:lpstr>Handling errors (4)</vt:lpstr>
      <vt:lpstr>Handling errors (5)</vt:lpstr>
      <vt:lpstr>Handling errors (6)</vt:lpstr>
      <vt:lpstr>Types of function</vt:lpstr>
      <vt:lpstr>UKMOD: THE POLICY FUNCTION bencalc</vt:lpstr>
      <vt:lpstr>In this lecture, you will learn about:</vt:lpstr>
      <vt:lpstr>Function BenCalc (1)</vt:lpstr>
      <vt:lpstr>Function BenCalc (2)</vt:lpstr>
      <vt:lpstr>Comp_perTU vs Comp_perElig</vt:lpstr>
      <vt:lpstr>Function BenCalc (3)</vt:lpstr>
      <vt:lpstr>The query IsNtoMchild#x</vt:lpstr>
      <vt:lpstr>Function BenCalc (4)</vt:lpstr>
      <vt:lpstr>Function BenCalc (4)</vt:lpstr>
      <vt:lpstr>Function BenCalc (5)</vt:lpstr>
      <vt:lpstr>Exercise 4</vt:lpstr>
      <vt:lpstr>Summary: Exercise 4 </vt:lpstr>
      <vt:lpstr>Questions</vt:lpstr>
      <vt:lpstr>What assessment unit do we use for eligibility vs other parameters? (1)</vt:lpstr>
      <vt:lpstr>What assessment unit do we use for eligibility vs other parameters? (2)</vt:lpstr>
      <vt:lpstr>Types of function</vt:lpstr>
      <vt:lpstr>UKMOD: the policy FUNCTION SchedCalc</vt:lpstr>
      <vt:lpstr>In this lecture, you will learn:</vt:lpstr>
      <vt:lpstr>Function SchedCalc (1)</vt:lpstr>
      <vt:lpstr>Function SchedCalc (2)</vt:lpstr>
      <vt:lpstr>Function SchedCalc (3)</vt:lpstr>
      <vt:lpstr>End of Day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UKMOD training course</dc:title>
  <dc:creator>Chatsiou, Kakia</dc:creator>
  <cp:lastModifiedBy>matteo richiardi</cp:lastModifiedBy>
  <cp:revision>79</cp:revision>
  <dcterms:created xsi:type="dcterms:W3CDTF">2020-04-20T14:14:12Z</dcterms:created>
  <dcterms:modified xsi:type="dcterms:W3CDTF">2022-11-15T13:17:48Z</dcterms:modified>
</cp:coreProperties>
</file>