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30"/>
  </p:notesMasterIdLst>
  <p:handoutMasterIdLst>
    <p:handoutMasterId r:id="rId31"/>
  </p:handoutMasterIdLst>
  <p:sldIdLst>
    <p:sldId id="618" r:id="rId2"/>
    <p:sldId id="1471" r:id="rId3"/>
    <p:sldId id="1531" r:id="rId4"/>
    <p:sldId id="1500" r:id="rId5"/>
    <p:sldId id="1474" r:id="rId6"/>
    <p:sldId id="1481" r:id="rId7"/>
    <p:sldId id="1482" r:id="rId8"/>
    <p:sldId id="1483" r:id="rId9"/>
    <p:sldId id="1484" r:id="rId10"/>
    <p:sldId id="1485" r:id="rId11"/>
    <p:sldId id="1194" r:id="rId12"/>
    <p:sldId id="1501" r:id="rId13"/>
    <p:sldId id="1489" r:id="rId14"/>
    <p:sldId id="1533" r:id="rId15"/>
    <p:sldId id="1534" r:id="rId16"/>
    <p:sldId id="1532" r:id="rId17"/>
    <p:sldId id="1535" r:id="rId18"/>
    <p:sldId id="1536" r:id="rId19"/>
    <p:sldId id="1537" r:id="rId20"/>
    <p:sldId id="1499" r:id="rId21"/>
    <p:sldId id="1503" r:id="rId22"/>
    <p:sldId id="1526" r:id="rId23"/>
    <p:sldId id="1538" r:id="rId24"/>
    <p:sldId id="1539" r:id="rId25"/>
    <p:sldId id="1541" r:id="rId26"/>
    <p:sldId id="1542" r:id="rId27"/>
    <p:sldId id="1540" r:id="rId28"/>
    <p:sldId id="1252" r:id="rId29"/>
  </p:sldIdLst>
  <p:sldSz cx="9144000" cy="6858000" type="screen4x3"/>
  <p:notesSz cx="7099300" cy="102346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ola De Agostini" initials="PDA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FF00"/>
    <a:srgbClr val="96969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53" autoAdjust="0"/>
    <p:restoredTop sz="95226" autoAdjust="0"/>
  </p:normalViewPr>
  <p:slideViewPr>
    <p:cSldViewPr>
      <p:cViewPr varScale="1">
        <p:scale>
          <a:sx n="113" d="100"/>
          <a:sy n="113" d="100"/>
        </p:scale>
        <p:origin x="118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784"/>
    </p:cViewPr>
  </p:sorterViewPr>
  <p:notesViewPr>
    <p:cSldViewPr>
      <p:cViewPr varScale="1">
        <p:scale>
          <a:sx n="74" d="100"/>
          <a:sy n="74" d="100"/>
        </p:scale>
        <p:origin x="-1968" y="-96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4" Type="http://schemas.openxmlformats.org/officeDocument/2006/relationships/image" Target="../media/image16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4" Type="http://schemas.openxmlformats.org/officeDocument/2006/relationships/image" Target="../media/image1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4" Type="http://schemas.openxmlformats.org/officeDocument/2006/relationships/image" Target="../media/image1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4" Type="http://schemas.openxmlformats.org/officeDocument/2006/relationships/image" Target="../media/image1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B01EA4-38F2-4B03-BE50-5C128A08A2CB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31500D-AFA2-439E-B214-0B6CCEF313C1}">
      <dgm:prSet/>
      <dgm:spPr/>
      <dgm:t>
        <a:bodyPr/>
        <a:lstStyle/>
        <a:p>
          <a:r>
            <a:rPr lang="en-GB" dirty="0"/>
            <a:t>The UKMOD_PUBLIC_A3.23+.zip folder should be saved in your downloads folder</a:t>
          </a:r>
          <a:endParaRPr lang="en-US" dirty="0"/>
        </a:p>
      </dgm:t>
    </dgm:pt>
    <dgm:pt modelId="{F22F28EB-3F3E-4EB8-82A9-72655B511C2E}" type="parTrans" cxnId="{73E71635-B269-4E11-A392-AFA3FC22FA5D}">
      <dgm:prSet/>
      <dgm:spPr/>
      <dgm:t>
        <a:bodyPr/>
        <a:lstStyle/>
        <a:p>
          <a:endParaRPr lang="en-US"/>
        </a:p>
      </dgm:t>
    </dgm:pt>
    <dgm:pt modelId="{D0E24032-9DF5-451D-926E-E8019E8F1A8D}" type="sibTrans" cxnId="{73E71635-B269-4E11-A392-AFA3FC22FA5D}">
      <dgm:prSet/>
      <dgm:spPr/>
      <dgm:t>
        <a:bodyPr/>
        <a:lstStyle/>
        <a:p>
          <a:endParaRPr lang="en-US"/>
        </a:p>
      </dgm:t>
    </dgm:pt>
    <dgm:pt modelId="{525F5A9E-29C1-47B7-A657-39426012B7F3}">
      <dgm:prSet/>
      <dgm:spPr/>
      <dgm:t>
        <a:bodyPr/>
        <a:lstStyle/>
        <a:p>
          <a:r>
            <a:rPr lang="en-GB" dirty="0"/>
            <a:t>Extract the files to a folder you can easily access. Here I am extracting them to c:\UKMOD</a:t>
          </a:r>
          <a:endParaRPr lang="en-US" dirty="0"/>
        </a:p>
      </dgm:t>
    </dgm:pt>
    <dgm:pt modelId="{38F54D8A-DCF6-4533-9418-5C9CD9BF2F67}" type="sibTrans" cxnId="{1ABD0D0C-DDCC-4B1E-BF67-8853C7C7BF43}">
      <dgm:prSet/>
      <dgm:spPr/>
      <dgm:t>
        <a:bodyPr/>
        <a:lstStyle/>
        <a:p>
          <a:endParaRPr lang="en-US"/>
        </a:p>
      </dgm:t>
    </dgm:pt>
    <dgm:pt modelId="{25C779C8-89C0-40FE-824C-6457F5078672}" type="parTrans" cxnId="{1ABD0D0C-DDCC-4B1E-BF67-8853C7C7BF43}">
      <dgm:prSet/>
      <dgm:spPr/>
      <dgm:t>
        <a:bodyPr/>
        <a:lstStyle/>
        <a:p>
          <a:endParaRPr lang="en-US"/>
        </a:p>
      </dgm:t>
    </dgm:pt>
    <dgm:pt modelId="{380AE55E-BB9A-4BFE-9D29-55998550CF4E}" type="pres">
      <dgm:prSet presAssocID="{57B01EA4-38F2-4B03-BE50-5C128A08A2CB}" presName="root" presStyleCnt="0">
        <dgm:presLayoutVars>
          <dgm:dir/>
          <dgm:resizeHandles val="exact"/>
        </dgm:presLayoutVars>
      </dgm:prSet>
      <dgm:spPr/>
    </dgm:pt>
    <dgm:pt modelId="{87CAD7AD-6CD4-419D-BC0D-E4276DCF07E7}" type="pres">
      <dgm:prSet presAssocID="{5A31500D-AFA2-439E-B214-0B6CCEF313C1}" presName="compNode" presStyleCnt="0"/>
      <dgm:spPr/>
    </dgm:pt>
    <dgm:pt modelId="{288998D8-0E85-4188-9451-5614782FBCE1}" type="pres">
      <dgm:prSet presAssocID="{5A31500D-AFA2-439E-B214-0B6CCEF313C1}" presName="bgRect" presStyleLbl="bgShp" presStyleIdx="0" presStyleCnt="2" custLinFactNeighborY="-47065"/>
      <dgm:spPr/>
    </dgm:pt>
    <dgm:pt modelId="{722CF40B-0B1C-4B3E-ADF2-A28E7E69A132}" type="pres">
      <dgm:prSet presAssocID="{5A31500D-AFA2-439E-B214-0B6CCEF313C1}" presName="iconRect" presStyleLbl="node1" presStyleIdx="0" presStyleCnt="2" custLinFactNeighborX="-5403" custLinFactNeighborY="-8557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Folder"/>
        </a:ext>
      </dgm:extLst>
    </dgm:pt>
    <dgm:pt modelId="{32196632-DDF5-4CEC-A3AA-8091E3585A83}" type="pres">
      <dgm:prSet presAssocID="{5A31500D-AFA2-439E-B214-0B6CCEF313C1}" presName="spaceRect" presStyleCnt="0"/>
      <dgm:spPr/>
    </dgm:pt>
    <dgm:pt modelId="{850EFFA7-CFCF-41E1-AC81-EBE66391EFC4}" type="pres">
      <dgm:prSet presAssocID="{5A31500D-AFA2-439E-B214-0B6CCEF313C1}" presName="parTx" presStyleLbl="revTx" presStyleIdx="0" presStyleCnt="2" custLinFactNeighborX="0" custLinFactNeighborY="-45495">
        <dgm:presLayoutVars>
          <dgm:chMax val="0"/>
          <dgm:chPref val="0"/>
        </dgm:presLayoutVars>
      </dgm:prSet>
      <dgm:spPr/>
    </dgm:pt>
    <dgm:pt modelId="{C473602D-4387-485C-B82E-4D4F22C73E5F}" type="pres">
      <dgm:prSet presAssocID="{D0E24032-9DF5-451D-926E-E8019E8F1A8D}" presName="sibTrans" presStyleCnt="0"/>
      <dgm:spPr/>
    </dgm:pt>
    <dgm:pt modelId="{A531E9F4-B4CC-411F-851B-382F34645732}" type="pres">
      <dgm:prSet presAssocID="{525F5A9E-29C1-47B7-A657-39426012B7F3}" presName="compNode" presStyleCnt="0"/>
      <dgm:spPr/>
    </dgm:pt>
    <dgm:pt modelId="{D68C9A98-7286-46D5-9CE2-DA0A6179EC15}" type="pres">
      <dgm:prSet presAssocID="{525F5A9E-29C1-47B7-A657-39426012B7F3}" presName="bgRect" presStyleLbl="bgShp" presStyleIdx="1" presStyleCnt="2" custLinFactNeighborY="52946"/>
      <dgm:spPr/>
    </dgm:pt>
    <dgm:pt modelId="{4572DAEC-D473-4A75-BB97-DD55CDF89E18}" type="pres">
      <dgm:prSet presAssocID="{525F5A9E-29C1-47B7-A657-39426012B7F3}" presName="iconRect" presStyleLbl="node1" presStyleIdx="1" presStyleCnt="2" custLinFactNeighborX="7165" custLinFactNeighborY="89369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wnload"/>
        </a:ext>
      </dgm:extLst>
    </dgm:pt>
    <dgm:pt modelId="{09330163-FEF8-4F04-A793-C68D669AA7E3}" type="pres">
      <dgm:prSet presAssocID="{525F5A9E-29C1-47B7-A657-39426012B7F3}" presName="spaceRect" presStyleCnt="0"/>
      <dgm:spPr/>
    </dgm:pt>
    <dgm:pt modelId="{EF64531D-713F-4C2B-942E-D15DB098DD36}" type="pres">
      <dgm:prSet presAssocID="{525F5A9E-29C1-47B7-A657-39426012B7F3}" presName="parTx" presStyleLbl="revTx" presStyleIdx="1" presStyleCnt="2" custLinFactNeighborX="926" custLinFactNeighborY="54167">
        <dgm:presLayoutVars>
          <dgm:chMax val="0"/>
          <dgm:chPref val="0"/>
        </dgm:presLayoutVars>
      </dgm:prSet>
      <dgm:spPr/>
    </dgm:pt>
  </dgm:ptLst>
  <dgm:cxnLst>
    <dgm:cxn modelId="{00AFDA02-322C-44D8-AF8F-88DDFC44AB0D}" type="presOf" srcId="{525F5A9E-29C1-47B7-A657-39426012B7F3}" destId="{EF64531D-713F-4C2B-942E-D15DB098DD36}" srcOrd="0" destOrd="0" presId="urn:microsoft.com/office/officeart/2018/2/layout/IconVerticalSolidList"/>
    <dgm:cxn modelId="{1ABD0D0C-DDCC-4B1E-BF67-8853C7C7BF43}" srcId="{57B01EA4-38F2-4B03-BE50-5C128A08A2CB}" destId="{525F5A9E-29C1-47B7-A657-39426012B7F3}" srcOrd="1" destOrd="0" parTransId="{25C779C8-89C0-40FE-824C-6457F5078672}" sibTransId="{38F54D8A-DCF6-4533-9418-5C9CD9BF2F67}"/>
    <dgm:cxn modelId="{73E71635-B269-4E11-A392-AFA3FC22FA5D}" srcId="{57B01EA4-38F2-4B03-BE50-5C128A08A2CB}" destId="{5A31500D-AFA2-439E-B214-0B6CCEF313C1}" srcOrd="0" destOrd="0" parTransId="{F22F28EB-3F3E-4EB8-82A9-72655B511C2E}" sibTransId="{D0E24032-9DF5-451D-926E-E8019E8F1A8D}"/>
    <dgm:cxn modelId="{A6BAF03E-E0A4-4572-95C3-EC9395EAD7BD}" type="presOf" srcId="{5A31500D-AFA2-439E-B214-0B6CCEF313C1}" destId="{850EFFA7-CFCF-41E1-AC81-EBE66391EFC4}" srcOrd="0" destOrd="0" presId="urn:microsoft.com/office/officeart/2018/2/layout/IconVerticalSolidList"/>
    <dgm:cxn modelId="{A5327065-FD0D-4FF6-9485-37B50C10A4E2}" type="presOf" srcId="{57B01EA4-38F2-4B03-BE50-5C128A08A2CB}" destId="{380AE55E-BB9A-4BFE-9D29-55998550CF4E}" srcOrd="0" destOrd="0" presId="urn:microsoft.com/office/officeart/2018/2/layout/IconVerticalSolidList"/>
    <dgm:cxn modelId="{66952E1E-B6F2-4906-8EB5-324B6AD349AD}" type="presParOf" srcId="{380AE55E-BB9A-4BFE-9D29-55998550CF4E}" destId="{87CAD7AD-6CD4-419D-BC0D-E4276DCF07E7}" srcOrd="0" destOrd="0" presId="urn:microsoft.com/office/officeart/2018/2/layout/IconVerticalSolidList"/>
    <dgm:cxn modelId="{B648A841-AB17-4807-B525-C74247B4240C}" type="presParOf" srcId="{87CAD7AD-6CD4-419D-BC0D-E4276DCF07E7}" destId="{288998D8-0E85-4188-9451-5614782FBCE1}" srcOrd="0" destOrd="0" presId="urn:microsoft.com/office/officeart/2018/2/layout/IconVerticalSolidList"/>
    <dgm:cxn modelId="{B770B20E-27A5-4A7C-AE69-E46A698B6525}" type="presParOf" srcId="{87CAD7AD-6CD4-419D-BC0D-E4276DCF07E7}" destId="{722CF40B-0B1C-4B3E-ADF2-A28E7E69A132}" srcOrd="1" destOrd="0" presId="urn:microsoft.com/office/officeart/2018/2/layout/IconVerticalSolidList"/>
    <dgm:cxn modelId="{29C8330E-0E5A-4E9E-8182-042B56038420}" type="presParOf" srcId="{87CAD7AD-6CD4-419D-BC0D-E4276DCF07E7}" destId="{32196632-DDF5-4CEC-A3AA-8091E3585A83}" srcOrd="2" destOrd="0" presId="urn:microsoft.com/office/officeart/2018/2/layout/IconVerticalSolidList"/>
    <dgm:cxn modelId="{E2A0634A-D5BA-4222-83D1-FB33D59A049C}" type="presParOf" srcId="{87CAD7AD-6CD4-419D-BC0D-E4276DCF07E7}" destId="{850EFFA7-CFCF-41E1-AC81-EBE66391EFC4}" srcOrd="3" destOrd="0" presId="urn:microsoft.com/office/officeart/2018/2/layout/IconVerticalSolidList"/>
    <dgm:cxn modelId="{3B83C62A-9985-4FCA-8D49-99188C2B55AB}" type="presParOf" srcId="{380AE55E-BB9A-4BFE-9D29-55998550CF4E}" destId="{C473602D-4387-485C-B82E-4D4F22C73E5F}" srcOrd="1" destOrd="0" presId="urn:microsoft.com/office/officeart/2018/2/layout/IconVerticalSolidList"/>
    <dgm:cxn modelId="{3FAB68B8-67D5-4D53-8F15-1BA557E2CE5A}" type="presParOf" srcId="{380AE55E-BB9A-4BFE-9D29-55998550CF4E}" destId="{A531E9F4-B4CC-411F-851B-382F34645732}" srcOrd="2" destOrd="0" presId="urn:microsoft.com/office/officeart/2018/2/layout/IconVerticalSolidList"/>
    <dgm:cxn modelId="{22B38CC5-FB38-445B-8D44-E0A09B3337D3}" type="presParOf" srcId="{A531E9F4-B4CC-411F-851B-382F34645732}" destId="{D68C9A98-7286-46D5-9CE2-DA0A6179EC15}" srcOrd="0" destOrd="0" presId="urn:microsoft.com/office/officeart/2018/2/layout/IconVerticalSolidList"/>
    <dgm:cxn modelId="{BA84A8DD-06C5-4770-860C-5FD13DD70770}" type="presParOf" srcId="{A531E9F4-B4CC-411F-851B-382F34645732}" destId="{4572DAEC-D473-4A75-BB97-DD55CDF89E18}" srcOrd="1" destOrd="0" presId="urn:microsoft.com/office/officeart/2018/2/layout/IconVerticalSolidList"/>
    <dgm:cxn modelId="{AED88843-76C2-4755-A9DE-EEA7DB94799E}" type="presParOf" srcId="{A531E9F4-B4CC-411F-851B-382F34645732}" destId="{09330163-FEF8-4F04-A793-C68D669AA7E3}" srcOrd="2" destOrd="0" presId="urn:microsoft.com/office/officeart/2018/2/layout/IconVerticalSolidList"/>
    <dgm:cxn modelId="{43BF3529-8C3B-4FD3-AF45-A804658FCFB5}" type="presParOf" srcId="{A531E9F4-B4CC-411F-851B-382F34645732}" destId="{EF64531D-713F-4C2B-942E-D15DB098DD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B01EA4-38F2-4B03-BE50-5C128A08A2CB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31500D-AFA2-439E-B214-0B6CCEF313C1}">
      <dgm:prSet/>
      <dgm:spPr/>
      <dgm:t>
        <a:bodyPr/>
        <a:lstStyle/>
        <a:p>
          <a:r>
            <a:rPr lang="en-GB" dirty="0"/>
            <a:t>The UK_2019_a1.zip folder should be saved in your downloads folder</a:t>
          </a:r>
          <a:endParaRPr lang="en-US" dirty="0"/>
        </a:p>
      </dgm:t>
    </dgm:pt>
    <dgm:pt modelId="{F22F28EB-3F3E-4EB8-82A9-72655B511C2E}" type="parTrans" cxnId="{73E71635-B269-4E11-A392-AFA3FC22FA5D}">
      <dgm:prSet/>
      <dgm:spPr/>
      <dgm:t>
        <a:bodyPr/>
        <a:lstStyle/>
        <a:p>
          <a:endParaRPr lang="en-US"/>
        </a:p>
      </dgm:t>
    </dgm:pt>
    <dgm:pt modelId="{D0E24032-9DF5-451D-926E-E8019E8F1A8D}" type="sibTrans" cxnId="{73E71635-B269-4E11-A392-AFA3FC22FA5D}">
      <dgm:prSet/>
      <dgm:spPr/>
      <dgm:t>
        <a:bodyPr/>
        <a:lstStyle/>
        <a:p>
          <a:endParaRPr lang="en-US"/>
        </a:p>
      </dgm:t>
    </dgm:pt>
    <dgm:pt modelId="{525F5A9E-29C1-47B7-A657-39426012B7F3}">
      <dgm:prSet/>
      <dgm:spPr/>
      <dgm:t>
        <a:bodyPr/>
        <a:lstStyle/>
        <a:p>
          <a:r>
            <a:rPr lang="en-GB" dirty="0"/>
            <a:t>Extract the files to the Input folder of your UKMOD installation: e.g. c:\UKMOD\UKMOD_PUBLIC_A3.23+\Input</a:t>
          </a:r>
          <a:endParaRPr lang="en-US" dirty="0"/>
        </a:p>
      </dgm:t>
    </dgm:pt>
    <dgm:pt modelId="{38F54D8A-DCF6-4533-9418-5C9CD9BF2F67}" type="sibTrans" cxnId="{1ABD0D0C-DDCC-4B1E-BF67-8853C7C7BF43}">
      <dgm:prSet/>
      <dgm:spPr/>
      <dgm:t>
        <a:bodyPr/>
        <a:lstStyle/>
        <a:p>
          <a:endParaRPr lang="en-US"/>
        </a:p>
      </dgm:t>
    </dgm:pt>
    <dgm:pt modelId="{25C779C8-89C0-40FE-824C-6457F5078672}" type="parTrans" cxnId="{1ABD0D0C-DDCC-4B1E-BF67-8853C7C7BF43}">
      <dgm:prSet/>
      <dgm:spPr/>
      <dgm:t>
        <a:bodyPr/>
        <a:lstStyle/>
        <a:p>
          <a:endParaRPr lang="en-US"/>
        </a:p>
      </dgm:t>
    </dgm:pt>
    <dgm:pt modelId="{380AE55E-BB9A-4BFE-9D29-55998550CF4E}" type="pres">
      <dgm:prSet presAssocID="{57B01EA4-38F2-4B03-BE50-5C128A08A2CB}" presName="root" presStyleCnt="0">
        <dgm:presLayoutVars>
          <dgm:dir/>
          <dgm:resizeHandles val="exact"/>
        </dgm:presLayoutVars>
      </dgm:prSet>
      <dgm:spPr/>
    </dgm:pt>
    <dgm:pt modelId="{87CAD7AD-6CD4-419D-BC0D-E4276DCF07E7}" type="pres">
      <dgm:prSet presAssocID="{5A31500D-AFA2-439E-B214-0B6CCEF313C1}" presName="compNode" presStyleCnt="0"/>
      <dgm:spPr/>
    </dgm:pt>
    <dgm:pt modelId="{288998D8-0E85-4188-9451-5614782FBCE1}" type="pres">
      <dgm:prSet presAssocID="{5A31500D-AFA2-439E-B214-0B6CCEF313C1}" presName="bgRect" presStyleLbl="bgShp" presStyleIdx="0" presStyleCnt="2" custLinFactNeighborY="-47065"/>
      <dgm:spPr/>
    </dgm:pt>
    <dgm:pt modelId="{722CF40B-0B1C-4B3E-ADF2-A28E7E69A132}" type="pres">
      <dgm:prSet presAssocID="{5A31500D-AFA2-439E-B214-0B6CCEF313C1}" presName="iconRect" presStyleLbl="node1" presStyleIdx="0" presStyleCnt="2" custLinFactNeighborX="-5403" custLinFactNeighborY="-8557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Folder"/>
        </a:ext>
      </dgm:extLst>
    </dgm:pt>
    <dgm:pt modelId="{32196632-DDF5-4CEC-A3AA-8091E3585A83}" type="pres">
      <dgm:prSet presAssocID="{5A31500D-AFA2-439E-B214-0B6CCEF313C1}" presName="spaceRect" presStyleCnt="0"/>
      <dgm:spPr/>
    </dgm:pt>
    <dgm:pt modelId="{850EFFA7-CFCF-41E1-AC81-EBE66391EFC4}" type="pres">
      <dgm:prSet presAssocID="{5A31500D-AFA2-439E-B214-0B6CCEF313C1}" presName="parTx" presStyleLbl="revTx" presStyleIdx="0" presStyleCnt="2" custLinFactNeighborX="0" custLinFactNeighborY="-45495">
        <dgm:presLayoutVars>
          <dgm:chMax val="0"/>
          <dgm:chPref val="0"/>
        </dgm:presLayoutVars>
      </dgm:prSet>
      <dgm:spPr/>
    </dgm:pt>
    <dgm:pt modelId="{C473602D-4387-485C-B82E-4D4F22C73E5F}" type="pres">
      <dgm:prSet presAssocID="{D0E24032-9DF5-451D-926E-E8019E8F1A8D}" presName="sibTrans" presStyleCnt="0"/>
      <dgm:spPr/>
    </dgm:pt>
    <dgm:pt modelId="{A531E9F4-B4CC-411F-851B-382F34645732}" type="pres">
      <dgm:prSet presAssocID="{525F5A9E-29C1-47B7-A657-39426012B7F3}" presName="compNode" presStyleCnt="0"/>
      <dgm:spPr/>
    </dgm:pt>
    <dgm:pt modelId="{D68C9A98-7286-46D5-9CE2-DA0A6179EC15}" type="pres">
      <dgm:prSet presAssocID="{525F5A9E-29C1-47B7-A657-39426012B7F3}" presName="bgRect" presStyleLbl="bgShp" presStyleIdx="1" presStyleCnt="2" custLinFactNeighborY="-38682"/>
      <dgm:spPr/>
    </dgm:pt>
    <dgm:pt modelId="{4572DAEC-D473-4A75-BB97-DD55CDF89E18}" type="pres">
      <dgm:prSet presAssocID="{525F5A9E-29C1-47B7-A657-39426012B7F3}" presName="iconRect" presStyleLbl="node1" presStyleIdx="1" presStyleCnt="2" custLinFactNeighborX="-3110" custLinFactNeighborY="-73672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wnload"/>
        </a:ext>
      </dgm:extLst>
    </dgm:pt>
    <dgm:pt modelId="{09330163-FEF8-4F04-A793-C68D669AA7E3}" type="pres">
      <dgm:prSet presAssocID="{525F5A9E-29C1-47B7-A657-39426012B7F3}" presName="spaceRect" presStyleCnt="0"/>
      <dgm:spPr/>
    </dgm:pt>
    <dgm:pt modelId="{EF64531D-713F-4C2B-942E-D15DB098DD36}" type="pres">
      <dgm:prSet presAssocID="{525F5A9E-29C1-47B7-A657-39426012B7F3}" presName="parTx" presStyleLbl="revTx" presStyleIdx="1" presStyleCnt="2" custLinFactNeighborX="0" custLinFactNeighborY="-31795">
        <dgm:presLayoutVars>
          <dgm:chMax val="0"/>
          <dgm:chPref val="0"/>
        </dgm:presLayoutVars>
      </dgm:prSet>
      <dgm:spPr/>
    </dgm:pt>
  </dgm:ptLst>
  <dgm:cxnLst>
    <dgm:cxn modelId="{00AFDA02-322C-44D8-AF8F-88DDFC44AB0D}" type="presOf" srcId="{525F5A9E-29C1-47B7-A657-39426012B7F3}" destId="{EF64531D-713F-4C2B-942E-D15DB098DD36}" srcOrd="0" destOrd="0" presId="urn:microsoft.com/office/officeart/2018/2/layout/IconVerticalSolidList"/>
    <dgm:cxn modelId="{1ABD0D0C-DDCC-4B1E-BF67-8853C7C7BF43}" srcId="{57B01EA4-38F2-4B03-BE50-5C128A08A2CB}" destId="{525F5A9E-29C1-47B7-A657-39426012B7F3}" srcOrd="1" destOrd="0" parTransId="{25C779C8-89C0-40FE-824C-6457F5078672}" sibTransId="{38F54D8A-DCF6-4533-9418-5C9CD9BF2F67}"/>
    <dgm:cxn modelId="{73E71635-B269-4E11-A392-AFA3FC22FA5D}" srcId="{57B01EA4-38F2-4B03-BE50-5C128A08A2CB}" destId="{5A31500D-AFA2-439E-B214-0B6CCEF313C1}" srcOrd="0" destOrd="0" parTransId="{F22F28EB-3F3E-4EB8-82A9-72655B511C2E}" sibTransId="{D0E24032-9DF5-451D-926E-E8019E8F1A8D}"/>
    <dgm:cxn modelId="{A6BAF03E-E0A4-4572-95C3-EC9395EAD7BD}" type="presOf" srcId="{5A31500D-AFA2-439E-B214-0B6CCEF313C1}" destId="{850EFFA7-CFCF-41E1-AC81-EBE66391EFC4}" srcOrd="0" destOrd="0" presId="urn:microsoft.com/office/officeart/2018/2/layout/IconVerticalSolidList"/>
    <dgm:cxn modelId="{A5327065-FD0D-4FF6-9485-37B50C10A4E2}" type="presOf" srcId="{57B01EA4-38F2-4B03-BE50-5C128A08A2CB}" destId="{380AE55E-BB9A-4BFE-9D29-55998550CF4E}" srcOrd="0" destOrd="0" presId="urn:microsoft.com/office/officeart/2018/2/layout/IconVerticalSolidList"/>
    <dgm:cxn modelId="{66952E1E-B6F2-4906-8EB5-324B6AD349AD}" type="presParOf" srcId="{380AE55E-BB9A-4BFE-9D29-55998550CF4E}" destId="{87CAD7AD-6CD4-419D-BC0D-E4276DCF07E7}" srcOrd="0" destOrd="0" presId="urn:microsoft.com/office/officeart/2018/2/layout/IconVerticalSolidList"/>
    <dgm:cxn modelId="{B648A841-AB17-4807-B525-C74247B4240C}" type="presParOf" srcId="{87CAD7AD-6CD4-419D-BC0D-E4276DCF07E7}" destId="{288998D8-0E85-4188-9451-5614782FBCE1}" srcOrd="0" destOrd="0" presId="urn:microsoft.com/office/officeart/2018/2/layout/IconVerticalSolidList"/>
    <dgm:cxn modelId="{B770B20E-27A5-4A7C-AE69-E46A698B6525}" type="presParOf" srcId="{87CAD7AD-6CD4-419D-BC0D-E4276DCF07E7}" destId="{722CF40B-0B1C-4B3E-ADF2-A28E7E69A132}" srcOrd="1" destOrd="0" presId="urn:microsoft.com/office/officeart/2018/2/layout/IconVerticalSolidList"/>
    <dgm:cxn modelId="{29C8330E-0E5A-4E9E-8182-042B56038420}" type="presParOf" srcId="{87CAD7AD-6CD4-419D-BC0D-E4276DCF07E7}" destId="{32196632-DDF5-4CEC-A3AA-8091E3585A83}" srcOrd="2" destOrd="0" presId="urn:microsoft.com/office/officeart/2018/2/layout/IconVerticalSolidList"/>
    <dgm:cxn modelId="{E2A0634A-D5BA-4222-83D1-FB33D59A049C}" type="presParOf" srcId="{87CAD7AD-6CD4-419D-BC0D-E4276DCF07E7}" destId="{850EFFA7-CFCF-41E1-AC81-EBE66391EFC4}" srcOrd="3" destOrd="0" presId="urn:microsoft.com/office/officeart/2018/2/layout/IconVerticalSolidList"/>
    <dgm:cxn modelId="{3B83C62A-9985-4FCA-8D49-99188C2B55AB}" type="presParOf" srcId="{380AE55E-BB9A-4BFE-9D29-55998550CF4E}" destId="{C473602D-4387-485C-B82E-4D4F22C73E5F}" srcOrd="1" destOrd="0" presId="urn:microsoft.com/office/officeart/2018/2/layout/IconVerticalSolidList"/>
    <dgm:cxn modelId="{3FAB68B8-67D5-4D53-8F15-1BA557E2CE5A}" type="presParOf" srcId="{380AE55E-BB9A-4BFE-9D29-55998550CF4E}" destId="{A531E9F4-B4CC-411F-851B-382F34645732}" srcOrd="2" destOrd="0" presId="urn:microsoft.com/office/officeart/2018/2/layout/IconVerticalSolidList"/>
    <dgm:cxn modelId="{22B38CC5-FB38-445B-8D44-E0A09B3337D3}" type="presParOf" srcId="{A531E9F4-B4CC-411F-851B-382F34645732}" destId="{D68C9A98-7286-46D5-9CE2-DA0A6179EC15}" srcOrd="0" destOrd="0" presId="urn:microsoft.com/office/officeart/2018/2/layout/IconVerticalSolidList"/>
    <dgm:cxn modelId="{BA84A8DD-06C5-4770-860C-5FD13DD70770}" type="presParOf" srcId="{A531E9F4-B4CC-411F-851B-382F34645732}" destId="{4572DAEC-D473-4A75-BB97-DD55CDF89E18}" srcOrd="1" destOrd="0" presId="urn:microsoft.com/office/officeart/2018/2/layout/IconVerticalSolidList"/>
    <dgm:cxn modelId="{AED88843-76C2-4755-A9DE-EEA7DB94799E}" type="presParOf" srcId="{A531E9F4-B4CC-411F-851B-382F34645732}" destId="{09330163-FEF8-4F04-A793-C68D669AA7E3}" srcOrd="2" destOrd="0" presId="urn:microsoft.com/office/officeart/2018/2/layout/IconVerticalSolidList"/>
    <dgm:cxn modelId="{43BF3529-8C3B-4FD3-AF45-A804658FCFB5}" type="presParOf" srcId="{A531E9F4-B4CC-411F-851B-382F34645732}" destId="{EF64531D-713F-4C2B-942E-D15DB098DD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8998D8-0E85-4188-9451-5614782FBCE1}">
      <dsp:nvSpPr>
        <dsp:cNvPr id="0" name=""/>
        <dsp:cNvSpPr/>
      </dsp:nvSpPr>
      <dsp:spPr>
        <a:xfrm>
          <a:off x="0" y="74247"/>
          <a:ext cx="8229600" cy="104549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2CF40B-0B1C-4B3E-ADF2-A28E7E69A132}">
      <dsp:nvSpPr>
        <dsp:cNvPr id="0" name=""/>
        <dsp:cNvSpPr/>
      </dsp:nvSpPr>
      <dsp:spPr>
        <a:xfrm>
          <a:off x="285193" y="309482"/>
          <a:ext cx="575022" cy="575022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0EFFA7-CFCF-41E1-AC81-EBE66391EFC4}">
      <dsp:nvSpPr>
        <dsp:cNvPr id="0" name=""/>
        <dsp:cNvSpPr/>
      </dsp:nvSpPr>
      <dsp:spPr>
        <a:xfrm>
          <a:off x="1207546" y="90661"/>
          <a:ext cx="7022053" cy="10454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648" tIns="110648" rIns="110648" bIns="11064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The UKMOD_PUBLIC_A3.23+.zip folder should be saved in your downloads folder</a:t>
          </a:r>
          <a:endParaRPr lang="en-US" sz="2500" kern="1200" dirty="0"/>
        </a:p>
      </dsp:txBody>
      <dsp:txXfrm>
        <a:off x="1207546" y="90661"/>
        <a:ext cx="7022053" cy="1045494"/>
      </dsp:txXfrm>
    </dsp:sp>
    <dsp:sp modelId="{D68C9A98-7286-46D5-9CE2-DA0A6179EC15}">
      <dsp:nvSpPr>
        <dsp:cNvPr id="0" name=""/>
        <dsp:cNvSpPr/>
      </dsp:nvSpPr>
      <dsp:spPr>
        <a:xfrm>
          <a:off x="0" y="2426726"/>
          <a:ext cx="8229600" cy="104549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72DAEC-D473-4A75-BB97-DD55CDF89E18}">
      <dsp:nvSpPr>
        <dsp:cNvPr id="0" name=""/>
        <dsp:cNvSpPr/>
      </dsp:nvSpPr>
      <dsp:spPr>
        <a:xfrm>
          <a:off x="357462" y="2622306"/>
          <a:ext cx="575022" cy="575022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64531D-713F-4C2B-942E-D15DB098DD36}">
      <dsp:nvSpPr>
        <dsp:cNvPr id="0" name=""/>
        <dsp:cNvSpPr/>
      </dsp:nvSpPr>
      <dsp:spPr>
        <a:xfrm>
          <a:off x="1207546" y="2439488"/>
          <a:ext cx="7022053" cy="10454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648" tIns="110648" rIns="110648" bIns="11064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Extract the files to a folder you can easily access. Here I am extracting them to c:\UKMOD</a:t>
          </a:r>
          <a:endParaRPr lang="en-US" sz="2500" kern="1200" dirty="0"/>
        </a:p>
      </dsp:txBody>
      <dsp:txXfrm>
        <a:off x="1207546" y="2439488"/>
        <a:ext cx="7022053" cy="10454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8998D8-0E85-4188-9451-5614782FBCE1}">
      <dsp:nvSpPr>
        <dsp:cNvPr id="0" name=""/>
        <dsp:cNvSpPr/>
      </dsp:nvSpPr>
      <dsp:spPr>
        <a:xfrm>
          <a:off x="0" y="74247"/>
          <a:ext cx="8229600" cy="104549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2CF40B-0B1C-4B3E-ADF2-A28E7E69A132}">
      <dsp:nvSpPr>
        <dsp:cNvPr id="0" name=""/>
        <dsp:cNvSpPr/>
      </dsp:nvSpPr>
      <dsp:spPr>
        <a:xfrm>
          <a:off x="285193" y="309482"/>
          <a:ext cx="575022" cy="575022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0EFFA7-CFCF-41E1-AC81-EBE66391EFC4}">
      <dsp:nvSpPr>
        <dsp:cNvPr id="0" name=""/>
        <dsp:cNvSpPr/>
      </dsp:nvSpPr>
      <dsp:spPr>
        <a:xfrm>
          <a:off x="1207546" y="90661"/>
          <a:ext cx="7022053" cy="10454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648" tIns="110648" rIns="110648" bIns="11064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The UK_2019_a1.zip folder should be saved in your downloads folder</a:t>
          </a:r>
          <a:endParaRPr lang="en-US" sz="2200" kern="1200" dirty="0"/>
        </a:p>
      </dsp:txBody>
      <dsp:txXfrm>
        <a:off x="1207546" y="90661"/>
        <a:ext cx="7022053" cy="1045494"/>
      </dsp:txXfrm>
    </dsp:sp>
    <dsp:sp modelId="{D68C9A98-7286-46D5-9CE2-DA0A6179EC15}">
      <dsp:nvSpPr>
        <dsp:cNvPr id="0" name=""/>
        <dsp:cNvSpPr/>
      </dsp:nvSpPr>
      <dsp:spPr>
        <a:xfrm>
          <a:off x="0" y="1468760"/>
          <a:ext cx="8229600" cy="104549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72DAEC-D473-4A75-BB97-DD55CDF89E18}">
      <dsp:nvSpPr>
        <dsp:cNvPr id="0" name=""/>
        <dsp:cNvSpPr/>
      </dsp:nvSpPr>
      <dsp:spPr>
        <a:xfrm>
          <a:off x="298379" y="1684784"/>
          <a:ext cx="575022" cy="575022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64531D-713F-4C2B-942E-D15DB098DD36}">
      <dsp:nvSpPr>
        <dsp:cNvPr id="0" name=""/>
        <dsp:cNvSpPr/>
      </dsp:nvSpPr>
      <dsp:spPr>
        <a:xfrm>
          <a:off x="1207546" y="1540763"/>
          <a:ext cx="7022053" cy="10454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648" tIns="110648" rIns="110648" bIns="11064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Extract the files to the Input folder of your UKMOD installation: e.g. c:\UKMOD\UKMOD_PUBLIC_A3.23+\Input</a:t>
          </a:r>
          <a:endParaRPr lang="en-US" sz="2200" kern="1200" dirty="0"/>
        </a:p>
      </dsp:txBody>
      <dsp:txXfrm>
        <a:off x="1207546" y="1540763"/>
        <a:ext cx="7022053" cy="10454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57" tIns="47727" rIns="95457" bIns="47727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57" tIns="47727" rIns="95457" bIns="47727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57" tIns="47727" rIns="95457" bIns="47727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57" tIns="47727" rIns="95457" bIns="47727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065B01C-94C0-42BB-9228-641AF89903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000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57" tIns="47727" rIns="95457" bIns="47727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57" tIns="47727" rIns="95457" bIns="47727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2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1750" cy="38338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57" tIns="47727" rIns="95457" bIns="477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57" tIns="47727" rIns="95457" bIns="47727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57" tIns="47727" rIns="95457" bIns="47727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B57A208-2395-4CE5-B8DD-E090FAB23F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1729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8FB8-C411-4B7B-B8DF-3C88CBE8C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992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8FB8-C411-4B7B-B8DF-3C88CBE8C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221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3F2EB2-D9D2-7146-A020-EF1EF6043971}" type="datetime10">
              <a:rPr lang="en-GB" smtClean="0"/>
              <a:t>15:29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8FB8-C411-4B7B-B8DF-3C88CBE8C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0614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3217"/>
            <a:ext cx="4649537" cy="1143000"/>
          </a:xfrm>
        </p:spPr>
        <p:txBody>
          <a:bodyPr anchor="t"/>
          <a:lstStyle>
            <a:lvl1pPr>
              <a:lnSpc>
                <a:spcPct val="80000"/>
              </a:lnSpc>
              <a:defRPr>
                <a:solidFill>
                  <a:srgbClr val="0070C0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72896"/>
            <a:ext cx="8232273" cy="308543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6878052" y="5872453"/>
            <a:ext cx="1811421" cy="808791"/>
          </a:xfrm>
        </p:spPr>
        <p:txBody>
          <a:bodyPr anchor="b">
            <a:normAutofit/>
          </a:bodyPr>
          <a:lstStyle>
            <a:lvl1pPr marL="0" indent="0" algn="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Partnership logo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A8FB8-C411-4B7B-B8DF-3C88CBE8C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806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70C0"/>
              </a:buClr>
              <a:buSzPct val="140000"/>
              <a:defRPr>
                <a:solidFill>
                  <a:schemeClr val="tx1"/>
                </a:solidFill>
              </a:defRPr>
            </a:lvl1pPr>
            <a:lvl2pPr>
              <a:buClr>
                <a:srgbClr val="0070C0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0070C0"/>
              </a:buClr>
              <a:defRPr>
                <a:solidFill>
                  <a:schemeClr val="tx1"/>
                </a:solidFill>
              </a:defRPr>
            </a:lvl3pPr>
            <a:lvl4pPr>
              <a:buClr>
                <a:srgbClr val="0070C0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0070C0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8FB8-C411-4B7B-B8DF-3C88CBE8C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564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8FB8-C411-4B7B-B8DF-3C88CBE8C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536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8FB8-C411-4B7B-B8DF-3C88CBE8C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285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8FB8-C411-4B7B-B8DF-3C88CBE8C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912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8FB8-C411-4B7B-B8DF-3C88CBE8C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569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8FB8-C411-4B7B-B8DF-3C88CBE8C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72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8FB8-C411-4B7B-B8DF-3C88CBE8C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680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8FB8-C411-4B7B-B8DF-3C88CBE8C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162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id="{75AFFD09-B7E0-46FE-A001-D7EE4422A926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013" y="6052532"/>
            <a:ext cx="805468" cy="80546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4BC31D2-6399-49CA-BCA8-71EA812C3B8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498" y="6220966"/>
            <a:ext cx="1357502" cy="53823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D6A25A4-7A0F-4F22-9022-7AF76A8EFBFA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559" y="6316248"/>
            <a:ext cx="1640926" cy="353111"/>
          </a:xfrm>
          <a:prstGeom prst="rect">
            <a:avLst/>
          </a:prstGeom>
        </p:spPr>
      </p:pic>
      <p:pic>
        <p:nvPicPr>
          <p:cNvPr id="14" name="Picture 13" descr="Logo, company name&#10;&#10;Description automatically generated">
            <a:extLst>
              <a:ext uri="{FF2B5EF4-FFF2-40B4-BE49-F238E27FC236}">
                <a16:creationId xmlns:a16="http://schemas.microsoft.com/office/drawing/2014/main" id="{8C02E927-E094-4364-A5B9-1FCF0587F6D1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1494" y="6233486"/>
            <a:ext cx="1150770" cy="4164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C9549EB-0E43-4A6D-90F8-A1E9C2357DF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8077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3" r:id="rId12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70C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70C0"/>
        </a:buClr>
        <a:buSzPct val="145000"/>
        <a:buFont typeface="Arial" panose="020B0604020202020204" pitchFamily="34" charset="0"/>
        <a:buChar char="•"/>
        <a:defRPr sz="3200" kern="1200">
          <a:solidFill>
            <a:sysClr val="windowText" lastClr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70C0"/>
        </a:buClr>
        <a:buSzPct val="70000"/>
        <a:buFont typeface="Courier New" panose="02070309020205020404" pitchFamily="49" charset="0"/>
        <a:buChar char="o"/>
        <a:defRPr sz="2800" kern="1200">
          <a:solidFill>
            <a:sysClr val="windowText" lastClr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70C0"/>
        </a:buClr>
        <a:buSzPct val="60000"/>
        <a:buFont typeface="Wingdings" panose="05000000000000000000" pitchFamily="2" charset="2"/>
        <a:buChar char="Ø"/>
        <a:defRPr sz="2400" kern="1200">
          <a:solidFill>
            <a:sysClr val="windowText" lastClr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70C0"/>
        </a:buClr>
        <a:buFont typeface="Arial" panose="020B0604020202020204" pitchFamily="34" charset="0"/>
        <a:buChar char="–"/>
        <a:defRPr sz="2000" kern="1200">
          <a:solidFill>
            <a:sysClr val="windowText" lastClr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70C0"/>
        </a:buClr>
        <a:buFont typeface="Arial" panose="020B0604020202020204" pitchFamily="34" charset="0"/>
        <a:buChar char="»"/>
        <a:defRPr sz="2000" kern="1200">
          <a:solidFill>
            <a:sysClr val="windowText" lastClr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erredex.essex.ac.uk/euromod-redmine/projects/ukmod_a3-0-_installation_files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erredex.essex.ac.uk/euromod-redmine/projects/uk_2019_latest_release/files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crosimulation.ac.uk/ukmod/acces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crosimulation.ac.uk/euromod/acces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124744"/>
            <a:ext cx="7772400" cy="2448271"/>
          </a:xfrm>
        </p:spPr>
        <p:txBody>
          <a:bodyPr/>
          <a:lstStyle/>
          <a:p>
            <a:pPr marR="28575">
              <a:spcBef>
                <a:spcPts val="2400"/>
              </a:spcBef>
              <a:spcAft>
                <a:spcPts val="600"/>
              </a:spcAft>
            </a:pPr>
            <a:r>
              <a:rPr lang="en-GB" dirty="0"/>
              <a:t>UKMOD training course –set up meeting</a:t>
            </a:r>
            <a:br>
              <a:rPr lang="en-GB" sz="3200" dirty="0"/>
            </a:br>
            <a:endParaRPr lang="en-GB" sz="24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599" y="3456806"/>
            <a:ext cx="6400800" cy="2348458"/>
          </a:xfrm>
        </p:spPr>
        <p:txBody>
          <a:bodyPr>
            <a:normAutofit fontScale="55000" lnSpcReduction="20000"/>
          </a:bodyPr>
          <a:lstStyle/>
          <a:p>
            <a:r>
              <a:rPr lang="en-GB" sz="3800" dirty="0">
                <a:solidFill>
                  <a:schemeClr val="tx1"/>
                </a:solidFill>
              </a:rPr>
              <a:t>Daria Popova, Matteo Richiardi &amp; Justin van de Ven</a:t>
            </a:r>
          </a:p>
          <a:p>
            <a:r>
              <a:rPr lang="en-GB" sz="2900" dirty="0">
                <a:solidFill>
                  <a:schemeClr val="tx1"/>
                </a:solidFill>
              </a:rPr>
              <a:t>ISER, University of Essex</a:t>
            </a:r>
          </a:p>
          <a:p>
            <a:pPr eaLnBrk="1" hangingPunct="1"/>
            <a:endParaRPr lang="en-GB" sz="3800" dirty="0">
              <a:solidFill>
                <a:schemeClr val="tx1"/>
              </a:solidFill>
            </a:endParaRPr>
          </a:p>
          <a:p>
            <a:pPr eaLnBrk="1" hangingPunct="1"/>
            <a:r>
              <a:rPr lang="en-GB" sz="3800" dirty="0">
                <a:solidFill>
                  <a:schemeClr val="tx1"/>
                </a:solidFill>
              </a:rPr>
              <a:t>April 2022</a:t>
            </a:r>
          </a:p>
          <a:p>
            <a:pPr eaLnBrk="1" hangingPunct="1"/>
            <a:endParaRPr lang="en-GB" sz="3800" dirty="0">
              <a:solidFill>
                <a:schemeClr val="tx1"/>
              </a:solidFill>
            </a:endParaRPr>
          </a:p>
          <a:p>
            <a:pPr eaLnBrk="1" hangingPunct="1"/>
            <a:r>
              <a:rPr lang="en-GB" sz="3800" dirty="0">
                <a:solidFill>
                  <a:schemeClr val="tx1"/>
                </a:solidFill>
              </a:rPr>
              <a:t>Course based on UKMOD_A3.23+</a:t>
            </a:r>
          </a:p>
          <a:p>
            <a:pPr eaLnBrk="1" hangingPunct="1"/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658E6A8-832D-438E-A8D9-9E3F692754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9207" y="1556792"/>
            <a:ext cx="5405586" cy="41190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AB62A07-460D-47E1-A711-9C8AF5A80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GB" dirty="0"/>
              <a:t>Installing the software (5)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931B3BE-A827-4D02-8D23-DC790B7AA460}"/>
              </a:ext>
            </a:extLst>
          </p:cNvPr>
          <p:cNvSpPr/>
          <p:nvPr/>
        </p:nvSpPr>
        <p:spPr>
          <a:xfrm>
            <a:off x="5148064" y="5281487"/>
            <a:ext cx="1008112" cy="36049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8A31D89-C6DB-4874-96B4-F03997F01FE7}"/>
              </a:ext>
            </a:extLst>
          </p:cNvPr>
          <p:cNvSpPr/>
          <p:nvPr/>
        </p:nvSpPr>
        <p:spPr>
          <a:xfrm>
            <a:off x="3851920" y="3356992"/>
            <a:ext cx="1728192" cy="36049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37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A2D04-1327-4B41-B921-DE306C6F4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429000"/>
            <a:ext cx="7772400" cy="1362075"/>
          </a:xfrm>
        </p:spPr>
        <p:txBody>
          <a:bodyPr>
            <a:noAutofit/>
          </a:bodyPr>
          <a:lstStyle/>
          <a:p>
            <a:r>
              <a:rPr lang="en-US" sz="3200" dirty="0"/>
              <a:t>Step 2: setting up UKMOD (a3.23+)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9172C0-60D9-0B46-A53F-DBDB7542D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8FB8-C411-4B7B-B8DF-3C88CBE8C9E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256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D385F804-B051-4FDC-86D3-D3442CC695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4507254"/>
              </p:ext>
            </p:extLst>
          </p:nvPr>
        </p:nvGraphicFramePr>
        <p:xfrm>
          <a:off x="856207" y="4346077"/>
          <a:ext cx="7028161" cy="1857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8867880" imgH="2343240" progId="Paint.Picture">
                  <p:embed/>
                </p:oleObj>
              </mc:Choice>
              <mc:Fallback>
                <p:oleObj name="Bitmap Image" r:id="rId2" imgW="8867880" imgH="234324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56207" y="4346077"/>
                        <a:ext cx="7028161" cy="18570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6A00C4D5-5F15-459C-909F-FF5977A26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Download UKMOD from Redmine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793F1-D7EA-4E21-835B-71EF3E481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38628"/>
            <a:ext cx="8229600" cy="4525963"/>
          </a:xfrm>
        </p:spPr>
        <p:txBody>
          <a:bodyPr>
            <a:normAutofit/>
          </a:bodyPr>
          <a:lstStyle/>
          <a:p>
            <a:r>
              <a:rPr lang="en-GB" sz="2800" u="sng" dirty="0">
                <a:hlinkClick r:id="rId4"/>
              </a:rPr>
              <a:t>https://iserredex.essex.ac.uk/euromod-redmine/projects/ukmod_a3-0-_installation_files</a:t>
            </a:r>
            <a:endParaRPr lang="en-GB" sz="2800" u="sng" dirty="0"/>
          </a:p>
          <a:p>
            <a:r>
              <a:rPr lang="en-GB" sz="2800" dirty="0"/>
              <a:t>Log in with your Redmine Password </a:t>
            </a:r>
          </a:p>
          <a:p>
            <a:pPr lvl="1"/>
            <a:r>
              <a:rPr lang="en-GB" sz="2400" dirty="0"/>
              <a:t>email received from Iser-ukmod@essex.ac.uk</a:t>
            </a:r>
          </a:p>
          <a:p>
            <a:r>
              <a:rPr lang="en-GB" sz="2800" dirty="0"/>
              <a:t>Click on Files and download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B586EEB-BFF0-4290-BBB5-69A6D90A73BE}"/>
              </a:ext>
            </a:extLst>
          </p:cNvPr>
          <p:cNvSpPr/>
          <p:nvPr/>
        </p:nvSpPr>
        <p:spPr>
          <a:xfrm>
            <a:off x="2140662" y="4929816"/>
            <a:ext cx="720080" cy="25512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DF7086C-03D0-45FF-8AC5-C83903A1E126}"/>
              </a:ext>
            </a:extLst>
          </p:cNvPr>
          <p:cNvSpPr/>
          <p:nvPr/>
        </p:nvSpPr>
        <p:spPr>
          <a:xfrm>
            <a:off x="7308304" y="5658823"/>
            <a:ext cx="262713" cy="24754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216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E4369-48E7-4F98-9A74-0F3F1845C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700" dirty="0"/>
              <a:t>Extract the zip folder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61727A0-2AA3-47A4-B50D-C2ED1770CC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814318"/>
              </p:ext>
            </p:extLst>
          </p:nvPr>
        </p:nvGraphicFramePr>
        <p:xfrm>
          <a:off x="457200" y="1600201"/>
          <a:ext cx="8229600" cy="3484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D3A09271-E294-4A21-9D73-076DC6DFFA53}"/>
              </a:ext>
            </a:extLst>
          </p:cNvPr>
          <p:cNvSpPr/>
          <p:nvPr/>
        </p:nvSpPr>
        <p:spPr>
          <a:xfrm>
            <a:off x="1043608" y="2895258"/>
            <a:ext cx="7272808" cy="89486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A3.23+ is the version number of the latest release. Future versions might have a different number e.g. A3.57+</a:t>
            </a:r>
          </a:p>
        </p:txBody>
      </p:sp>
    </p:spTree>
    <p:extLst>
      <p:ext uri="{BB962C8B-B14F-4D97-AF65-F5344CB8AC3E}">
        <p14:creationId xmlns:p14="http://schemas.microsoft.com/office/powerpoint/2010/main" val="2439204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21DD0-75A4-4A31-9953-82E188760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UKMOD Folders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F6B56D-7782-4BEA-A071-A95B5AE24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1209675"/>
            <a:ext cx="8953500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1729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21DD0-75A4-4A31-9953-82E188760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UKMOD Folders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F6B56D-7782-4BEA-A071-A95B5AE24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1209675"/>
            <a:ext cx="8953500" cy="4438650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CA5273D-7E8E-46B7-8681-830C4537A5E6}"/>
              </a:ext>
            </a:extLst>
          </p:cNvPr>
          <p:cNvSpPr/>
          <p:nvPr/>
        </p:nvSpPr>
        <p:spPr>
          <a:xfrm>
            <a:off x="3203847" y="2810933"/>
            <a:ext cx="1354997" cy="34332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F9320DF0-1BCC-4992-A41E-4379A07C2B69}"/>
              </a:ext>
            </a:extLst>
          </p:cNvPr>
          <p:cNvSpPr/>
          <p:nvPr/>
        </p:nvSpPr>
        <p:spPr>
          <a:xfrm rot="10800000">
            <a:off x="4729422" y="2783635"/>
            <a:ext cx="648072" cy="397915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E97FB-F44D-4758-98E0-ABC3B753FE4E}"/>
              </a:ext>
            </a:extLst>
          </p:cNvPr>
          <p:cNvSpPr/>
          <p:nvPr/>
        </p:nvSpPr>
        <p:spPr>
          <a:xfrm>
            <a:off x="5508104" y="2704097"/>
            <a:ext cx="3540646" cy="72630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Documentation files (Country Report, help file, etc.)</a:t>
            </a:r>
          </a:p>
        </p:txBody>
      </p:sp>
    </p:spTree>
    <p:extLst>
      <p:ext uri="{BB962C8B-B14F-4D97-AF65-F5344CB8AC3E}">
        <p14:creationId xmlns:p14="http://schemas.microsoft.com/office/powerpoint/2010/main" val="2807793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21DD0-75A4-4A31-9953-82E188760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UKMOD Folders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F6B56D-7782-4BEA-A071-A95B5AE24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1209675"/>
            <a:ext cx="8953500" cy="4438650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CA5273D-7E8E-46B7-8681-830C4537A5E6}"/>
              </a:ext>
            </a:extLst>
          </p:cNvPr>
          <p:cNvSpPr/>
          <p:nvPr/>
        </p:nvSpPr>
        <p:spPr>
          <a:xfrm>
            <a:off x="3203847" y="3097560"/>
            <a:ext cx="1354997" cy="34332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F9320DF0-1BCC-4992-A41E-4379A07C2B69}"/>
              </a:ext>
            </a:extLst>
          </p:cNvPr>
          <p:cNvSpPr/>
          <p:nvPr/>
        </p:nvSpPr>
        <p:spPr>
          <a:xfrm rot="10800000">
            <a:off x="4729422" y="3070262"/>
            <a:ext cx="648072" cy="397915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E97FB-F44D-4758-98E0-ABC3B753FE4E}"/>
              </a:ext>
            </a:extLst>
          </p:cNvPr>
          <p:cNvSpPr/>
          <p:nvPr/>
        </p:nvSpPr>
        <p:spPr>
          <a:xfrm>
            <a:off x="5508104" y="2990724"/>
            <a:ext cx="3540646" cy="72630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UKMOD input data to be stored here</a:t>
            </a:r>
          </a:p>
        </p:txBody>
      </p:sp>
    </p:spTree>
    <p:extLst>
      <p:ext uri="{BB962C8B-B14F-4D97-AF65-F5344CB8AC3E}">
        <p14:creationId xmlns:p14="http://schemas.microsoft.com/office/powerpoint/2010/main" val="24864885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21DD0-75A4-4A31-9953-82E188760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UKMOD Folders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F6B56D-7782-4BEA-A071-A95B5AE24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1209675"/>
            <a:ext cx="8953500" cy="4438650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CA5273D-7E8E-46B7-8681-830C4537A5E6}"/>
              </a:ext>
            </a:extLst>
          </p:cNvPr>
          <p:cNvSpPr/>
          <p:nvPr/>
        </p:nvSpPr>
        <p:spPr>
          <a:xfrm>
            <a:off x="3203847" y="3385592"/>
            <a:ext cx="1354997" cy="34332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F9320DF0-1BCC-4992-A41E-4379A07C2B69}"/>
              </a:ext>
            </a:extLst>
          </p:cNvPr>
          <p:cNvSpPr/>
          <p:nvPr/>
        </p:nvSpPr>
        <p:spPr>
          <a:xfrm rot="10800000">
            <a:off x="4729422" y="3358294"/>
            <a:ext cx="648072" cy="397915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E97FB-F44D-4758-98E0-ABC3B753FE4E}"/>
              </a:ext>
            </a:extLst>
          </p:cNvPr>
          <p:cNvSpPr/>
          <p:nvPr/>
        </p:nvSpPr>
        <p:spPr>
          <a:xfrm>
            <a:off x="5508104" y="3278756"/>
            <a:ext cx="3540646" cy="72630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Log file (lists model changes)</a:t>
            </a:r>
          </a:p>
        </p:txBody>
      </p:sp>
    </p:spTree>
    <p:extLst>
      <p:ext uri="{BB962C8B-B14F-4D97-AF65-F5344CB8AC3E}">
        <p14:creationId xmlns:p14="http://schemas.microsoft.com/office/powerpoint/2010/main" val="34133512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21DD0-75A4-4A31-9953-82E188760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UKMOD Folders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F6B56D-7782-4BEA-A071-A95B5AE24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1209675"/>
            <a:ext cx="8953500" cy="4438650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CA5273D-7E8E-46B7-8681-830C4537A5E6}"/>
              </a:ext>
            </a:extLst>
          </p:cNvPr>
          <p:cNvSpPr/>
          <p:nvPr/>
        </p:nvSpPr>
        <p:spPr>
          <a:xfrm>
            <a:off x="3203847" y="3673624"/>
            <a:ext cx="1354997" cy="34332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F9320DF0-1BCC-4992-A41E-4379A07C2B69}"/>
              </a:ext>
            </a:extLst>
          </p:cNvPr>
          <p:cNvSpPr/>
          <p:nvPr/>
        </p:nvSpPr>
        <p:spPr>
          <a:xfrm rot="10800000">
            <a:off x="4729422" y="3646326"/>
            <a:ext cx="648072" cy="397915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E97FB-F44D-4758-98E0-ABC3B753FE4E}"/>
              </a:ext>
            </a:extLst>
          </p:cNvPr>
          <p:cNvSpPr/>
          <p:nvPr/>
        </p:nvSpPr>
        <p:spPr>
          <a:xfrm>
            <a:off x="5508104" y="3566788"/>
            <a:ext cx="3540646" cy="72630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Simulation output will be saved here</a:t>
            </a:r>
          </a:p>
        </p:txBody>
      </p:sp>
    </p:spTree>
    <p:extLst>
      <p:ext uri="{BB962C8B-B14F-4D97-AF65-F5344CB8AC3E}">
        <p14:creationId xmlns:p14="http://schemas.microsoft.com/office/powerpoint/2010/main" val="31428071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21DD0-75A4-4A31-9953-82E188760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UKMOD Folders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F6B56D-7782-4BEA-A071-A95B5AE24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1209675"/>
            <a:ext cx="8953500" cy="4438650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CA5273D-7E8E-46B7-8681-830C4537A5E6}"/>
              </a:ext>
            </a:extLst>
          </p:cNvPr>
          <p:cNvSpPr/>
          <p:nvPr/>
        </p:nvSpPr>
        <p:spPr>
          <a:xfrm>
            <a:off x="3203847" y="3961656"/>
            <a:ext cx="1354997" cy="34332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F9320DF0-1BCC-4992-A41E-4379A07C2B69}"/>
              </a:ext>
            </a:extLst>
          </p:cNvPr>
          <p:cNvSpPr/>
          <p:nvPr/>
        </p:nvSpPr>
        <p:spPr>
          <a:xfrm rot="10800000">
            <a:off x="4729422" y="3934358"/>
            <a:ext cx="648072" cy="397915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E97FB-F44D-4758-98E0-ABC3B753FE4E}"/>
              </a:ext>
            </a:extLst>
          </p:cNvPr>
          <p:cNvSpPr/>
          <p:nvPr/>
        </p:nvSpPr>
        <p:spPr>
          <a:xfrm>
            <a:off x="5508104" y="3854820"/>
            <a:ext cx="3540646" cy="72630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Tax-benefit code by country (in xml format)</a:t>
            </a:r>
          </a:p>
        </p:txBody>
      </p:sp>
    </p:spTree>
    <p:extLst>
      <p:ext uri="{BB962C8B-B14F-4D97-AF65-F5344CB8AC3E}">
        <p14:creationId xmlns:p14="http://schemas.microsoft.com/office/powerpoint/2010/main" val="3753399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C1182C61-DCAE-46D8-ABFD-789E814B4E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1418" y="1075371"/>
            <a:ext cx="3676650" cy="4972050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1276A8C-8654-BD41-B8C5-8BBC1C62B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158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The Zoom meeting</a:t>
            </a:r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D6CD4146-2475-1F4C-87C5-FAC1EB07B4C2}"/>
              </a:ext>
            </a:extLst>
          </p:cNvPr>
          <p:cNvSpPr/>
          <p:nvPr/>
        </p:nvSpPr>
        <p:spPr>
          <a:xfrm rot="5400000">
            <a:off x="1505842" y="5638929"/>
            <a:ext cx="546360" cy="2706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F73053-400B-814A-93CF-DC2E77AD65AC}"/>
              </a:ext>
            </a:extLst>
          </p:cNvPr>
          <p:cNvSpPr/>
          <p:nvPr/>
        </p:nvSpPr>
        <p:spPr>
          <a:xfrm>
            <a:off x="457200" y="4797152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94859C-6D21-BE41-AB8A-68E77B3CBD5A}"/>
              </a:ext>
            </a:extLst>
          </p:cNvPr>
          <p:cNvSpPr txBox="1"/>
          <p:nvPr/>
        </p:nvSpPr>
        <p:spPr>
          <a:xfrm>
            <a:off x="809848" y="4842026"/>
            <a:ext cx="1245588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meeting  controls</a:t>
            </a:r>
          </a:p>
        </p:txBody>
      </p:sp>
      <p:sp>
        <p:nvSpPr>
          <p:cNvPr id="11" name="Right Arrow 10">
            <a:extLst>
              <a:ext uri="{FF2B5EF4-FFF2-40B4-BE49-F238E27FC236}">
                <a16:creationId xmlns:a16="http://schemas.microsoft.com/office/drawing/2014/main" id="{9AD811F5-A2F8-BD45-9F30-D1B81CEBBA49}"/>
              </a:ext>
            </a:extLst>
          </p:cNvPr>
          <p:cNvSpPr/>
          <p:nvPr/>
        </p:nvSpPr>
        <p:spPr>
          <a:xfrm rot="7737238">
            <a:off x="5062509" y="5284211"/>
            <a:ext cx="1268518" cy="1559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1F5F06-B167-D941-A354-A55C6BB498E6}"/>
              </a:ext>
            </a:extLst>
          </p:cNvPr>
          <p:cNvSpPr txBox="1"/>
          <p:nvPr/>
        </p:nvSpPr>
        <p:spPr>
          <a:xfrm>
            <a:off x="5940152" y="3905189"/>
            <a:ext cx="3203848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Feel free to unmute yourself and ask a question; or type in a question in the chat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BD3ADFBE-A212-473C-96B6-D32A3758CC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36" y="6047422"/>
            <a:ext cx="9110464" cy="797073"/>
          </a:xfrm>
          <a:prstGeom prst="rect">
            <a:avLst/>
          </a:prstGeom>
        </p:spPr>
      </p:pic>
      <p:sp>
        <p:nvSpPr>
          <p:cNvPr id="17" name="Right Arrow 10">
            <a:extLst>
              <a:ext uri="{FF2B5EF4-FFF2-40B4-BE49-F238E27FC236}">
                <a16:creationId xmlns:a16="http://schemas.microsoft.com/office/drawing/2014/main" id="{F0AE2D7D-4D03-40C9-9003-C00DCF8BBA34}"/>
              </a:ext>
            </a:extLst>
          </p:cNvPr>
          <p:cNvSpPr/>
          <p:nvPr/>
        </p:nvSpPr>
        <p:spPr>
          <a:xfrm>
            <a:off x="1666104" y="1870940"/>
            <a:ext cx="561752" cy="1585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94859C-6D21-BE41-AB8A-68E77B3CBD5A}"/>
              </a:ext>
            </a:extLst>
          </p:cNvPr>
          <p:cNvSpPr txBox="1"/>
          <p:nvPr/>
        </p:nvSpPr>
        <p:spPr>
          <a:xfrm>
            <a:off x="177289" y="1457527"/>
            <a:ext cx="157922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Justin van de Ven will be the host for this session</a:t>
            </a:r>
          </a:p>
        </p:txBody>
      </p:sp>
      <p:sp>
        <p:nvSpPr>
          <p:cNvPr id="15" name="Right Arrow 10">
            <a:extLst>
              <a:ext uri="{FF2B5EF4-FFF2-40B4-BE49-F238E27FC236}">
                <a16:creationId xmlns:a16="http://schemas.microsoft.com/office/drawing/2014/main" id="{F0AE2D7D-4D03-40C9-9003-C00DCF8BBA34}"/>
              </a:ext>
            </a:extLst>
          </p:cNvPr>
          <p:cNvSpPr/>
          <p:nvPr/>
        </p:nvSpPr>
        <p:spPr>
          <a:xfrm rot="10800000">
            <a:off x="5191989" y="4507986"/>
            <a:ext cx="733602" cy="1440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4701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010316E-974A-4E76-95D8-87F93C7C13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3151237"/>
            <a:ext cx="8039100" cy="12858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35CAC08-3EA3-4943-9983-5E76F4D1D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Linking EUROMOD with UKMOD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51549A-C113-43AB-A0B9-DDFD9A834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Open EUROMOD</a:t>
            </a:r>
          </a:p>
          <a:p>
            <a:r>
              <a:rPr lang="en-GB" dirty="0"/>
              <a:t>Add path to UKMOD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509322-F214-4801-843E-8AD4F182DDB9}"/>
              </a:ext>
            </a:extLst>
          </p:cNvPr>
          <p:cNvSpPr/>
          <p:nvPr/>
        </p:nvSpPr>
        <p:spPr>
          <a:xfrm>
            <a:off x="4351290" y="3463280"/>
            <a:ext cx="2664296" cy="62692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path to the model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1B550B95-94FE-4E0B-936D-77938AF8463A}"/>
              </a:ext>
            </a:extLst>
          </p:cNvPr>
          <p:cNvSpPr/>
          <p:nvPr/>
        </p:nvSpPr>
        <p:spPr>
          <a:xfrm rot="10800000">
            <a:off x="3472641" y="3595217"/>
            <a:ext cx="648072" cy="397915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0825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2D46B-6EF3-4604-8C51-552FE118D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 fontScale="90000"/>
          </a:bodyPr>
          <a:lstStyle/>
          <a:p>
            <a:r>
              <a:rPr lang="en-GB" sz="4100" dirty="0"/>
              <a:t>EUROMOD and UKMOD are linked!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F86D34-5C1F-4875-AA4F-580924BAEE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804" y="1196752"/>
            <a:ext cx="8100392" cy="4887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0499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A2D04-1327-4B41-B921-DE306C6F4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2276872"/>
            <a:ext cx="7772400" cy="1362075"/>
          </a:xfrm>
        </p:spPr>
        <p:txBody>
          <a:bodyPr>
            <a:noAutofit/>
          </a:bodyPr>
          <a:lstStyle/>
          <a:p>
            <a:r>
              <a:rPr lang="en-US" sz="3200" dirty="0"/>
              <a:t>Step 3: downloading UKMOD data </a:t>
            </a:r>
            <a:r>
              <a:rPr lang="en-AU" sz="3200" dirty="0"/>
              <a:t>(</a:t>
            </a:r>
            <a:r>
              <a:rPr lang="en-GB" sz="3200" dirty="0"/>
              <a:t>2019_a1)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9172C0-60D9-0B46-A53F-DBDB7542D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8FB8-C411-4B7B-B8DF-3C88CBE8C9E0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6555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F2E1112-D77D-4B30-88E3-F7FF8DFB4A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3143363"/>
              </p:ext>
            </p:extLst>
          </p:nvPr>
        </p:nvGraphicFramePr>
        <p:xfrm>
          <a:off x="128587" y="3079489"/>
          <a:ext cx="8886825" cy="272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8886960" imgH="2724120" progId="Paint.Picture">
                  <p:embed/>
                </p:oleObj>
              </mc:Choice>
              <mc:Fallback>
                <p:oleObj name="Bitmap Image" r:id="rId2" imgW="8886960" imgH="272412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28587" y="3079489"/>
                        <a:ext cx="8886825" cy="2724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6A00C4D5-5F15-459C-909F-FF5977A26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Download UKMOD from Redmine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793F1-D7EA-4E21-835B-71EF3E481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38628"/>
            <a:ext cx="8229600" cy="4525963"/>
          </a:xfrm>
        </p:spPr>
        <p:txBody>
          <a:bodyPr>
            <a:normAutofit/>
          </a:bodyPr>
          <a:lstStyle/>
          <a:p>
            <a:r>
              <a:rPr lang="en-GB" sz="2800" u="sng" dirty="0">
                <a:hlinkClick r:id="rId4"/>
              </a:rPr>
              <a:t>https://iserredex.essex.ac.uk/euromod-redmine/projects/uk_2019_latest_release/files</a:t>
            </a:r>
            <a:endParaRPr lang="en-GB" sz="1500" u="sng" dirty="0"/>
          </a:p>
          <a:p>
            <a:r>
              <a:rPr lang="en-GB" sz="2800" dirty="0"/>
              <a:t>Download UK_2019_a1.zip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B586EEB-BFF0-4290-BBB5-69A6D90A73BE}"/>
              </a:ext>
            </a:extLst>
          </p:cNvPr>
          <p:cNvSpPr/>
          <p:nvPr/>
        </p:nvSpPr>
        <p:spPr>
          <a:xfrm>
            <a:off x="1907704" y="3861048"/>
            <a:ext cx="720080" cy="25512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DF7086C-03D0-45FF-8AC5-C83903A1E126}"/>
              </a:ext>
            </a:extLst>
          </p:cNvPr>
          <p:cNvSpPr/>
          <p:nvPr/>
        </p:nvSpPr>
        <p:spPr>
          <a:xfrm>
            <a:off x="8363023" y="4699743"/>
            <a:ext cx="262713" cy="24754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9550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E4369-48E7-4F98-9A74-0F3F1845C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700" dirty="0"/>
              <a:t>Extract the zip folder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61727A0-2AA3-47A4-B50D-C2ED1770CC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8790477"/>
              </p:ext>
            </p:extLst>
          </p:nvPr>
        </p:nvGraphicFramePr>
        <p:xfrm>
          <a:off x="457200" y="2104257"/>
          <a:ext cx="8229600" cy="3484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51275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E019065-8DA9-4CC7-B242-76AEB97B50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1209675"/>
            <a:ext cx="8953500" cy="443865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F566091-05DA-4BD8-85E4-5F84AF97A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dirty="0"/>
              <a:t>UKMOD data </a:t>
            </a:r>
            <a:endParaRPr lang="en-US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7B968DA-8426-4101-ADD9-7888A6CCA309}"/>
              </a:ext>
            </a:extLst>
          </p:cNvPr>
          <p:cNvSpPr/>
          <p:nvPr/>
        </p:nvSpPr>
        <p:spPr>
          <a:xfrm>
            <a:off x="3203847" y="2829140"/>
            <a:ext cx="1473037" cy="27052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B806C4C7-54EA-4FD3-902A-7D3EEEBE4069}"/>
              </a:ext>
            </a:extLst>
          </p:cNvPr>
          <p:cNvSpPr/>
          <p:nvPr/>
        </p:nvSpPr>
        <p:spPr>
          <a:xfrm rot="10800000">
            <a:off x="4761147" y="2763468"/>
            <a:ext cx="792088" cy="397915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61AF908-9337-4B77-8A8D-43EB4D4D35C7}"/>
              </a:ext>
            </a:extLst>
          </p:cNvPr>
          <p:cNvSpPr/>
          <p:nvPr/>
        </p:nvSpPr>
        <p:spPr>
          <a:xfrm>
            <a:off x="5724128" y="2492896"/>
            <a:ext cx="3240360" cy="86409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Documentation (Data Requirement Document)</a:t>
            </a:r>
          </a:p>
        </p:txBody>
      </p:sp>
    </p:spTree>
    <p:extLst>
      <p:ext uri="{BB962C8B-B14F-4D97-AF65-F5344CB8AC3E}">
        <p14:creationId xmlns:p14="http://schemas.microsoft.com/office/powerpoint/2010/main" val="24325369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E019065-8DA9-4CC7-B242-76AEB97B50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1209675"/>
            <a:ext cx="8953500" cy="443865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F566091-05DA-4BD8-85E4-5F84AF97A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dirty="0"/>
              <a:t>UKMOD data </a:t>
            </a:r>
            <a:endParaRPr lang="en-US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7B968DA-8426-4101-ADD9-7888A6CCA309}"/>
              </a:ext>
            </a:extLst>
          </p:cNvPr>
          <p:cNvSpPr/>
          <p:nvPr/>
        </p:nvSpPr>
        <p:spPr>
          <a:xfrm>
            <a:off x="3203847" y="3117172"/>
            <a:ext cx="1473037" cy="27052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B806C4C7-54EA-4FD3-902A-7D3EEEBE4069}"/>
              </a:ext>
            </a:extLst>
          </p:cNvPr>
          <p:cNvSpPr/>
          <p:nvPr/>
        </p:nvSpPr>
        <p:spPr>
          <a:xfrm rot="10800000">
            <a:off x="4761147" y="3051500"/>
            <a:ext cx="792088" cy="397915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61AF908-9337-4B77-8A8D-43EB4D4D35C7}"/>
              </a:ext>
            </a:extLst>
          </p:cNvPr>
          <p:cNvSpPr/>
          <p:nvPr/>
        </p:nvSpPr>
        <p:spPr>
          <a:xfrm>
            <a:off x="5724128" y="2780928"/>
            <a:ext cx="3240360" cy="86409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Synthetic data useful for testing purposes</a:t>
            </a:r>
          </a:p>
        </p:txBody>
      </p:sp>
    </p:spTree>
    <p:extLst>
      <p:ext uri="{BB962C8B-B14F-4D97-AF65-F5344CB8AC3E}">
        <p14:creationId xmlns:p14="http://schemas.microsoft.com/office/powerpoint/2010/main" val="42485768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E019065-8DA9-4CC7-B242-76AEB97B50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1209675"/>
            <a:ext cx="8953500" cy="443865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F566091-05DA-4BD8-85E4-5F84AF97A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dirty="0"/>
              <a:t>UKMOD data</a:t>
            </a:r>
            <a:endParaRPr lang="en-US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7B968DA-8426-4101-ADD9-7888A6CCA309}"/>
              </a:ext>
            </a:extLst>
          </p:cNvPr>
          <p:cNvSpPr/>
          <p:nvPr/>
        </p:nvSpPr>
        <p:spPr>
          <a:xfrm>
            <a:off x="3203847" y="3420083"/>
            <a:ext cx="1473037" cy="27052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B806C4C7-54EA-4FD3-902A-7D3EEEBE4069}"/>
              </a:ext>
            </a:extLst>
          </p:cNvPr>
          <p:cNvSpPr/>
          <p:nvPr/>
        </p:nvSpPr>
        <p:spPr>
          <a:xfrm rot="10800000">
            <a:off x="4761147" y="3354411"/>
            <a:ext cx="792088" cy="397915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61AF908-9337-4B77-8A8D-43EB4D4D35C7}"/>
              </a:ext>
            </a:extLst>
          </p:cNvPr>
          <p:cNvSpPr/>
          <p:nvPr/>
        </p:nvSpPr>
        <p:spPr>
          <a:xfrm>
            <a:off x="5724128" y="3299863"/>
            <a:ext cx="3240360" cy="489177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UKMOD input data file</a:t>
            </a:r>
          </a:p>
        </p:txBody>
      </p:sp>
    </p:spTree>
    <p:extLst>
      <p:ext uri="{BB962C8B-B14F-4D97-AF65-F5344CB8AC3E}">
        <p14:creationId xmlns:p14="http://schemas.microsoft.com/office/powerpoint/2010/main" val="3358132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1AE6D-7E89-D74D-9606-A1C8F5538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0934ED-C06F-D44E-B912-ECF228D04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8FB8-C411-4B7B-B8DF-3C88CBE8C9E0}" type="slidenum">
              <a:rPr lang="en-GB" smtClean="0"/>
              <a:t>28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56B939-941F-1D41-899F-7DBFC475F8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692276"/>
            <a:ext cx="6128742" cy="4519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907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57AA8-DF77-4DF4-9C51-DAE82E35E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EA998-2027-4A2A-AB49-2C5792579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Download materials and install on your computer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EUROMOD software 3.4.10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UKMOD files version A3.23+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UKMOD data: UK_2019_a1</a:t>
            </a:r>
          </a:p>
          <a:p>
            <a:endParaRPr lang="en-GB" sz="2400" dirty="0"/>
          </a:p>
          <a:p>
            <a:r>
              <a:rPr lang="en-GB" sz="2400" dirty="0"/>
              <a:t>Online directions for model set-up can also be found at: </a:t>
            </a:r>
            <a:r>
              <a:rPr lang="en-GB" sz="2400" dirty="0">
                <a:hlinkClick r:id="rId2"/>
              </a:rPr>
              <a:t>https://www.microsimulation.ac.uk/ukmod/access/</a:t>
            </a: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0501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A2D04-1327-4B41-B921-DE306C6F4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3429000"/>
            <a:ext cx="7772400" cy="1362075"/>
          </a:xfrm>
        </p:spPr>
        <p:txBody>
          <a:bodyPr>
            <a:noAutofit/>
          </a:bodyPr>
          <a:lstStyle/>
          <a:p>
            <a:r>
              <a:rPr lang="en-US" sz="3200" dirty="0"/>
              <a:t>Step 1: installing the </a:t>
            </a:r>
            <a:r>
              <a:rPr lang="en-US" sz="3200" dirty="0" err="1"/>
              <a:t>euromod</a:t>
            </a:r>
            <a:r>
              <a:rPr lang="en-US" sz="3200" dirty="0"/>
              <a:t> software (3.4.10)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9172C0-60D9-0B46-A53F-DBDB7542D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8FB8-C411-4B7B-B8DF-3C88CBE8C9E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983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0C4D5-5F15-459C-909F-FF5977A26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EUROMOD installer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793F1-D7EA-4E21-835B-71EF3E481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Download the installer file from: </a:t>
            </a:r>
            <a:r>
              <a:rPr lang="en-GB" u="sng" dirty="0"/>
              <a:t> 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2"/>
              </a:rPr>
              <a:t>https://www.microsimulation.ac.uk/euromod/access/</a:t>
            </a:r>
            <a:endParaRPr lang="en-GB" dirty="0"/>
          </a:p>
          <a:p>
            <a:pPr lvl="1"/>
            <a:r>
              <a:rPr lang="en-GB" dirty="0"/>
              <a:t>In most cases, you should download the 64 bit installer.  If you are in doubt, check settings&gt;system&gt;about&gt;system type</a:t>
            </a:r>
          </a:p>
          <a:p>
            <a:pPr lvl="1"/>
            <a:r>
              <a:rPr lang="en-GB" dirty="0"/>
              <a:t>Unzip the installer file, and run it</a:t>
            </a:r>
          </a:p>
          <a:p>
            <a:pPr lvl="2"/>
            <a:r>
              <a:rPr lang="en-GB" dirty="0"/>
              <a:t>If you see a warning that “Windows protected your PC”, click on “More info”, and select “Run anyway”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4790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9B4FE-FAA2-4A67-831A-89147908F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GB" dirty="0"/>
              <a:t>Installing the software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429CA07-C3C7-42EA-89C9-BC6EF97908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1614487"/>
            <a:ext cx="4762500" cy="36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350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89C3925-4330-4199-948E-75AFBF1FB5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614487"/>
            <a:ext cx="4762500" cy="36290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58571F5-7421-4465-8B3A-78F784F16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GB" dirty="0"/>
              <a:t>Installing the software (2)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9DF774D-3007-447E-921A-D4B1F3BC6E47}"/>
              </a:ext>
            </a:extLst>
          </p:cNvPr>
          <p:cNvSpPr/>
          <p:nvPr/>
        </p:nvSpPr>
        <p:spPr>
          <a:xfrm>
            <a:off x="4745689" y="4903028"/>
            <a:ext cx="1008112" cy="28803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342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D92D623-BFEE-461A-BE73-E4DD8D695A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5190" y="1718330"/>
            <a:ext cx="5693618" cy="433853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89E552-A07D-4D72-9951-B46EDC3B7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GB" dirty="0"/>
              <a:t>Installing the software (3)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CF0F208-61BE-479D-BDAB-E0FDFC5F8DB9}"/>
              </a:ext>
            </a:extLst>
          </p:cNvPr>
          <p:cNvSpPr/>
          <p:nvPr/>
        </p:nvSpPr>
        <p:spPr>
          <a:xfrm>
            <a:off x="5186204" y="5678181"/>
            <a:ext cx="1080120" cy="288033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2EEAC39-F655-4345-B867-E32753D7B12D}"/>
              </a:ext>
            </a:extLst>
          </p:cNvPr>
          <p:cNvSpPr/>
          <p:nvPr/>
        </p:nvSpPr>
        <p:spPr>
          <a:xfrm>
            <a:off x="1763689" y="4870162"/>
            <a:ext cx="2736304" cy="31462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318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C7C1226-3A75-4CCC-88DB-018BB0539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GB" dirty="0"/>
              <a:t>Installing the software (4)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7ED435-8EDF-40BB-B209-1DF6B369C3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155" y="1600200"/>
            <a:ext cx="5935690" cy="4525963"/>
          </a:xfrm>
          <a:prstGeom prst="rect">
            <a:avLst/>
          </a:prstGeom>
          <a:noFill/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9FB0958-DB22-4528-9DE5-F2762ADAF440}"/>
              </a:ext>
            </a:extLst>
          </p:cNvPr>
          <p:cNvSpPr/>
          <p:nvPr/>
        </p:nvSpPr>
        <p:spPr>
          <a:xfrm>
            <a:off x="5292080" y="5805265"/>
            <a:ext cx="1008112" cy="21602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58047373-9CFA-45BD-A867-61DACE8F7533}"/>
              </a:ext>
            </a:extLst>
          </p:cNvPr>
          <p:cNvSpPr/>
          <p:nvPr/>
        </p:nvSpPr>
        <p:spPr>
          <a:xfrm rot="5400000">
            <a:off x="5167001" y="5200514"/>
            <a:ext cx="648072" cy="397915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8ED537-A2ED-41D7-AC7D-2C74E35C55E4}"/>
              </a:ext>
            </a:extLst>
          </p:cNvPr>
          <p:cNvSpPr/>
          <p:nvPr/>
        </p:nvSpPr>
        <p:spPr>
          <a:xfrm>
            <a:off x="3754190" y="3932436"/>
            <a:ext cx="3802922" cy="1143000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You will need to have administrative rights to this computer!</a:t>
            </a:r>
          </a:p>
        </p:txBody>
      </p:sp>
    </p:spTree>
    <p:extLst>
      <p:ext uri="{BB962C8B-B14F-4D97-AF65-F5344CB8AC3E}">
        <p14:creationId xmlns:p14="http://schemas.microsoft.com/office/powerpoint/2010/main" val="23001443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559</Words>
  <Application>Microsoft Office PowerPoint</Application>
  <PresentationFormat>On-screen Show (4:3)</PresentationFormat>
  <Paragraphs>75</Paragraphs>
  <Slides>28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Courier New</vt:lpstr>
      <vt:lpstr>Wingdings</vt:lpstr>
      <vt:lpstr>Custom Design</vt:lpstr>
      <vt:lpstr>Bitmap Image</vt:lpstr>
      <vt:lpstr>UKMOD training course –set up meeting </vt:lpstr>
      <vt:lpstr>The Zoom meeting</vt:lpstr>
      <vt:lpstr>Outline</vt:lpstr>
      <vt:lpstr>Step 1: installing the euromod software (3.4.10)</vt:lpstr>
      <vt:lpstr>EUROMOD installer file</vt:lpstr>
      <vt:lpstr>Installing the software</vt:lpstr>
      <vt:lpstr>Installing the software (2)</vt:lpstr>
      <vt:lpstr>Installing the software (3)</vt:lpstr>
      <vt:lpstr>Installing the software (4)</vt:lpstr>
      <vt:lpstr>Installing the software (5)</vt:lpstr>
      <vt:lpstr>Step 2: setting up UKMOD (a3.23+)</vt:lpstr>
      <vt:lpstr>Download UKMOD from Redmine</vt:lpstr>
      <vt:lpstr>Extract the zip folder</vt:lpstr>
      <vt:lpstr>UKMOD Folders</vt:lpstr>
      <vt:lpstr>UKMOD Folders</vt:lpstr>
      <vt:lpstr>UKMOD Folders</vt:lpstr>
      <vt:lpstr>UKMOD Folders</vt:lpstr>
      <vt:lpstr>UKMOD Folders</vt:lpstr>
      <vt:lpstr>UKMOD Folders</vt:lpstr>
      <vt:lpstr>Linking EUROMOD with UKMOD</vt:lpstr>
      <vt:lpstr>EUROMOD and UKMOD are linked!</vt:lpstr>
      <vt:lpstr>Step 3: downloading UKMOD data (2019_a1) </vt:lpstr>
      <vt:lpstr>Download UKMOD from Redmine</vt:lpstr>
      <vt:lpstr>Extract the zip folder</vt:lpstr>
      <vt:lpstr>UKMOD data </vt:lpstr>
      <vt:lpstr>UKMOD data </vt:lpstr>
      <vt:lpstr>UKMOD data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UKMOD training course</dc:title>
  <dc:creator>Chatsiou, Kakia</dc:creator>
  <cp:lastModifiedBy>Justin van de Ven</cp:lastModifiedBy>
  <cp:revision>57</cp:revision>
  <dcterms:created xsi:type="dcterms:W3CDTF">2020-04-22T23:41:58Z</dcterms:created>
  <dcterms:modified xsi:type="dcterms:W3CDTF">2022-09-01T13:32:28Z</dcterms:modified>
</cp:coreProperties>
</file>