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705" r:id="rId2"/>
    <p:sldMasterId id="2147483714" r:id="rId3"/>
  </p:sldMasterIdLst>
  <p:notesMasterIdLst>
    <p:notesMasterId r:id="rId9"/>
  </p:notesMasterIdLst>
  <p:handoutMasterIdLst>
    <p:handoutMasterId r:id="rId10"/>
  </p:handoutMasterIdLst>
  <p:sldIdLst>
    <p:sldId id="276" r:id="rId4"/>
    <p:sldId id="258" r:id="rId5"/>
    <p:sldId id="277" r:id="rId6"/>
    <p:sldId id="278" r:id="rId7"/>
    <p:sldId id="279" r:id="rId8"/>
  </p:sldIdLst>
  <p:sldSz cx="9144000" cy="6858000" type="screen4x3"/>
  <p:notesSz cx="6985000" cy="9271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0808"/>
    <a:srgbClr val="0000FF"/>
    <a:srgbClr val="0A0061"/>
    <a:srgbClr val="A9006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4472" autoAdjust="0"/>
    <p:restoredTop sz="94786" autoAdjust="0"/>
  </p:normalViewPr>
  <p:slideViewPr>
    <p:cSldViewPr>
      <p:cViewPr>
        <p:scale>
          <a:sx n="100" d="100"/>
          <a:sy n="100" d="100"/>
        </p:scale>
        <p:origin x="-1860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-2016" y="-90"/>
      </p:cViewPr>
      <p:guideLst>
        <p:guide orient="horz" pos="2920"/>
        <p:guide pos="22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r">
              <a:defRPr sz="1200"/>
            </a:lvl1pPr>
          </a:lstStyle>
          <a:p>
            <a:pPr>
              <a:defRPr/>
            </a:pPr>
            <a:fld id="{1B38DA4A-365E-441B-8731-156EC1DF52B7}" type="datetimeFigureOut">
              <a:rPr lang="en-US"/>
              <a:pPr>
                <a:defRPr/>
              </a:pPr>
              <a:t>11/20/2015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05863"/>
            <a:ext cx="3027363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050" y="8805863"/>
            <a:ext cx="3027363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r">
              <a:defRPr sz="1200"/>
            </a:lvl1pPr>
          </a:lstStyle>
          <a:p>
            <a:pPr>
              <a:defRPr/>
            </a:pPr>
            <a:fld id="{C6257DF0-203D-4B7B-BAC9-3EF90F99917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22164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A6EDBF-7C52-4A73-9A75-5B9E14CD0B4F}" type="datetimeFigureOut">
              <a:rPr lang="en-GB" smtClean="0"/>
              <a:pPr/>
              <a:t>20/11/2015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475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3725"/>
            <a:ext cx="5588000" cy="4171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058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1B9A67-C699-4604-BC5C-6E8702345EF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8616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r divider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-27384"/>
            <a:ext cx="9175750" cy="689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11125" y="1627188"/>
            <a:ext cx="5956300" cy="2451100"/>
          </a:xfrm>
          <a:solidFill>
            <a:schemeClr val="accent1"/>
          </a:solidFill>
          <a:ln w="69850">
            <a:solidFill>
              <a:srgbClr val="FFFFFF"/>
            </a:solidFill>
          </a:ln>
        </p:spPr>
        <p:txBody>
          <a:bodyPr rIns="274320" bIns="137160"/>
          <a:lstStyle>
            <a:lvl1pPr>
              <a:defRPr sz="5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111125" y="4088253"/>
            <a:ext cx="5952744" cy="646331"/>
          </a:xfrm>
          <a:noFill/>
          <a:ln w="69850">
            <a:noFill/>
            <a:miter lim="800000"/>
            <a:headEnd/>
            <a:tailEnd/>
          </a:ln>
        </p:spPr>
        <p:txBody>
          <a:bodyPr tIns="137160" rIns="274320" bIns="137160">
            <a:spAutoFit/>
          </a:bodyPr>
          <a:lstStyle>
            <a:lvl1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lang="en-US" sz="240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lang="en-US" sz="240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lang="en-US" sz="240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lang="en-US" sz="240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lang="en-GB" sz="2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88000" y="288000"/>
            <a:ext cx="8568000" cy="6282000"/>
          </a:xfrm>
          <a:prstGeom prst="rect">
            <a:avLst/>
          </a:prstGeom>
          <a:noFill/>
          <a:ln w="72009" cap="sq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1973"/>
            <a:ext cx="4114800" cy="4965699"/>
          </a:xfrm>
        </p:spPr>
        <p:txBody>
          <a:bodyPr/>
          <a:lstStyle>
            <a:lvl1pPr marL="0" indent="0">
              <a:buClr>
                <a:schemeClr val="accent1"/>
              </a:buClr>
              <a:buFont typeface="Wingdings" charset="2"/>
              <a:buNone/>
              <a:defRPr b="1">
                <a:latin typeface="Arial"/>
                <a:cs typeface="Arial"/>
              </a:defRPr>
            </a:lvl1pPr>
            <a:lvl2pPr marL="742950" indent="-285750">
              <a:buClr>
                <a:schemeClr val="accent1"/>
              </a:buClr>
              <a:buFont typeface="Wingdings" charset="2"/>
              <a:buChar char="§"/>
              <a:defRPr>
                <a:latin typeface="Arial"/>
                <a:cs typeface="Arial"/>
              </a:defRPr>
            </a:lvl2pPr>
            <a:lvl3pPr marL="1143000" indent="-228600">
              <a:buClr>
                <a:schemeClr val="accent1"/>
              </a:buClr>
              <a:buFont typeface="Wingdings" charset="2"/>
              <a:buChar char="§"/>
              <a:defRPr>
                <a:latin typeface="Arial"/>
                <a:cs typeface="Arial"/>
              </a:defRPr>
            </a:lvl3pPr>
            <a:lvl4pPr marL="1600200" indent="-228600">
              <a:buClr>
                <a:schemeClr val="accent1"/>
              </a:buClr>
              <a:buFont typeface="Wingdings" charset="2"/>
              <a:buChar char="§"/>
              <a:defRPr>
                <a:latin typeface="Arial"/>
                <a:cs typeface="Arial"/>
              </a:defRPr>
            </a:lvl4pPr>
            <a:lvl5pPr marL="2057400" indent="-228600">
              <a:buClr>
                <a:schemeClr val="accent1"/>
              </a:buClr>
              <a:buFont typeface="Wingdings" charset="2"/>
              <a:buChar char="§"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" name="Picture 7" descr="Essex logo black U:BLED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08618" y="5877936"/>
            <a:ext cx="1478182" cy="540000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1" hasCustomPrompt="1"/>
          </p:nvPr>
        </p:nvSpPr>
        <p:spPr>
          <a:xfrm>
            <a:off x="457200" y="411977"/>
            <a:ext cx="8229600" cy="799307"/>
          </a:xfrm>
        </p:spPr>
        <p:txBody>
          <a:bodyPr>
            <a:normAutofit/>
          </a:bodyPr>
          <a:lstStyle>
            <a:lvl1pPr marL="0" indent="0">
              <a:buClr>
                <a:schemeClr val="accent2"/>
              </a:buClr>
              <a:buFontTx/>
              <a:buNone/>
              <a:defRPr sz="4400" baseline="0">
                <a:solidFill>
                  <a:schemeClr val="accent1"/>
                </a:solidFill>
                <a:latin typeface="Arial Black" panose="020B0A04020102020204" pitchFamily="34" charset="0"/>
                <a:cs typeface="Arial"/>
              </a:defRPr>
            </a:lvl1pPr>
            <a:lvl2pPr marL="742950" indent="-285750">
              <a:buClr>
                <a:schemeClr val="accent2"/>
              </a:buClr>
              <a:buFont typeface="Wingdings" charset="2"/>
              <a:buChar char="§"/>
              <a:defRPr>
                <a:latin typeface="Arial"/>
                <a:cs typeface="Arial"/>
              </a:defRPr>
            </a:lvl2pPr>
            <a:lvl3pPr marL="1143000" indent="-228600">
              <a:buClr>
                <a:schemeClr val="accent2"/>
              </a:buClr>
              <a:buFont typeface="Wingdings" charset="2"/>
              <a:buChar char="§"/>
              <a:defRPr>
                <a:latin typeface="Arial"/>
                <a:cs typeface="Arial"/>
              </a:defRPr>
            </a:lvl3pPr>
            <a:lvl4pPr marL="1600200" indent="-228600">
              <a:buClr>
                <a:schemeClr val="accent2"/>
              </a:buClr>
              <a:buFont typeface="Wingdings" charset="2"/>
              <a:buChar char="§"/>
              <a:defRPr>
                <a:latin typeface="Arial"/>
                <a:cs typeface="Arial"/>
              </a:defRPr>
            </a:lvl4pPr>
            <a:lvl5pPr marL="2057400" indent="-228600">
              <a:buClr>
                <a:schemeClr val="accent2"/>
              </a:buClr>
              <a:buFont typeface="Wingdings" charset="2"/>
              <a:buChar char="§"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GB" dirty="0" smtClean="0"/>
              <a:t>CLICK TO EDIT TITLE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738688" y="1352550"/>
            <a:ext cx="3937000" cy="4308475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80982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bullets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88000" y="288000"/>
            <a:ext cx="8568000" cy="6282000"/>
          </a:xfrm>
          <a:prstGeom prst="rect">
            <a:avLst/>
          </a:prstGeom>
          <a:noFill/>
          <a:ln w="72009" cap="sq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4478" y="1339752"/>
            <a:ext cx="4925272" cy="4374572"/>
          </a:xfrm>
        </p:spPr>
        <p:txBody>
          <a:bodyPr/>
          <a:lstStyle>
            <a:lvl1pPr marL="342900" indent="-342900">
              <a:buClr>
                <a:schemeClr val="accent1"/>
              </a:buClr>
              <a:buFont typeface="Wingdings" charset="2"/>
              <a:buChar char="§"/>
              <a:defRPr sz="2800" b="1">
                <a:latin typeface="Arial"/>
                <a:cs typeface="Arial"/>
              </a:defRPr>
            </a:lvl1pPr>
            <a:lvl2pPr marL="742950" indent="-285750">
              <a:buClr>
                <a:schemeClr val="accent1"/>
              </a:buClr>
              <a:buFont typeface="Wingdings" charset="2"/>
              <a:buChar char="§"/>
              <a:defRPr>
                <a:latin typeface="Arial"/>
                <a:cs typeface="Arial"/>
              </a:defRPr>
            </a:lvl2pPr>
            <a:lvl3pPr marL="1143000" indent="-228600">
              <a:buClr>
                <a:schemeClr val="accent1"/>
              </a:buClr>
              <a:buFont typeface="Wingdings" charset="2"/>
              <a:buChar char="§"/>
              <a:defRPr>
                <a:latin typeface="Arial"/>
                <a:cs typeface="Arial"/>
              </a:defRPr>
            </a:lvl3pPr>
            <a:lvl4pPr marL="1600200" indent="-228600">
              <a:buClr>
                <a:schemeClr val="accent1"/>
              </a:buClr>
              <a:buFont typeface="Wingdings" charset="2"/>
              <a:buChar char="§"/>
              <a:defRPr>
                <a:latin typeface="Arial"/>
                <a:cs typeface="Arial"/>
              </a:defRPr>
            </a:lvl4pPr>
            <a:lvl5pPr marL="2057400" indent="-228600">
              <a:buClr>
                <a:schemeClr val="accent1"/>
              </a:buClr>
              <a:buFont typeface="Wingdings" charset="2"/>
              <a:buChar char="§"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8" name="Picture 7" descr="Essex logo black U:BLED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08618" y="5877936"/>
            <a:ext cx="1478182" cy="540000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1" hasCustomPrompt="1"/>
          </p:nvPr>
        </p:nvSpPr>
        <p:spPr>
          <a:xfrm>
            <a:off x="3764478" y="481338"/>
            <a:ext cx="4922322" cy="660585"/>
          </a:xfrm>
        </p:spPr>
        <p:txBody>
          <a:bodyPr>
            <a:normAutofit/>
          </a:bodyPr>
          <a:lstStyle>
            <a:lvl1pPr marL="0" indent="0">
              <a:buClr>
                <a:schemeClr val="accent2"/>
              </a:buClr>
              <a:buFontTx/>
              <a:buNone/>
              <a:defRPr sz="4400" baseline="0">
                <a:solidFill>
                  <a:schemeClr val="accent1"/>
                </a:solidFill>
                <a:latin typeface="Arial Black" panose="020B0A04020102020204" pitchFamily="34" charset="0"/>
                <a:cs typeface="Arial"/>
              </a:defRPr>
            </a:lvl1pPr>
            <a:lvl2pPr marL="742950" indent="-285750">
              <a:buClr>
                <a:schemeClr val="accent2"/>
              </a:buClr>
              <a:buFont typeface="Wingdings" charset="2"/>
              <a:buChar char="§"/>
              <a:defRPr>
                <a:latin typeface="Arial"/>
                <a:cs typeface="Arial"/>
              </a:defRPr>
            </a:lvl2pPr>
            <a:lvl3pPr marL="1143000" indent="-228600">
              <a:buClr>
                <a:schemeClr val="accent2"/>
              </a:buClr>
              <a:buFont typeface="Wingdings" charset="2"/>
              <a:buChar char="§"/>
              <a:defRPr>
                <a:latin typeface="Arial"/>
                <a:cs typeface="Arial"/>
              </a:defRPr>
            </a:lvl3pPr>
            <a:lvl4pPr marL="1600200" indent="-228600">
              <a:buClr>
                <a:schemeClr val="accent2"/>
              </a:buClr>
              <a:buFont typeface="Wingdings" charset="2"/>
              <a:buChar char="§"/>
              <a:defRPr>
                <a:latin typeface="Arial"/>
                <a:cs typeface="Arial"/>
              </a:defRPr>
            </a:lvl4pPr>
            <a:lvl5pPr marL="2057400" indent="-228600">
              <a:buClr>
                <a:schemeClr val="accent2"/>
              </a:buClr>
              <a:buFont typeface="Wingdings" charset="2"/>
              <a:buChar char="§"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GB" dirty="0" smtClean="0"/>
              <a:t>CLICK TO EDIT TITLE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57200" y="463144"/>
            <a:ext cx="3131123" cy="28800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55225" y="3498714"/>
            <a:ext cx="3131123" cy="28800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46770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bullets and 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88000" y="288000"/>
            <a:ext cx="8568000" cy="6282000"/>
          </a:xfrm>
          <a:prstGeom prst="rect">
            <a:avLst/>
          </a:prstGeom>
          <a:noFill/>
          <a:ln w="72009" cap="sq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225" y="3800099"/>
            <a:ext cx="4752000" cy="2592000"/>
          </a:xfrm>
        </p:spPr>
        <p:txBody>
          <a:bodyPr/>
          <a:lstStyle>
            <a:lvl1pPr marL="342900" indent="-342900">
              <a:buClr>
                <a:schemeClr val="accent1"/>
              </a:buClr>
              <a:buFont typeface="Wingdings" charset="2"/>
              <a:buChar char="§"/>
              <a:defRPr sz="2800" b="1">
                <a:latin typeface="Arial"/>
                <a:cs typeface="Arial"/>
              </a:defRPr>
            </a:lvl1pPr>
            <a:lvl2pPr marL="742950" indent="-285750">
              <a:buClr>
                <a:schemeClr val="accent1"/>
              </a:buClr>
              <a:buFont typeface="Wingdings" charset="2"/>
              <a:buChar char="§"/>
              <a:defRPr>
                <a:latin typeface="Arial"/>
                <a:cs typeface="Arial"/>
              </a:defRPr>
            </a:lvl2pPr>
            <a:lvl3pPr marL="1143000" indent="-228600">
              <a:buClr>
                <a:schemeClr val="accent1"/>
              </a:buClr>
              <a:buFont typeface="Wingdings" charset="2"/>
              <a:buChar char="§"/>
              <a:defRPr>
                <a:latin typeface="Arial"/>
                <a:cs typeface="Arial"/>
              </a:defRPr>
            </a:lvl3pPr>
            <a:lvl4pPr marL="1600200" indent="-228600">
              <a:buClr>
                <a:schemeClr val="accent1"/>
              </a:buClr>
              <a:buFont typeface="Wingdings" charset="2"/>
              <a:buChar char="§"/>
              <a:defRPr>
                <a:latin typeface="Arial"/>
                <a:cs typeface="Arial"/>
              </a:defRPr>
            </a:lvl4pPr>
            <a:lvl5pPr marL="2057400" indent="-228600">
              <a:buClr>
                <a:schemeClr val="accent1"/>
              </a:buClr>
              <a:buFont typeface="Wingdings" charset="2"/>
              <a:buChar char="§"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8" name="Picture 7" descr="Essex logo black U:BLED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08618" y="5877936"/>
            <a:ext cx="1478182" cy="540000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1" hasCustomPrompt="1"/>
          </p:nvPr>
        </p:nvSpPr>
        <p:spPr>
          <a:xfrm>
            <a:off x="455225" y="3139514"/>
            <a:ext cx="4753975" cy="660585"/>
          </a:xfrm>
        </p:spPr>
        <p:txBody>
          <a:bodyPr>
            <a:normAutofit/>
          </a:bodyPr>
          <a:lstStyle>
            <a:lvl1pPr marL="0" indent="0">
              <a:buClr>
                <a:schemeClr val="accent2"/>
              </a:buClr>
              <a:buFontTx/>
              <a:buNone/>
              <a:defRPr sz="4400" baseline="0">
                <a:solidFill>
                  <a:schemeClr val="accent1"/>
                </a:solidFill>
                <a:latin typeface="Arial Black" panose="020B0A04020102020204" pitchFamily="34" charset="0"/>
                <a:cs typeface="Arial"/>
              </a:defRPr>
            </a:lvl1pPr>
            <a:lvl2pPr marL="742950" indent="-285750">
              <a:buClr>
                <a:schemeClr val="accent2"/>
              </a:buClr>
              <a:buFont typeface="Wingdings" charset="2"/>
              <a:buChar char="§"/>
              <a:defRPr>
                <a:latin typeface="Arial"/>
                <a:cs typeface="Arial"/>
              </a:defRPr>
            </a:lvl2pPr>
            <a:lvl3pPr marL="1143000" indent="-228600">
              <a:buClr>
                <a:schemeClr val="accent2"/>
              </a:buClr>
              <a:buFont typeface="Wingdings" charset="2"/>
              <a:buChar char="§"/>
              <a:defRPr>
                <a:latin typeface="Arial"/>
                <a:cs typeface="Arial"/>
              </a:defRPr>
            </a:lvl3pPr>
            <a:lvl4pPr marL="1600200" indent="-228600">
              <a:buClr>
                <a:schemeClr val="accent2"/>
              </a:buClr>
              <a:buFont typeface="Wingdings" charset="2"/>
              <a:buChar char="§"/>
              <a:defRPr>
                <a:latin typeface="Arial"/>
                <a:cs typeface="Arial"/>
              </a:defRPr>
            </a:lvl4pPr>
            <a:lvl5pPr marL="2057400" indent="-228600">
              <a:buClr>
                <a:schemeClr val="accent2"/>
              </a:buClr>
              <a:buFont typeface="Wingdings" charset="2"/>
              <a:buChar char="§"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GB" dirty="0" smtClean="0"/>
              <a:t>CLICK TO EDIT TITLE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57200" y="498769"/>
            <a:ext cx="4752000" cy="25920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5380497" y="481338"/>
            <a:ext cx="3306303" cy="5183192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0013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r 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-27384"/>
            <a:ext cx="9175750" cy="689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11125" y="1627188"/>
            <a:ext cx="5956300" cy="2451100"/>
          </a:xfrm>
          <a:solidFill>
            <a:schemeClr val="accent1"/>
          </a:solidFill>
          <a:ln w="69850">
            <a:solidFill>
              <a:srgbClr val="FFFFFF"/>
            </a:solidFill>
          </a:ln>
        </p:spPr>
        <p:txBody>
          <a:bodyPr rIns="274320" bIns="137160"/>
          <a:lstStyle>
            <a:lvl1pPr>
              <a:defRPr sz="5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111125" y="4088253"/>
            <a:ext cx="5952744" cy="646331"/>
          </a:xfrm>
          <a:noFill/>
          <a:ln w="69850">
            <a:noFill/>
            <a:miter lim="800000"/>
            <a:headEnd/>
            <a:tailEnd/>
          </a:ln>
        </p:spPr>
        <p:txBody>
          <a:bodyPr tIns="137160" rIns="274320" bIns="137160">
            <a:spAutoFit/>
          </a:bodyPr>
          <a:lstStyle>
            <a:lvl1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lang="en-US" sz="240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lang="en-US" sz="240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lang="en-US" sz="240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lang="en-US" sz="240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lang="en-GB" sz="2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22822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Large text or full page graph/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050" y="869950"/>
            <a:ext cx="8851900" cy="64633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 noChangeAspect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3610681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mall text or full pa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050" y="869950"/>
            <a:ext cx="8851900" cy="64633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sz="2600"/>
            </a:lvl1pPr>
            <a:lvl2pPr marL="1588" indent="-1588">
              <a:buNone/>
              <a:defRPr sz="2600"/>
            </a:lvl2pPr>
            <a:lvl3pPr marL="228600" indent="-225425">
              <a:defRPr lang="en-US" sz="2600" dirty="0" smtClean="0">
                <a:solidFill>
                  <a:schemeClr val="tx1"/>
                </a:solidFill>
                <a:latin typeface="+mn-lt"/>
              </a:defRPr>
            </a:lvl3pPr>
            <a:lvl4pPr marL="457200" indent="-228600">
              <a:buFont typeface="Arial" pitchFamily="34" charset="0"/>
              <a:buChar char="–"/>
              <a:defRPr lang="en-US" sz="2600" dirty="0" smtClean="0">
                <a:solidFill>
                  <a:schemeClr val="tx1"/>
                </a:solidFill>
                <a:latin typeface="+mn-lt"/>
              </a:defRPr>
            </a:lvl4pPr>
            <a:lvl5pPr marL="682625" indent="-3175" defTabSz="749300">
              <a:buFont typeface="Arial" pitchFamily="34" charset="0"/>
              <a:buNone/>
              <a:defRPr lang="en-US" sz="2000" dirty="0" smtClean="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42709580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plus image o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050" y="869950"/>
            <a:ext cx="8851900" cy="64633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49225" y="1663700"/>
            <a:ext cx="5591175" cy="5041900"/>
          </a:xfrm>
        </p:spPr>
        <p:txBody>
          <a:bodyPr/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0"/>
          </p:nvPr>
        </p:nvSpPr>
        <p:spPr>
          <a:xfrm>
            <a:off x="6106668" y="1663700"/>
            <a:ext cx="2870200" cy="5041900"/>
          </a:xfrm>
        </p:spPr>
        <p:txBody>
          <a:bodyPr/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3841377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1D8BD707-D9CF-40AE-B4C6-C98DA3205C09}" type="datetimeFigureOut">
              <a:rPr lang="en-US" sz="1800" smtClean="0">
                <a:solidFill>
                  <a:srgbClr val="4D4F53"/>
                </a:solidFill>
                <a:latin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11/20/2015</a:t>
            </a:fld>
            <a:endParaRPr lang="en-US" sz="1800">
              <a:solidFill>
                <a:srgbClr val="4D4F53"/>
              </a:solidFill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srgbClr val="4D4F53"/>
              </a:solidFill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6F15528-21DE-4FAA-801E-634DDDAF4B2B}" type="slidenum">
              <a:rPr lang="en-US" sz="1800" smtClean="0">
                <a:solidFill>
                  <a:srgbClr val="4D4F53"/>
                </a:solidFill>
                <a:latin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1800">
              <a:solidFill>
                <a:srgbClr val="4D4F53"/>
              </a:solidFill>
              <a:latin typeface="Arial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610721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1125" y="549275"/>
            <a:ext cx="7312025" cy="6477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40744608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ext plus image o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050" y="869950"/>
            <a:ext cx="8851900" cy="64633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49225" y="1663700"/>
            <a:ext cx="5591175" cy="5041900"/>
          </a:xfrm>
        </p:spPr>
        <p:txBody>
          <a:bodyPr/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0"/>
          </p:nvPr>
        </p:nvSpPr>
        <p:spPr>
          <a:xfrm>
            <a:off x="6106668" y="1663700"/>
            <a:ext cx="2870200" cy="5041900"/>
          </a:xfrm>
        </p:spPr>
        <p:txBody>
          <a:bodyPr/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864647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Large text or full page graph/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050" y="869950"/>
            <a:ext cx="8851900" cy="64633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 noChangeAspect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mall text or full pa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050" y="869950"/>
            <a:ext cx="8851900" cy="64633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sz="2600"/>
            </a:lvl1pPr>
            <a:lvl2pPr marL="1588" indent="-1588">
              <a:buNone/>
              <a:defRPr sz="2600"/>
            </a:lvl2pPr>
            <a:lvl3pPr marL="228600" indent="-225425">
              <a:defRPr lang="en-US" sz="2600" dirty="0" smtClean="0">
                <a:solidFill>
                  <a:schemeClr val="tx1"/>
                </a:solidFill>
                <a:latin typeface="+mn-lt"/>
              </a:defRPr>
            </a:lvl3pPr>
            <a:lvl4pPr marL="457200" indent="-228600">
              <a:buFont typeface="Arial" pitchFamily="34" charset="0"/>
              <a:buChar char="–"/>
              <a:defRPr lang="en-US" sz="2600" dirty="0" smtClean="0">
                <a:solidFill>
                  <a:schemeClr val="tx1"/>
                </a:solidFill>
                <a:latin typeface="+mn-lt"/>
              </a:defRPr>
            </a:lvl4pPr>
            <a:lvl5pPr marL="682625" indent="-3175" defTabSz="749300">
              <a:buFont typeface="Arial" pitchFamily="34" charset="0"/>
              <a:buNone/>
              <a:defRPr lang="en-US" sz="2000" dirty="0" smtClean="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plus image o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050" y="869950"/>
            <a:ext cx="8851900" cy="64633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49225" y="1663700"/>
            <a:ext cx="5591175" cy="5041900"/>
          </a:xfrm>
        </p:spPr>
        <p:txBody>
          <a:bodyPr/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0"/>
          </p:nvPr>
        </p:nvSpPr>
        <p:spPr>
          <a:xfrm>
            <a:off x="6106668" y="1663700"/>
            <a:ext cx="2870200" cy="5041900"/>
          </a:xfrm>
        </p:spPr>
        <p:txBody>
          <a:bodyPr/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88000" y="288000"/>
            <a:ext cx="8568000" cy="6282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98011" y="2417199"/>
            <a:ext cx="7772400" cy="861347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Arial Black"/>
                <a:cs typeface="Arial Black"/>
              </a:defRPr>
            </a:lvl1pPr>
          </a:lstStyle>
          <a:p>
            <a:r>
              <a:rPr lang="en-GB" dirty="0" smtClean="0"/>
              <a:t>CLICK TO EDIT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98011" y="3417977"/>
            <a:ext cx="7772400" cy="866261"/>
          </a:xfrm>
        </p:spPr>
        <p:txBody>
          <a:bodyPr>
            <a:normAutofit/>
          </a:bodyPr>
          <a:lstStyle>
            <a:lvl1pPr marL="0" indent="0" algn="l">
              <a:buNone/>
              <a:defRPr sz="4000">
                <a:solidFill>
                  <a:schemeClr val="accent1"/>
                </a:solidFill>
                <a:latin typeface="Times New Roman"/>
                <a:cs typeface="Times New Roman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subtitle</a:t>
            </a:r>
            <a:endParaRPr lang="en-US" dirty="0"/>
          </a:p>
        </p:txBody>
      </p:sp>
      <p:pic>
        <p:nvPicPr>
          <p:cNvPr id="8" name="Picture 7" descr="essex logo white unbled.ep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4316" y="434319"/>
            <a:ext cx="1977259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171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88000" y="288000"/>
            <a:ext cx="8568000" cy="6282000"/>
          </a:xfrm>
          <a:prstGeom prst="rect">
            <a:avLst/>
          </a:prstGeom>
          <a:noFill/>
          <a:ln w="72009" cap="sq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2634475"/>
            <a:ext cx="8229600" cy="559988"/>
          </a:xfrm>
        </p:spPr>
        <p:txBody>
          <a:bodyPr>
            <a:normAutofit/>
          </a:bodyPr>
          <a:lstStyle>
            <a:lvl1pPr marL="0" indent="0">
              <a:buClr>
                <a:schemeClr val="accent2"/>
              </a:buClr>
              <a:buFontTx/>
              <a:buNone/>
              <a:defRPr sz="2000">
                <a:latin typeface="Arial Black" panose="020B0A04020102020204" pitchFamily="34" charset="0"/>
                <a:cs typeface="Arial"/>
              </a:defRPr>
            </a:lvl1pPr>
            <a:lvl2pPr marL="742950" indent="-285750">
              <a:buClr>
                <a:schemeClr val="accent2"/>
              </a:buClr>
              <a:buFont typeface="Wingdings" charset="2"/>
              <a:buChar char="§"/>
              <a:defRPr>
                <a:latin typeface="Arial"/>
                <a:cs typeface="Arial"/>
              </a:defRPr>
            </a:lvl2pPr>
            <a:lvl3pPr marL="1143000" indent="-228600">
              <a:buClr>
                <a:schemeClr val="accent2"/>
              </a:buClr>
              <a:buFont typeface="Wingdings" charset="2"/>
              <a:buChar char="§"/>
              <a:defRPr>
                <a:latin typeface="Arial"/>
                <a:cs typeface="Arial"/>
              </a:defRPr>
            </a:lvl3pPr>
            <a:lvl4pPr marL="1600200" indent="-228600">
              <a:buClr>
                <a:schemeClr val="accent2"/>
              </a:buClr>
              <a:buFont typeface="Wingdings" charset="2"/>
              <a:buChar char="§"/>
              <a:defRPr>
                <a:latin typeface="Arial"/>
                <a:cs typeface="Arial"/>
              </a:defRPr>
            </a:lvl4pPr>
            <a:lvl5pPr marL="2057400" indent="-228600">
              <a:buClr>
                <a:schemeClr val="accent2"/>
              </a:buClr>
              <a:buFont typeface="Wingdings" charset="2"/>
              <a:buChar char="§"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pic>
        <p:nvPicPr>
          <p:cNvPr id="8" name="Picture 7" descr="Essex logo black U:BLED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08618" y="5877936"/>
            <a:ext cx="1478182" cy="540000"/>
          </a:xfrm>
          <a:prstGeom prst="rect">
            <a:avLst/>
          </a:prstGeom>
        </p:spPr>
      </p:pic>
      <p:sp>
        <p:nvSpPr>
          <p:cNvPr id="1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457200" y="3194463"/>
            <a:ext cx="8229600" cy="1343725"/>
          </a:xfrm>
        </p:spPr>
        <p:txBody>
          <a:bodyPr>
            <a:normAutofit/>
          </a:bodyPr>
          <a:lstStyle>
            <a:lvl1pPr marL="0" indent="0">
              <a:buClr>
                <a:schemeClr val="accent2"/>
              </a:buClr>
              <a:buFontTx/>
              <a:buNone/>
              <a:defRPr sz="3200">
                <a:solidFill>
                  <a:schemeClr val="accent1"/>
                </a:solidFill>
                <a:latin typeface="Arial Black" panose="020B0A04020102020204" pitchFamily="34" charset="0"/>
                <a:cs typeface="Arial"/>
              </a:defRPr>
            </a:lvl1pPr>
            <a:lvl2pPr marL="742950" indent="-285750">
              <a:buClr>
                <a:schemeClr val="accent2"/>
              </a:buClr>
              <a:buFont typeface="Wingdings" charset="2"/>
              <a:buChar char="§"/>
              <a:defRPr>
                <a:latin typeface="Arial"/>
                <a:cs typeface="Arial"/>
              </a:defRPr>
            </a:lvl2pPr>
            <a:lvl3pPr marL="1143000" indent="-228600">
              <a:buClr>
                <a:schemeClr val="accent2"/>
              </a:buClr>
              <a:buFont typeface="Wingdings" charset="2"/>
              <a:buChar char="§"/>
              <a:defRPr>
                <a:latin typeface="Arial"/>
                <a:cs typeface="Arial"/>
              </a:defRPr>
            </a:lvl3pPr>
            <a:lvl4pPr marL="1600200" indent="-228600">
              <a:buClr>
                <a:schemeClr val="accent2"/>
              </a:buClr>
              <a:buFont typeface="Wingdings" charset="2"/>
              <a:buChar char="§"/>
              <a:defRPr>
                <a:latin typeface="Arial"/>
                <a:cs typeface="Arial"/>
              </a:defRPr>
            </a:lvl4pPr>
            <a:lvl5pPr marL="2057400" indent="-228600">
              <a:buClr>
                <a:schemeClr val="accent2"/>
              </a:buClr>
              <a:buFont typeface="Wingdings" charset="2"/>
              <a:buChar char="§"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1" hasCustomPrompt="1"/>
          </p:nvPr>
        </p:nvSpPr>
        <p:spPr>
          <a:xfrm>
            <a:off x="457200" y="1290750"/>
            <a:ext cx="8229600" cy="1343725"/>
          </a:xfrm>
        </p:spPr>
        <p:txBody>
          <a:bodyPr>
            <a:normAutofit/>
          </a:bodyPr>
          <a:lstStyle>
            <a:lvl1pPr marL="0" indent="0">
              <a:buClr>
                <a:schemeClr val="accent2"/>
              </a:buClr>
              <a:buFontTx/>
              <a:buNone/>
              <a:defRPr sz="3200">
                <a:solidFill>
                  <a:schemeClr val="accent1"/>
                </a:solidFill>
                <a:latin typeface="Arial Black" panose="020B0A04020102020204" pitchFamily="34" charset="0"/>
                <a:cs typeface="Arial"/>
              </a:defRPr>
            </a:lvl1pPr>
            <a:lvl2pPr marL="742950" indent="-285750">
              <a:buClr>
                <a:schemeClr val="accent2"/>
              </a:buClr>
              <a:buFont typeface="Wingdings" charset="2"/>
              <a:buChar char="§"/>
              <a:defRPr>
                <a:latin typeface="Arial"/>
                <a:cs typeface="Arial"/>
              </a:defRPr>
            </a:lvl2pPr>
            <a:lvl3pPr marL="1143000" indent="-228600">
              <a:buClr>
                <a:schemeClr val="accent2"/>
              </a:buClr>
              <a:buFont typeface="Wingdings" charset="2"/>
              <a:buChar char="§"/>
              <a:defRPr>
                <a:latin typeface="Arial"/>
                <a:cs typeface="Arial"/>
              </a:defRPr>
            </a:lvl3pPr>
            <a:lvl4pPr marL="1600200" indent="-228600">
              <a:buClr>
                <a:schemeClr val="accent2"/>
              </a:buClr>
              <a:buFont typeface="Wingdings" charset="2"/>
              <a:buChar char="§"/>
              <a:defRPr>
                <a:latin typeface="Arial"/>
                <a:cs typeface="Arial"/>
              </a:defRPr>
            </a:lvl4pPr>
            <a:lvl5pPr marL="2057400" indent="-228600">
              <a:buClr>
                <a:schemeClr val="accent2"/>
              </a:buClr>
              <a:buFont typeface="Wingdings" charset="2"/>
              <a:buChar char="§"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72976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per body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88000" y="288000"/>
            <a:ext cx="8568000" cy="6282000"/>
          </a:xfrm>
          <a:prstGeom prst="rect">
            <a:avLst/>
          </a:prstGeom>
          <a:noFill/>
          <a:ln w="72009" cap="sq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1974"/>
            <a:ext cx="8229600" cy="4374572"/>
          </a:xfrm>
        </p:spPr>
        <p:txBody>
          <a:bodyPr>
            <a:normAutofit/>
          </a:bodyPr>
          <a:lstStyle>
            <a:lvl1pPr marL="0" indent="0">
              <a:buClr>
                <a:schemeClr val="accent2"/>
              </a:buClr>
              <a:buFontTx/>
              <a:buNone/>
              <a:defRPr sz="3200">
                <a:latin typeface="Arial Black" panose="020B0A04020102020204" pitchFamily="34" charset="0"/>
                <a:cs typeface="Arial"/>
              </a:defRPr>
            </a:lvl1pPr>
            <a:lvl2pPr marL="742950" indent="-285750">
              <a:buClr>
                <a:schemeClr val="accent2"/>
              </a:buClr>
              <a:buFont typeface="Wingdings" charset="2"/>
              <a:buChar char="§"/>
              <a:defRPr>
                <a:latin typeface="Arial"/>
                <a:cs typeface="Arial"/>
              </a:defRPr>
            </a:lvl2pPr>
            <a:lvl3pPr marL="1143000" indent="-228600">
              <a:buClr>
                <a:schemeClr val="accent2"/>
              </a:buClr>
              <a:buFont typeface="Wingdings" charset="2"/>
              <a:buChar char="§"/>
              <a:defRPr>
                <a:latin typeface="Arial"/>
                <a:cs typeface="Arial"/>
              </a:defRPr>
            </a:lvl3pPr>
            <a:lvl4pPr marL="1600200" indent="-228600">
              <a:buClr>
                <a:schemeClr val="accent2"/>
              </a:buClr>
              <a:buFont typeface="Wingdings" charset="2"/>
              <a:buChar char="§"/>
              <a:defRPr>
                <a:latin typeface="Arial"/>
                <a:cs typeface="Arial"/>
              </a:defRPr>
            </a:lvl4pPr>
            <a:lvl5pPr marL="2057400" indent="-228600">
              <a:buClr>
                <a:schemeClr val="accent2"/>
              </a:buClr>
              <a:buFont typeface="Wingdings" charset="2"/>
              <a:buChar char="§"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" name="Picture 7" descr="Essex logo black U:BLED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08618" y="5877936"/>
            <a:ext cx="1478182" cy="540000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1" hasCustomPrompt="1"/>
          </p:nvPr>
        </p:nvSpPr>
        <p:spPr>
          <a:xfrm>
            <a:off x="457200" y="459477"/>
            <a:ext cx="8229600" cy="799307"/>
          </a:xfrm>
        </p:spPr>
        <p:txBody>
          <a:bodyPr>
            <a:normAutofit/>
          </a:bodyPr>
          <a:lstStyle>
            <a:lvl1pPr marL="0" indent="0">
              <a:buClr>
                <a:schemeClr val="accent2"/>
              </a:buClr>
              <a:buFontTx/>
              <a:buNone/>
              <a:defRPr sz="4400" baseline="0">
                <a:solidFill>
                  <a:schemeClr val="accent1"/>
                </a:solidFill>
                <a:latin typeface="Arial Black" panose="020B0A04020102020204" pitchFamily="34" charset="0"/>
                <a:cs typeface="Arial"/>
              </a:defRPr>
            </a:lvl1pPr>
            <a:lvl2pPr marL="742950" indent="-285750">
              <a:buClr>
                <a:schemeClr val="accent2"/>
              </a:buClr>
              <a:buFont typeface="Wingdings" charset="2"/>
              <a:buChar char="§"/>
              <a:defRPr>
                <a:latin typeface="Arial"/>
                <a:cs typeface="Arial"/>
              </a:defRPr>
            </a:lvl2pPr>
            <a:lvl3pPr marL="1143000" indent="-228600">
              <a:buClr>
                <a:schemeClr val="accent2"/>
              </a:buClr>
              <a:buFont typeface="Wingdings" charset="2"/>
              <a:buChar char="§"/>
              <a:defRPr>
                <a:latin typeface="Arial"/>
                <a:cs typeface="Arial"/>
              </a:defRPr>
            </a:lvl3pPr>
            <a:lvl4pPr marL="1600200" indent="-228600">
              <a:buClr>
                <a:schemeClr val="accent2"/>
              </a:buClr>
              <a:buFont typeface="Wingdings" charset="2"/>
              <a:buChar char="§"/>
              <a:defRPr>
                <a:latin typeface="Arial"/>
                <a:cs typeface="Arial"/>
              </a:defRPr>
            </a:lvl4pPr>
            <a:lvl5pPr marL="2057400" indent="-228600">
              <a:buClr>
                <a:schemeClr val="accent2"/>
              </a:buClr>
              <a:buFont typeface="Wingdings" charset="2"/>
              <a:buChar char="§"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GB" dirty="0" smtClean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204141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88000" y="288000"/>
            <a:ext cx="8568000" cy="6282000"/>
          </a:xfrm>
          <a:prstGeom prst="rect">
            <a:avLst/>
          </a:prstGeom>
          <a:noFill/>
          <a:ln w="72009" cap="sq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8" name="Picture 7" descr="Essex logo black U:BLED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08618" y="5877936"/>
            <a:ext cx="1478182" cy="540000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1" hasCustomPrompt="1"/>
          </p:nvPr>
        </p:nvSpPr>
        <p:spPr>
          <a:xfrm>
            <a:off x="457200" y="459477"/>
            <a:ext cx="8229600" cy="799307"/>
          </a:xfrm>
        </p:spPr>
        <p:txBody>
          <a:bodyPr>
            <a:normAutofit/>
          </a:bodyPr>
          <a:lstStyle>
            <a:lvl1pPr marL="0" indent="0">
              <a:buClr>
                <a:schemeClr val="accent2"/>
              </a:buClr>
              <a:buFontTx/>
              <a:buNone/>
              <a:defRPr sz="4400" baseline="0">
                <a:solidFill>
                  <a:schemeClr val="accent1"/>
                </a:solidFill>
                <a:latin typeface="Arial Black" panose="020B0A04020102020204" pitchFamily="34" charset="0"/>
                <a:cs typeface="Arial"/>
              </a:defRPr>
            </a:lvl1pPr>
            <a:lvl2pPr marL="742950" indent="-285750">
              <a:buClr>
                <a:schemeClr val="accent2"/>
              </a:buClr>
              <a:buFont typeface="Wingdings" charset="2"/>
              <a:buChar char="§"/>
              <a:defRPr>
                <a:latin typeface="Arial"/>
                <a:cs typeface="Arial"/>
              </a:defRPr>
            </a:lvl2pPr>
            <a:lvl3pPr marL="1143000" indent="-228600">
              <a:buClr>
                <a:schemeClr val="accent2"/>
              </a:buClr>
              <a:buFont typeface="Wingdings" charset="2"/>
              <a:buChar char="§"/>
              <a:defRPr>
                <a:latin typeface="Arial"/>
                <a:cs typeface="Arial"/>
              </a:defRPr>
            </a:lvl3pPr>
            <a:lvl4pPr marL="1600200" indent="-228600">
              <a:buClr>
                <a:schemeClr val="accent2"/>
              </a:buClr>
              <a:buFont typeface="Wingdings" charset="2"/>
              <a:buChar char="§"/>
              <a:defRPr>
                <a:latin typeface="Arial"/>
                <a:cs typeface="Arial"/>
              </a:defRPr>
            </a:lvl4pPr>
            <a:lvl5pPr marL="2057400" indent="-228600">
              <a:buClr>
                <a:schemeClr val="accent2"/>
              </a:buClr>
              <a:buFont typeface="Wingdings" charset="2"/>
              <a:buChar char="§"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GB" dirty="0" smtClean="0"/>
              <a:t>CLICK TO EDIT TITLE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57200" y="1341439"/>
            <a:ext cx="8229600" cy="442997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95795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ullet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88000" y="288000"/>
            <a:ext cx="8568000" cy="6282000"/>
          </a:xfrm>
          <a:prstGeom prst="rect">
            <a:avLst/>
          </a:prstGeom>
          <a:noFill/>
          <a:ln w="72009" cap="sq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1974"/>
            <a:ext cx="8229600" cy="4374572"/>
          </a:xfrm>
        </p:spPr>
        <p:txBody>
          <a:bodyPr/>
          <a:lstStyle>
            <a:lvl1pPr marL="342900" indent="-342900">
              <a:buClr>
                <a:schemeClr val="accent1"/>
              </a:buClr>
              <a:buFont typeface="Wingdings" charset="2"/>
              <a:buChar char="§"/>
              <a:defRPr b="1">
                <a:latin typeface="Arial"/>
                <a:cs typeface="Arial"/>
              </a:defRPr>
            </a:lvl1pPr>
            <a:lvl2pPr marL="742950" indent="-285750">
              <a:buClr>
                <a:schemeClr val="accent1"/>
              </a:buClr>
              <a:buFont typeface="Wingdings" charset="2"/>
              <a:buChar char="§"/>
              <a:defRPr>
                <a:latin typeface="Arial"/>
                <a:cs typeface="Arial"/>
              </a:defRPr>
            </a:lvl2pPr>
            <a:lvl3pPr marL="1143000" indent="-228600">
              <a:buClr>
                <a:schemeClr val="accent1"/>
              </a:buClr>
              <a:buFont typeface="Wingdings" charset="2"/>
              <a:buChar char="§"/>
              <a:defRPr>
                <a:latin typeface="Arial"/>
                <a:cs typeface="Arial"/>
              </a:defRPr>
            </a:lvl3pPr>
            <a:lvl4pPr marL="1600200" indent="-228600">
              <a:buClr>
                <a:schemeClr val="accent1"/>
              </a:buClr>
              <a:buFont typeface="Wingdings" charset="2"/>
              <a:buChar char="§"/>
              <a:defRPr>
                <a:latin typeface="Arial"/>
                <a:cs typeface="Arial"/>
              </a:defRPr>
            </a:lvl4pPr>
            <a:lvl5pPr marL="2057400" indent="-228600">
              <a:buClr>
                <a:schemeClr val="accent1"/>
              </a:buClr>
              <a:buFont typeface="Wingdings" charset="2"/>
              <a:buChar char="§"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8" name="Picture 7" descr="Essex logo black U:BLED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08618" y="5877936"/>
            <a:ext cx="1478182" cy="540000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1" hasCustomPrompt="1"/>
          </p:nvPr>
        </p:nvSpPr>
        <p:spPr>
          <a:xfrm>
            <a:off x="457200" y="411977"/>
            <a:ext cx="8229600" cy="799307"/>
          </a:xfrm>
        </p:spPr>
        <p:txBody>
          <a:bodyPr>
            <a:normAutofit/>
          </a:bodyPr>
          <a:lstStyle>
            <a:lvl1pPr marL="0" indent="0">
              <a:buClr>
                <a:schemeClr val="accent2"/>
              </a:buClr>
              <a:buFontTx/>
              <a:buNone/>
              <a:defRPr sz="4400" baseline="0">
                <a:solidFill>
                  <a:schemeClr val="accent1"/>
                </a:solidFill>
                <a:latin typeface="Arial Black" panose="020B0A04020102020204" pitchFamily="34" charset="0"/>
                <a:cs typeface="Arial"/>
              </a:defRPr>
            </a:lvl1pPr>
            <a:lvl2pPr marL="742950" indent="-285750">
              <a:buClr>
                <a:schemeClr val="accent2"/>
              </a:buClr>
              <a:buFont typeface="Wingdings" charset="2"/>
              <a:buChar char="§"/>
              <a:defRPr>
                <a:latin typeface="Arial"/>
                <a:cs typeface="Arial"/>
              </a:defRPr>
            </a:lvl2pPr>
            <a:lvl3pPr marL="1143000" indent="-228600">
              <a:buClr>
                <a:schemeClr val="accent2"/>
              </a:buClr>
              <a:buFont typeface="Wingdings" charset="2"/>
              <a:buChar char="§"/>
              <a:defRPr>
                <a:latin typeface="Arial"/>
                <a:cs typeface="Arial"/>
              </a:defRPr>
            </a:lvl3pPr>
            <a:lvl4pPr marL="1600200" indent="-228600">
              <a:buClr>
                <a:schemeClr val="accent2"/>
              </a:buClr>
              <a:buFont typeface="Wingdings" charset="2"/>
              <a:buChar char="§"/>
              <a:defRPr>
                <a:latin typeface="Arial"/>
                <a:cs typeface="Arial"/>
              </a:defRPr>
            </a:lvl4pPr>
            <a:lvl5pPr marL="2057400" indent="-228600">
              <a:buClr>
                <a:schemeClr val="accent2"/>
              </a:buClr>
              <a:buFont typeface="Wingdings" charset="2"/>
              <a:buChar char="§"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GB" dirty="0" smtClean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29312469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2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-15875" y="-17463"/>
            <a:ext cx="9175750" cy="689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6050" y="869950"/>
            <a:ext cx="8851900" cy="646331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</p:spPr>
        <p:txBody>
          <a:bodyPr vert="horz" wrap="square" lIns="274320" tIns="137160" rIns="22860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GB" dirty="0" smtClean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9225" y="1663700"/>
            <a:ext cx="8839200" cy="504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74320" tIns="9144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Top 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698" r:id="rId2"/>
    <p:sldLayoutId id="2147483701" r:id="rId3"/>
    <p:sldLayoutId id="2147483704" r:id="rId4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9pPr>
    </p:titleStyle>
    <p:bodyStyle>
      <a:lvl1pPr algn="l" defTabSz="877888" rtl="0" eaLnBrk="1" fontAlgn="base" hangingPunct="1">
        <a:lnSpc>
          <a:spcPct val="80000"/>
        </a:lnSpc>
        <a:spcBef>
          <a:spcPct val="0"/>
        </a:spcBef>
        <a:spcAft>
          <a:spcPct val="0"/>
        </a:spcAft>
        <a:buFont typeface="Wingdings" pitchFamily="2" charset="2"/>
        <a:defRPr sz="4000">
          <a:solidFill>
            <a:schemeClr val="tx1"/>
          </a:solidFill>
          <a:latin typeface="+mn-lt"/>
          <a:ea typeface="+mn-ea"/>
          <a:cs typeface="+mn-cs"/>
        </a:defRPr>
      </a:lvl1pPr>
      <a:lvl2pPr algn="l" defTabSz="877888" rtl="0" eaLnBrk="1" fontAlgn="base" hangingPunct="1">
        <a:spcBef>
          <a:spcPct val="0"/>
        </a:spcBef>
        <a:spcAft>
          <a:spcPct val="0"/>
        </a:spcAft>
        <a:buFont typeface="Wingdings" pitchFamily="2" charset="2"/>
        <a:defRPr sz="3000">
          <a:solidFill>
            <a:schemeClr val="tx1"/>
          </a:solidFill>
          <a:latin typeface="+mn-lt"/>
        </a:defRPr>
      </a:lvl2pPr>
      <a:lvl3pPr marL="292100" indent="-288925" algn="l" defTabSz="877888" rtl="0" eaLnBrk="1" fontAlgn="base" hangingPunct="1">
        <a:spcBef>
          <a:spcPct val="0"/>
        </a:spcBef>
        <a:spcAft>
          <a:spcPct val="0"/>
        </a:spcAft>
        <a:buClr>
          <a:schemeClr val="accent3"/>
        </a:buClr>
        <a:buSzPct val="80000"/>
        <a:buFont typeface="Wingdings" pitchFamily="2" charset="2"/>
        <a:buChar char="§"/>
        <a:defRPr sz="3000">
          <a:solidFill>
            <a:schemeClr val="tx1"/>
          </a:solidFill>
          <a:latin typeface="+mn-lt"/>
        </a:defRPr>
      </a:lvl3pPr>
      <a:lvl4pPr marL="571500" indent="-292100" algn="l" defTabSz="877888" rtl="0" eaLnBrk="1" fontAlgn="base" hangingPunct="1">
        <a:spcBef>
          <a:spcPct val="0"/>
        </a:spcBef>
        <a:spcAft>
          <a:spcPct val="0"/>
        </a:spcAft>
        <a:buClr>
          <a:schemeClr val="accent3"/>
        </a:buClr>
        <a:buSzPct val="80000"/>
        <a:buFont typeface="Arial" charset="0"/>
        <a:buChar char="–"/>
        <a:defRPr sz="3000">
          <a:solidFill>
            <a:schemeClr val="tx1"/>
          </a:solidFill>
          <a:latin typeface="+mn-lt"/>
        </a:defRPr>
      </a:lvl4pPr>
      <a:lvl5pPr marL="863600" indent="-14288" algn="l" defTabSz="1082675" rtl="0" eaLnBrk="1" fontAlgn="base" hangingPunct="1">
        <a:spcBef>
          <a:spcPct val="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1136650" indent="-215900" algn="l" defTabSz="877888" rtl="0" eaLnBrk="1" fontAlgn="base" hangingPunct="1">
        <a:spcBef>
          <a:spcPct val="0"/>
        </a:spcBef>
        <a:spcAft>
          <a:spcPct val="0"/>
        </a:spcAft>
        <a:buFont typeface="Wingdings" pitchFamily="2" charset="2"/>
        <a:buChar char="§"/>
        <a:defRPr sz="3000">
          <a:solidFill>
            <a:schemeClr val="tx1"/>
          </a:solidFill>
          <a:latin typeface="+mn-lt"/>
        </a:defRPr>
      </a:lvl6pPr>
      <a:lvl7pPr marL="1593850" indent="-215900" algn="l" defTabSz="877888" rtl="0" eaLnBrk="1" fontAlgn="base" hangingPunct="1">
        <a:spcBef>
          <a:spcPct val="0"/>
        </a:spcBef>
        <a:spcAft>
          <a:spcPct val="0"/>
        </a:spcAft>
        <a:buFont typeface="Wingdings" pitchFamily="2" charset="2"/>
        <a:buChar char="§"/>
        <a:defRPr sz="3000">
          <a:solidFill>
            <a:schemeClr val="tx1"/>
          </a:solidFill>
          <a:latin typeface="+mn-lt"/>
        </a:defRPr>
      </a:lvl7pPr>
      <a:lvl8pPr marL="2051050" indent="-215900" algn="l" defTabSz="877888" rtl="0" eaLnBrk="1" fontAlgn="base" hangingPunct="1">
        <a:spcBef>
          <a:spcPct val="0"/>
        </a:spcBef>
        <a:spcAft>
          <a:spcPct val="0"/>
        </a:spcAft>
        <a:buFont typeface="Wingdings" pitchFamily="2" charset="2"/>
        <a:buChar char="§"/>
        <a:defRPr sz="3000">
          <a:solidFill>
            <a:schemeClr val="tx1"/>
          </a:solidFill>
          <a:latin typeface="+mn-lt"/>
        </a:defRPr>
      </a:lvl8pPr>
      <a:lvl9pPr marL="2508250" indent="-215900" algn="l" defTabSz="877888" rtl="0" eaLnBrk="1" fontAlgn="base" hangingPunct="1">
        <a:spcBef>
          <a:spcPct val="0"/>
        </a:spcBef>
        <a:spcAft>
          <a:spcPct val="0"/>
        </a:spcAft>
        <a:buFont typeface="Wingdings" pitchFamily="2" charset="2"/>
        <a:buChar char="§"/>
        <a:defRPr sz="3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22C36EA6-6F1D-A848-9813-5EB3ED77BB10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 Black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11/20/2015</a:t>
            </a:fld>
            <a:endParaRPr lang="en-US">
              <a:solidFill>
                <a:prstClr val="black">
                  <a:tint val="75000"/>
                </a:prstClr>
              </a:solidFill>
              <a:latin typeface="Arial Black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Arial Black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1BAFD882-663F-AD4E-8FE9-9737BC96311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 Black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2149773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1F1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2"/>
          <p:cNvPicPr>
            <a:picLocks noChangeAspect="1" noChangeArrowheads="1"/>
          </p:cNvPicPr>
          <p:nvPr/>
        </p:nvPicPr>
        <p:blipFill>
          <a:blip r:embed="rId9" cstate="screen"/>
          <a:srcRect/>
          <a:stretch>
            <a:fillRect/>
          </a:stretch>
        </p:blipFill>
        <p:spPr bwMode="auto">
          <a:xfrm>
            <a:off x="-15875" y="-17463"/>
            <a:ext cx="9175750" cy="689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6050" y="869950"/>
            <a:ext cx="8851900" cy="646331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</p:spPr>
        <p:txBody>
          <a:bodyPr vert="horz" wrap="square" lIns="274320" tIns="137160" rIns="22860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GB" dirty="0" smtClean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9225" y="1663700"/>
            <a:ext cx="8839200" cy="504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74320" tIns="9144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Top 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485188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9pPr>
    </p:titleStyle>
    <p:bodyStyle>
      <a:lvl1pPr algn="l" defTabSz="877888" rtl="0" eaLnBrk="1" fontAlgn="base" hangingPunct="1">
        <a:lnSpc>
          <a:spcPct val="80000"/>
        </a:lnSpc>
        <a:spcBef>
          <a:spcPct val="0"/>
        </a:spcBef>
        <a:spcAft>
          <a:spcPct val="0"/>
        </a:spcAft>
        <a:buFont typeface="Wingdings" pitchFamily="2" charset="2"/>
        <a:defRPr sz="4000">
          <a:solidFill>
            <a:schemeClr val="tx1"/>
          </a:solidFill>
          <a:latin typeface="+mn-lt"/>
          <a:ea typeface="+mn-ea"/>
          <a:cs typeface="+mn-cs"/>
        </a:defRPr>
      </a:lvl1pPr>
      <a:lvl2pPr algn="l" defTabSz="877888" rtl="0" eaLnBrk="1" fontAlgn="base" hangingPunct="1">
        <a:spcBef>
          <a:spcPct val="0"/>
        </a:spcBef>
        <a:spcAft>
          <a:spcPct val="0"/>
        </a:spcAft>
        <a:buFont typeface="Wingdings" pitchFamily="2" charset="2"/>
        <a:defRPr sz="3000">
          <a:solidFill>
            <a:schemeClr val="tx1"/>
          </a:solidFill>
          <a:latin typeface="+mn-lt"/>
        </a:defRPr>
      </a:lvl2pPr>
      <a:lvl3pPr marL="292100" indent="-288925" algn="l" defTabSz="877888" rtl="0" eaLnBrk="1" fontAlgn="base" hangingPunct="1">
        <a:spcBef>
          <a:spcPct val="0"/>
        </a:spcBef>
        <a:spcAft>
          <a:spcPct val="0"/>
        </a:spcAft>
        <a:buClr>
          <a:schemeClr val="accent3"/>
        </a:buClr>
        <a:buSzPct val="80000"/>
        <a:buFont typeface="Wingdings" pitchFamily="2" charset="2"/>
        <a:buChar char="§"/>
        <a:defRPr sz="3000">
          <a:solidFill>
            <a:schemeClr val="tx1"/>
          </a:solidFill>
          <a:latin typeface="+mn-lt"/>
        </a:defRPr>
      </a:lvl3pPr>
      <a:lvl4pPr marL="571500" indent="-292100" algn="l" defTabSz="877888" rtl="0" eaLnBrk="1" fontAlgn="base" hangingPunct="1">
        <a:spcBef>
          <a:spcPct val="0"/>
        </a:spcBef>
        <a:spcAft>
          <a:spcPct val="0"/>
        </a:spcAft>
        <a:buClr>
          <a:schemeClr val="accent3"/>
        </a:buClr>
        <a:buSzPct val="80000"/>
        <a:buFont typeface="Arial" charset="0"/>
        <a:buChar char="–"/>
        <a:defRPr sz="3000">
          <a:solidFill>
            <a:schemeClr val="tx1"/>
          </a:solidFill>
          <a:latin typeface="+mn-lt"/>
        </a:defRPr>
      </a:lvl4pPr>
      <a:lvl5pPr marL="863600" indent="-14288" algn="l" defTabSz="1082675" rtl="0" eaLnBrk="1" fontAlgn="base" hangingPunct="1">
        <a:spcBef>
          <a:spcPct val="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1136650" indent="-215900" algn="l" defTabSz="877888" rtl="0" eaLnBrk="1" fontAlgn="base" hangingPunct="1">
        <a:spcBef>
          <a:spcPct val="0"/>
        </a:spcBef>
        <a:spcAft>
          <a:spcPct val="0"/>
        </a:spcAft>
        <a:buFont typeface="Wingdings" pitchFamily="2" charset="2"/>
        <a:buChar char="§"/>
        <a:defRPr sz="3000">
          <a:solidFill>
            <a:schemeClr val="tx1"/>
          </a:solidFill>
          <a:latin typeface="+mn-lt"/>
        </a:defRPr>
      </a:lvl6pPr>
      <a:lvl7pPr marL="1593850" indent="-215900" algn="l" defTabSz="877888" rtl="0" eaLnBrk="1" fontAlgn="base" hangingPunct="1">
        <a:spcBef>
          <a:spcPct val="0"/>
        </a:spcBef>
        <a:spcAft>
          <a:spcPct val="0"/>
        </a:spcAft>
        <a:buFont typeface="Wingdings" pitchFamily="2" charset="2"/>
        <a:buChar char="§"/>
        <a:defRPr sz="3000">
          <a:solidFill>
            <a:schemeClr val="tx1"/>
          </a:solidFill>
          <a:latin typeface="+mn-lt"/>
        </a:defRPr>
      </a:lvl7pPr>
      <a:lvl8pPr marL="2051050" indent="-215900" algn="l" defTabSz="877888" rtl="0" eaLnBrk="1" fontAlgn="base" hangingPunct="1">
        <a:spcBef>
          <a:spcPct val="0"/>
        </a:spcBef>
        <a:spcAft>
          <a:spcPct val="0"/>
        </a:spcAft>
        <a:buFont typeface="Wingdings" pitchFamily="2" charset="2"/>
        <a:buChar char="§"/>
        <a:defRPr sz="3000">
          <a:solidFill>
            <a:schemeClr val="tx1"/>
          </a:solidFill>
          <a:latin typeface="+mn-lt"/>
        </a:defRPr>
      </a:lvl8pPr>
      <a:lvl9pPr marL="2508250" indent="-215900" algn="l" defTabSz="877888" rtl="0" eaLnBrk="1" fontAlgn="base" hangingPunct="1">
        <a:spcBef>
          <a:spcPct val="0"/>
        </a:spcBef>
        <a:spcAft>
          <a:spcPct val="0"/>
        </a:spcAft>
        <a:buFont typeface="Wingdings" pitchFamily="2" charset="2"/>
        <a:buChar char="§"/>
        <a:defRPr sz="3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moodle.essex.ac.uk/course/view.php?id=3257#section-3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8010" y="2417199"/>
            <a:ext cx="8100927" cy="861347"/>
          </a:xfrm>
        </p:spPr>
        <p:txBody>
          <a:bodyPr>
            <a:noAutofit/>
          </a:bodyPr>
          <a:lstStyle/>
          <a:p>
            <a:r>
              <a:rPr lang="en-US" sz="6600" dirty="0" smtClean="0"/>
              <a:t>HS564: </a:t>
            </a:r>
            <a:r>
              <a:rPr lang="en-US" sz="6600" dirty="0" smtClean="0"/>
              <a:t>EXAM WORKSHOP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3789040"/>
            <a:ext cx="7772400" cy="866261"/>
          </a:xfrm>
        </p:spPr>
        <p:txBody>
          <a:bodyPr/>
          <a:lstStyle/>
          <a:p>
            <a:r>
              <a:rPr lang="en-US" dirty="0" smtClean="0"/>
              <a:t>Karen Hudson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18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61950" lvl="1" indent="-358775">
              <a:buNone/>
            </a:pPr>
            <a:r>
              <a:rPr lang="en-GB" sz="2800" dirty="0" smtClean="0"/>
              <a:t>1) To </a:t>
            </a:r>
            <a:r>
              <a:rPr lang="en-GB" sz="2800" dirty="0"/>
              <a:t>explore the numeracy skills for drug administration in a </a:t>
            </a:r>
            <a:r>
              <a:rPr lang="en-GB" sz="2800" dirty="0" smtClean="0"/>
              <a:t>guided, simulated practical </a:t>
            </a:r>
            <a:r>
              <a:rPr lang="en-GB" sz="2800" dirty="0"/>
              <a:t>context including:</a:t>
            </a:r>
          </a:p>
          <a:p>
            <a:pPr lvl="2">
              <a:spcBef>
                <a:spcPts val="1200"/>
              </a:spcBef>
            </a:pPr>
            <a:r>
              <a:rPr lang="en-GB" sz="2400" dirty="0" smtClean="0"/>
              <a:t>Applying </a:t>
            </a:r>
            <a:r>
              <a:rPr lang="en-GB" sz="2400" i="1" dirty="0" smtClean="0"/>
              <a:t>either </a:t>
            </a:r>
            <a:r>
              <a:rPr lang="en-GB" sz="2400" dirty="0" smtClean="0"/>
              <a:t>the standard nursing formula </a:t>
            </a:r>
            <a:r>
              <a:rPr lang="en-GB" sz="2400" i="1" dirty="0" smtClean="0"/>
              <a:t>or</a:t>
            </a:r>
            <a:r>
              <a:rPr lang="en-GB" sz="2400" dirty="0" smtClean="0"/>
              <a:t> valid alternative strategies to calculate medication doses relating to:</a:t>
            </a:r>
          </a:p>
          <a:p>
            <a:pPr lvl="3">
              <a:spcBef>
                <a:spcPts val="1200"/>
              </a:spcBef>
            </a:pPr>
            <a:r>
              <a:rPr lang="en-GB" sz="2400" dirty="0" smtClean="0"/>
              <a:t>Tablets &amp; capsules, liquid medicines and injections</a:t>
            </a:r>
          </a:p>
          <a:p>
            <a:pPr lvl="3">
              <a:spcBef>
                <a:spcPts val="1200"/>
              </a:spcBef>
            </a:pPr>
            <a:r>
              <a:rPr lang="en-GB" sz="2400" dirty="0" smtClean="0"/>
              <a:t> IV infusions (flow and drip rates)</a:t>
            </a:r>
          </a:p>
          <a:p>
            <a:pPr lvl="3">
              <a:spcBef>
                <a:spcPts val="1200"/>
              </a:spcBef>
            </a:pPr>
            <a:r>
              <a:rPr lang="en-GB" sz="2400" dirty="0" smtClean="0"/>
              <a:t>SI Unit Conversions</a:t>
            </a:r>
          </a:p>
          <a:p>
            <a:pPr marL="447675" lvl="2" indent="-444500">
              <a:spcBef>
                <a:spcPts val="1200"/>
              </a:spcBef>
              <a:buNone/>
            </a:pPr>
            <a:r>
              <a:rPr lang="en-GB" sz="2800" dirty="0" smtClean="0"/>
              <a:t>2) To offer targeted additional support for underpinning numeracy skills.</a:t>
            </a:r>
          </a:p>
          <a:p>
            <a:pPr lvl="2"/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GB" dirty="0" smtClean="0"/>
              <a:t>LEARNING OUTCOMES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968552"/>
          </a:xfrm>
        </p:spPr>
        <p:txBody>
          <a:bodyPr>
            <a:normAutofit/>
          </a:bodyPr>
          <a:lstStyle/>
          <a:p>
            <a:r>
              <a:rPr lang="en-GB" sz="2800" dirty="0" smtClean="0"/>
              <a:t>This is a </a:t>
            </a:r>
            <a:r>
              <a:rPr lang="en-GB" sz="2800" dirty="0" smtClean="0"/>
              <a:t>70</a:t>
            </a:r>
            <a:r>
              <a:rPr lang="en-GB" sz="2800" dirty="0" smtClean="0"/>
              <a:t>-mark </a:t>
            </a:r>
            <a:r>
              <a:rPr lang="en-GB" sz="2800" dirty="0" smtClean="0"/>
              <a:t>exam</a:t>
            </a:r>
          </a:p>
          <a:p>
            <a:r>
              <a:rPr lang="en-GB" sz="2800" dirty="0" smtClean="0"/>
              <a:t>You need to score 40% </a:t>
            </a:r>
            <a:r>
              <a:rPr lang="en-GB" sz="2800" dirty="0" smtClean="0"/>
              <a:t>(28/70) to </a:t>
            </a:r>
            <a:r>
              <a:rPr lang="en-GB" sz="2800" dirty="0" smtClean="0"/>
              <a:t>pass</a:t>
            </a:r>
          </a:p>
          <a:p>
            <a:r>
              <a:rPr lang="en-GB" sz="2800" dirty="0" smtClean="0"/>
              <a:t>Medicines management accounts for </a:t>
            </a:r>
            <a:r>
              <a:rPr lang="en-GB" sz="2800" dirty="0" smtClean="0"/>
              <a:t>23 </a:t>
            </a:r>
            <a:r>
              <a:rPr lang="en-GB" sz="2800" dirty="0" smtClean="0"/>
              <a:t>marks</a:t>
            </a:r>
          </a:p>
          <a:p>
            <a:r>
              <a:rPr lang="en-GB" sz="2800" dirty="0" smtClean="0"/>
              <a:t>The medicines </a:t>
            </a:r>
            <a:r>
              <a:rPr lang="en-GB" sz="2800" dirty="0"/>
              <a:t>m</a:t>
            </a:r>
            <a:r>
              <a:rPr lang="en-GB" sz="2800" dirty="0" smtClean="0"/>
              <a:t>anagement section is not weighted</a:t>
            </a:r>
          </a:p>
          <a:p>
            <a:r>
              <a:rPr lang="en-GB" sz="2800" dirty="0" smtClean="0"/>
              <a:t>UNITS must be correct</a:t>
            </a:r>
          </a:p>
          <a:p>
            <a:r>
              <a:rPr lang="en-GB" sz="2800" dirty="0" smtClean="0"/>
              <a:t>You may use a calculator</a:t>
            </a:r>
          </a:p>
          <a:p>
            <a:endParaRPr lang="en-GB" sz="2800" dirty="0"/>
          </a:p>
          <a:p>
            <a:r>
              <a:rPr lang="en-GB" sz="2800" dirty="0" smtClean="0"/>
              <a:t>Any other questions?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GB" dirty="0" smtClean="0"/>
              <a:t>HS564: </a:t>
            </a:r>
            <a:r>
              <a:rPr lang="en-GB" dirty="0" smtClean="0"/>
              <a:t>EXAM	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717032"/>
            <a:ext cx="3156949" cy="2086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9847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4700373"/>
            <a:ext cx="2597274" cy="172459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268759"/>
            <a:ext cx="8229600" cy="5156203"/>
          </a:xfrm>
        </p:spPr>
        <p:txBody>
          <a:bodyPr>
            <a:normAutofit/>
          </a:bodyPr>
          <a:lstStyle/>
          <a:p>
            <a:r>
              <a:rPr lang="en-GB" dirty="0" smtClean="0"/>
              <a:t>SI Unit Conversions</a:t>
            </a:r>
          </a:p>
          <a:p>
            <a:r>
              <a:rPr lang="en-GB" dirty="0" smtClean="0"/>
              <a:t>Tablets &amp; capsules, liquid medicines and injections</a:t>
            </a:r>
          </a:p>
          <a:p>
            <a:r>
              <a:rPr lang="en-GB" dirty="0" smtClean="0"/>
              <a:t>Embedded </a:t>
            </a:r>
            <a:r>
              <a:rPr lang="en-GB" dirty="0" smtClean="0"/>
              <a:t>conversions</a:t>
            </a:r>
          </a:p>
          <a:p>
            <a:r>
              <a:rPr lang="en-GB" dirty="0" smtClean="0"/>
              <a:t>Medication </a:t>
            </a:r>
            <a:r>
              <a:rPr lang="en-GB" u="sng" dirty="0" smtClean="0"/>
              <a:t>management</a:t>
            </a:r>
            <a:r>
              <a:rPr lang="en-GB" dirty="0" smtClean="0"/>
              <a:t> (i.e. look  beyond the numbers!)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GB" dirty="0" smtClean="0"/>
              <a:t>MEDICINES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6242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Numeracy Moodle</a:t>
            </a:r>
          </a:p>
          <a:p>
            <a:r>
              <a:rPr lang="en-GB" dirty="0" smtClean="0">
                <a:hlinkClick r:id="rId2"/>
              </a:rPr>
              <a:t>Year 3: Practise Your Drug Calculation Skills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GB" dirty="0" smtClean="0"/>
              <a:t>REVISION RESOURCES	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140968"/>
            <a:ext cx="5296074" cy="2576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872010"/>
      </p:ext>
    </p:extLst>
  </p:cSld>
  <p:clrMapOvr>
    <a:masterClrMapping/>
  </p:clrMapOvr>
</p:sld>
</file>

<file path=ppt/theme/theme1.xml><?xml version="1.0" encoding="utf-8"?>
<a:theme xmlns:a="http://schemas.openxmlformats.org/drawingml/2006/main" name="uoe_branded_presentation">
  <a:themeElements>
    <a:clrScheme name="University brand">
      <a:dk1>
        <a:srgbClr val="4D4F53"/>
      </a:dk1>
      <a:lt1>
        <a:srgbClr val="FFFFFF"/>
      </a:lt1>
      <a:dk2>
        <a:srgbClr val="766A65"/>
      </a:dk2>
      <a:lt2>
        <a:srgbClr val="AEAA6C"/>
      </a:lt2>
      <a:accent1>
        <a:srgbClr val="A90061"/>
      </a:accent1>
      <a:accent2>
        <a:srgbClr val="E98300"/>
      </a:accent2>
      <a:accent3>
        <a:srgbClr val="007A87"/>
      </a:accent3>
      <a:accent4>
        <a:srgbClr val="0065BD"/>
      </a:accent4>
      <a:accent5>
        <a:srgbClr val="003478"/>
      </a:accent5>
      <a:accent6>
        <a:srgbClr val="AAA38E"/>
      </a:accent6>
      <a:hlink>
        <a:srgbClr val="0065BD"/>
      </a:hlink>
      <a:folHlink>
        <a:srgbClr val="008542"/>
      </a:folHlink>
    </a:clrScheme>
    <a:fontScheme name="Large tex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rge text 1">
        <a:dk1>
          <a:srgbClr val="4D4F53"/>
        </a:dk1>
        <a:lt1>
          <a:srgbClr val="FFFFFF"/>
        </a:lt1>
        <a:dk2>
          <a:srgbClr val="007A87"/>
        </a:dk2>
        <a:lt2>
          <a:srgbClr val="FFFFFF"/>
        </a:lt2>
        <a:accent1>
          <a:srgbClr val="E98300"/>
        </a:accent1>
        <a:accent2>
          <a:srgbClr val="0065BD"/>
        </a:accent2>
        <a:accent3>
          <a:srgbClr val="AABEC3"/>
        </a:accent3>
        <a:accent4>
          <a:srgbClr val="DADADA"/>
        </a:accent4>
        <a:accent5>
          <a:srgbClr val="F2C1AA"/>
        </a:accent5>
        <a:accent6>
          <a:srgbClr val="005BAB"/>
        </a:accent6>
        <a:hlink>
          <a:srgbClr val="A90061"/>
        </a:hlink>
        <a:folHlink>
          <a:srgbClr val="4C5CC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ge text 2">
        <a:dk1>
          <a:srgbClr val="4D4F53"/>
        </a:dk1>
        <a:lt1>
          <a:srgbClr val="FFFFFF"/>
        </a:lt1>
        <a:dk2>
          <a:srgbClr val="0065BD"/>
        </a:dk2>
        <a:lt2>
          <a:srgbClr val="FFFFFF"/>
        </a:lt2>
        <a:accent1>
          <a:srgbClr val="A90061"/>
        </a:accent1>
        <a:accent2>
          <a:srgbClr val="E98300"/>
        </a:accent2>
        <a:accent3>
          <a:srgbClr val="AAB8DB"/>
        </a:accent3>
        <a:accent4>
          <a:srgbClr val="DADADA"/>
        </a:accent4>
        <a:accent5>
          <a:srgbClr val="D1AAB7"/>
        </a:accent5>
        <a:accent6>
          <a:srgbClr val="D37600"/>
        </a:accent6>
        <a:hlink>
          <a:srgbClr val="007A87"/>
        </a:hlink>
        <a:folHlink>
          <a:srgbClr val="4C5CC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ge text 3">
        <a:dk1>
          <a:srgbClr val="4D4F53"/>
        </a:dk1>
        <a:lt1>
          <a:srgbClr val="FFFFFF"/>
        </a:lt1>
        <a:dk2>
          <a:srgbClr val="FFFFFF"/>
        </a:dk2>
        <a:lt2>
          <a:srgbClr val="808080"/>
        </a:lt2>
        <a:accent1>
          <a:srgbClr val="A90061"/>
        </a:accent1>
        <a:accent2>
          <a:srgbClr val="E98300"/>
        </a:accent2>
        <a:accent3>
          <a:srgbClr val="FFFFFF"/>
        </a:accent3>
        <a:accent4>
          <a:srgbClr val="404246"/>
        </a:accent4>
        <a:accent5>
          <a:srgbClr val="D1AAB7"/>
        </a:accent5>
        <a:accent6>
          <a:srgbClr val="D37600"/>
        </a:accent6>
        <a:hlink>
          <a:srgbClr val="007A87"/>
        </a:hlink>
        <a:folHlink>
          <a:srgbClr val="4C5CC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ge text 4">
        <a:dk1>
          <a:srgbClr val="4D4F53"/>
        </a:dk1>
        <a:lt1>
          <a:srgbClr val="FFFFFF"/>
        </a:lt1>
        <a:dk2>
          <a:srgbClr val="E98300"/>
        </a:dk2>
        <a:lt2>
          <a:srgbClr val="FFFFFF"/>
        </a:lt2>
        <a:accent1>
          <a:srgbClr val="0065BD"/>
        </a:accent1>
        <a:accent2>
          <a:srgbClr val="A90061"/>
        </a:accent2>
        <a:accent3>
          <a:srgbClr val="F2C1AA"/>
        </a:accent3>
        <a:accent4>
          <a:srgbClr val="DADADA"/>
        </a:accent4>
        <a:accent5>
          <a:srgbClr val="AAB8DB"/>
        </a:accent5>
        <a:accent6>
          <a:srgbClr val="990057"/>
        </a:accent6>
        <a:hlink>
          <a:srgbClr val="007A87"/>
        </a:hlink>
        <a:folHlink>
          <a:srgbClr val="4C5CC5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tudent-powerpoint-black-pink">
  <a:themeElements>
    <a:clrScheme name="Custom 2">
      <a:dk1>
        <a:sysClr val="windowText" lastClr="000000"/>
      </a:dk1>
      <a:lt1>
        <a:sysClr val="window" lastClr="FFFFFF"/>
      </a:lt1>
      <a:dk2>
        <a:srgbClr val="DA3D7E"/>
      </a:dk2>
      <a:lt2>
        <a:srgbClr val="C6C6BC"/>
      </a:lt2>
      <a:accent1>
        <a:srgbClr val="DA3D7E"/>
      </a:accent1>
      <a:accent2>
        <a:srgbClr val="00AFD8"/>
      </a:accent2>
      <a:accent3>
        <a:srgbClr val="C1D82F"/>
      </a:accent3>
      <a:accent4>
        <a:srgbClr val="35C4B5"/>
      </a:accent4>
      <a:accent5>
        <a:srgbClr val="F2AF00"/>
      </a:accent5>
      <a:accent6>
        <a:srgbClr val="C6C6BC"/>
      </a:accent6>
      <a:hlink>
        <a:srgbClr val="DA3D7E"/>
      </a:hlink>
      <a:folHlink>
        <a:srgbClr val="00AFD8"/>
      </a:folHlink>
    </a:clrScheme>
    <a:fontScheme name="Black + black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uoe_branded_presentation">
  <a:themeElements>
    <a:clrScheme name="University brand">
      <a:dk1>
        <a:srgbClr val="4D4F53"/>
      </a:dk1>
      <a:lt1>
        <a:srgbClr val="FFFFFF"/>
      </a:lt1>
      <a:dk2>
        <a:srgbClr val="766A65"/>
      </a:dk2>
      <a:lt2>
        <a:srgbClr val="AEAA6C"/>
      </a:lt2>
      <a:accent1>
        <a:srgbClr val="A90061"/>
      </a:accent1>
      <a:accent2>
        <a:srgbClr val="E98300"/>
      </a:accent2>
      <a:accent3>
        <a:srgbClr val="007A87"/>
      </a:accent3>
      <a:accent4>
        <a:srgbClr val="0065BD"/>
      </a:accent4>
      <a:accent5>
        <a:srgbClr val="003478"/>
      </a:accent5>
      <a:accent6>
        <a:srgbClr val="AAA38E"/>
      </a:accent6>
      <a:hlink>
        <a:srgbClr val="0065BD"/>
      </a:hlink>
      <a:folHlink>
        <a:srgbClr val="008542"/>
      </a:folHlink>
    </a:clrScheme>
    <a:fontScheme name="Large tex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rge text 1">
        <a:dk1>
          <a:srgbClr val="4D4F53"/>
        </a:dk1>
        <a:lt1>
          <a:srgbClr val="FFFFFF"/>
        </a:lt1>
        <a:dk2>
          <a:srgbClr val="007A87"/>
        </a:dk2>
        <a:lt2>
          <a:srgbClr val="FFFFFF"/>
        </a:lt2>
        <a:accent1>
          <a:srgbClr val="E98300"/>
        </a:accent1>
        <a:accent2>
          <a:srgbClr val="0065BD"/>
        </a:accent2>
        <a:accent3>
          <a:srgbClr val="AABEC3"/>
        </a:accent3>
        <a:accent4>
          <a:srgbClr val="DADADA"/>
        </a:accent4>
        <a:accent5>
          <a:srgbClr val="F2C1AA"/>
        </a:accent5>
        <a:accent6>
          <a:srgbClr val="005BAB"/>
        </a:accent6>
        <a:hlink>
          <a:srgbClr val="A90061"/>
        </a:hlink>
        <a:folHlink>
          <a:srgbClr val="4C5CC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ge text 2">
        <a:dk1>
          <a:srgbClr val="4D4F53"/>
        </a:dk1>
        <a:lt1>
          <a:srgbClr val="FFFFFF"/>
        </a:lt1>
        <a:dk2>
          <a:srgbClr val="0065BD"/>
        </a:dk2>
        <a:lt2>
          <a:srgbClr val="FFFFFF"/>
        </a:lt2>
        <a:accent1>
          <a:srgbClr val="A90061"/>
        </a:accent1>
        <a:accent2>
          <a:srgbClr val="E98300"/>
        </a:accent2>
        <a:accent3>
          <a:srgbClr val="AAB8DB"/>
        </a:accent3>
        <a:accent4>
          <a:srgbClr val="DADADA"/>
        </a:accent4>
        <a:accent5>
          <a:srgbClr val="D1AAB7"/>
        </a:accent5>
        <a:accent6>
          <a:srgbClr val="D37600"/>
        </a:accent6>
        <a:hlink>
          <a:srgbClr val="007A87"/>
        </a:hlink>
        <a:folHlink>
          <a:srgbClr val="4C5CC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ge text 3">
        <a:dk1>
          <a:srgbClr val="4D4F53"/>
        </a:dk1>
        <a:lt1>
          <a:srgbClr val="FFFFFF"/>
        </a:lt1>
        <a:dk2>
          <a:srgbClr val="FFFFFF"/>
        </a:dk2>
        <a:lt2>
          <a:srgbClr val="808080"/>
        </a:lt2>
        <a:accent1>
          <a:srgbClr val="A90061"/>
        </a:accent1>
        <a:accent2>
          <a:srgbClr val="E98300"/>
        </a:accent2>
        <a:accent3>
          <a:srgbClr val="FFFFFF"/>
        </a:accent3>
        <a:accent4>
          <a:srgbClr val="404246"/>
        </a:accent4>
        <a:accent5>
          <a:srgbClr val="D1AAB7"/>
        </a:accent5>
        <a:accent6>
          <a:srgbClr val="D37600"/>
        </a:accent6>
        <a:hlink>
          <a:srgbClr val="007A87"/>
        </a:hlink>
        <a:folHlink>
          <a:srgbClr val="4C5CC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ge text 4">
        <a:dk1>
          <a:srgbClr val="4D4F53"/>
        </a:dk1>
        <a:lt1>
          <a:srgbClr val="FFFFFF"/>
        </a:lt1>
        <a:dk2>
          <a:srgbClr val="E98300"/>
        </a:dk2>
        <a:lt2>
          <a:srgbClr val="FFFFFF"/>
        </a:lt2>
        <a:accent1>
          <a:srgbClr val="0065BD"/>
        </a:accent1>
        <a:accent2>
          <a:srgbClr val="A90061"/>
        </a:accent2>
        <a:accent3>
          <a:srgbClr val="F2C1AA"/>
        </a:accent3>
        <a:accent4>
          <a:srgbClr val="DADADA"/>
        </a:accent4>
        <a:accent5>
          <a:srgbClr val="AAB8DB"/>
        </a:accent5>
        <a:accent6>
          <a:srgbClr val="990057"/>
        </a:accent6>
        <a:hlink>
          <a:srgbClr val="007A87"/>
        </a:hlink>
        <a:folHlink>
          <a:srgbClr val="4C5CC5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uoe_branded_presentation</Template>
  <TotalTime>1068</TotalTime>
  <Words>157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uoe_branded_presentation</vt:lpstr>
      <vt:lpstr>student-powerpoint-black-pink</vt:lpstr>
      <vt:lpstr>1_uoe_branded_presentation</vt:lpstr>
      <vt:lpstr>HS564: EXAM WORKSHOP</vt:lpstr>
      <vt:lpstr>PowerPoint Presentation</vt:lpstr>
      <vt:lpstr>PowerPoint Presentation</vt:lpstr>
      <vt:lpstr>PowerPoint Presentation</vt:lpstr>
      <vt:lpstr>PowerPoint Presentation</vt:lpstr>
    </vt:vector>
  </TitlesOfParts>
  <Company>University of Essex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Exploring Numeracy for Nursing – Skills Lab Session</dc:title>
  <dc:creator>Hudson, Karen M</dc:creator>
  <cp:lastModifiedBy>Hudson, Karen M</cp:lastModifiedBy>
  <cp:revision>75</cp:revision>
  <dcterms:created xsi:type="dcterms:W3CDTF">2013-04-16T10:07:29Z</dcterms:created>
  <dcterms:modified xsi:type="dcterms:W3CDTF">2015-11-20T12:05:39Z</dcterms:modified>
</cp:coreProperties>
</file>