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A182-7FDA-47D3-9EDB-F527D33BD2A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Reading </a:t>
            </a:r>
            <a:r>
              <a:rPr lang="es-CL" dirty="0" err="1" smtClean="0"/>
              <a:t>Strategy</a:t>
            </a:r>
            <a:r>
              <a:rPr lang="es-CL" dirty="0" smtClean="0"/>
              <a:t> </a:t>
            </a:r>
            <a:r>
              <a:rPr lang="es-CL" dirty="0" smtClean="0"/>
              <a:t>5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Implementing plans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5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Implementing plans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While reading a book in English, take notes about the appearance, emotions, actions, and major statements of each of the key </a:t>
            </a:r>
            <a:r>
              <a:rPr lang="en-GB" dirty="0" smtClean="0"/>
              <a:t>characters.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</a:t>
            </a:r>
            <a:r>
              <a:rPr lang="es-CL" dirty="0" err="1" smtClean="0"/>
              <a:t>piece</a:t>
            </a:r>
            <a:r>
              <a:rPr lang="es-CL" dirty="0" smtClean="0"/>
              <a:t> of </a:t>
            </a:r>
            <a:r>
              <a:rPr lang="es-CL" dirty="0" err="1" smtClean="0"/>
              <a:t>advice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dirty="0" err="1" smtClean="0"/>
              <a:t>When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to </a:t>
            </a:r>
            <a:r>
              <a:rPr lang="es-CL" dirty="0" err="1" smtClean="0"/>
              <a:t>read</a:t>
            </a:r>
            <a:r>
              <a:rPr lang="es-CL" dirty="0" smtClean="0"/>
              <a:t> a </a:t>
            </a:r>
            <a:r>
              <a:rPr lang="es-CL" dirty="0" err="1" smtClean="0"/>
              <a:t>book</a:t>
            </a:r>
            <a:r>
              <a:rPr lang="es-CL" dirty="0" smtClean="0"/>
              <a:t> (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pleasure</a:t>
            </a:r>
            <a:r>
              <a:rPr lang="es-CL" dirty="0" smtClean="0"/>
              <a:t>, </a:t>
            </a:r>
            <a:r>
              <a:rPr lang="es-CL" dirty="0" err="1" smtClean="0"/>
              <a:t>for</a:t>
            </a:r>
            <a:r>
              <a:rPr lang="es-CL" dirty="0" smtClean="0"/>
              <a:t> a test, etc.) </a:t>
            </a:r>
            <a:r>
              <a:rPr lang="es-CL" dirty="0" err="1" smtClean="0"/>
              <a:t>you</a:t>
            </a:r>
            <a:r>
              <a:rPr lang="es-CL" dirty="0" smtClean="0"/>
              <a:t> can use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to imagine and </a:t>
            </a:r>
            <a:r>
              <a:rPr lang="es-CL" dirty="0" err="1" smtClean="0"/>
              <a:t>have</a:t>
            </a:r>
            <a:r>
              <a:rPr lang="es-CL" dirty="0" smtClean="0"/>
              <a:t> a more </a:t>
            </a:r>
            <a:r>
              <a:rPr lang="es-CL" dirty="0" err="1" smtClean="0"/>
              <a:t>detailed</a:t>
            </a:r>
            <a:r>
              <a:rPr lang="es-CL" dirty="0"/>
              <a:t> </a:t>
            </a:r>
            <a:r>
              <a:rPr lang="es-CL" dirty="0" smtClean="0"/>
              <a:t>idea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key</a:t>
            </a:r>
            <a:r>
              <a:rPr lang="es-CL" dirty="0" smtClean="0"/>
              <a:t> </a:t>
            </a:r>
            <a:r>
              <a:rPr lang="es-CL" dirty="0" err="1" smtClean="0"/>
              <a:t>characters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stories</a:t>
            </a:r>
            <a:r>
              <a:rPr lang="es-CL" dirty="0" smtClean="0"/>
              <a:t>. </a:t>
            </a:r>
          </a:p>
          <a:p>
            <a:pPr marL="0" indent="0">
              <a:buNone/>
            </a:pPr>
            <a:endParaRPr lang="es-C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 err="1" smtClean="0"/>
              <a:t>Today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will</a:t>
            </a:r>
            <a:r>
              <a:rPr lang="es-CL" dirty="0" smtClean="0"/>
              <a:t> </a:t>
            </a:r>
            <a:r>
              <a:rPr lang="es-CL" dirty="0" err="1" smtClean="0"/>
              <a:t>put</a:t>
            </a:r>
            <a:r>
              <a:rPr lang="es-CL" dirty="0" smtClean="0"/>
              <a:t> in </a:t>
            </a:r>
            <a:r>
              <a:rPr lang="es-CL" dirty="0" err="1" smtClean="0"/>
              <a:t>practic</a:t>
            </a:r>
            <a:r>
              <a:rPr lang="es-CL" dirty="0" err="1" smtClean="0"/>
              <a:t>e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. 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16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567</TotalTime>
  <Words>85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Orgánico</vt:lpstr>
      <vt:lpstr>Reading Strategy 5</vt:lpstr>
      <vt:lpstr>Implementing plans  </vt:lpstr>
      <vt:lpstr>A piece of advice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Strategy 1</dc:title>
  <dc:creator>HP</dc:creator>
  <cp:lastModifiedBy>HP</cp:lastModifiedBy>
  <cp:revision>11</cp:revision>
  <dcterms:created xsi:type="dcterms:W3CDTF">2020-06-09T13:57:08Z</dcterms:created>
  <dcterms:modified xsi:type="dcterms:W3CDTF">2020-06-18T14:15:51Z</dcterms:modified>
</cp:coreProperties>
</file>