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81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47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066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923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784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692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023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835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06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5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465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00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81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198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10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20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645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E2A182-7FDA-47D3-9EDB-F527D33BD2A7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D7193C-21FD-4350-AE2B-5CDB2986DCC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340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6" r:id="rId1"/>
    <p:sldLayoutId id="2147484287" r:id="rId2"/>
    <p:sldLayoutId id="2147484288" r:id="rId3"/>
    <p:sldLayoutId id="2147484289" r:id="rId4"/>
    <p:sldLayoutId id="2147484290" r:id="rId5"/>
    <p:sldLayoutId id="2147484291" r:id="rId6"/>
    <p:sldLayoutId id="2147484292" r:id="rId7"/>
    <p:sldLayoutId id="2147484293" r:id="rId8"/>
    <p:sldLayoutId id="2147484294" r:id="rId9"/>
    <p:sldLayoutId id="2147484295" r:id="rId10"/>
    <p:sldLayoutId id="2147484296" r:id="rId11"/>
    <p:sldLayoutId id="2147484297" r:id="rId12"/>
    <p:sldLayoutId id="2147484298" r:id="rId13"/>
    <p:sldLayoutId id="2147484299" r:id="rId14"/>
    <p:sldLayoutId id="2147484300" r:id="rId15"/>
    <p:sldLayoutId id="2147484301" r:id="rId16"/>
    <p:sldLayoutId id="214748430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 err="1" smtClean="0"/>
              <a:t>Grammar</a:t>
            </a:r>
            <a:r>
              <a:rPr lang="es-CL" dirty="0" smtClean="0"/>
              <a:t> </a:t>
            </a:r>
            <a:r>
              <a:rPr lang="es-CL" dirty="0" err="1" smtClean="0"/>
              <a:t>Strategy</a:t>
            </a:r>
            <a:r>
              <a:rPr lang="es-CL" dirty="0" smtClean="0"/>
              <a:t> </a:t>
            </a:r>
            <a:r>
              <a:rPr lang="es-CL" dirty="0"/>
              <a:t>2</a:t>
            </a:r>
            <a:endParaRPr lang="en-GB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Paying </a:t>
            </a:r>
            <a:r>
              <a:rPr lang="es-CL" dirty="0" err="1" smtClean="0"/>
              <a:t>attention</a:t>
            </a:r>
            <a:r>
              <a:rPr lang="es-CL" dirty="0" smtClean="0"/>
              <a:t> and </a:t>
            </a:r>
            <a:r>
              <a:rPr lang="es-CL" dirty="0" err="1" smtClean="0"/>
              <a:t>Reasoning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5415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Paying Attention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dirty="0"/>
              <a:t>Paying attention to the explanation in every lesson because it is important for doing the exercises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dirty="0"/>
              <a:t>Focusing attention on the aspects of the language that you want to improve, for example, prefixes, suffixes, verb conjugations</a:t>
            </a:r>
          </a:p>
          <a:p>
            <a:pPr marL="0" indent="0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6597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Reasoning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485624"/>
            <a:ext cx="9780430" cy="253713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3600" dirty="0"/>
              <a:t>Learning a rule and immediately applying it when you write sentences in English</a:t>
            </a:r>
          </a:p>
          <a:p>
            <a:pPr marL="0" indent="0">
              <a:buNone/>
            </a:pPr>
            <a:endParaRPr lang="es-CL" sz="3600" dirty="0" smtClean="0"/>
          </a:p>
          <a:p>
            <a:pPr marL="0" indent="0">
              <a:buNone/>
            </a:pPr>
            <a:endParaRPr lang="es-CL" sz="3600" dirty="0" smtClean="0"/>
          </a:p>
          <a:p>
            <a:pPr marL="0" indent="0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11247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Today</a:t>
            </a:r>
            <a:r>
              <a:rPr lang="es-CL" dirty="0" smtClean="0"/>
              <a:t>:</a:t>
            </a:r>
            <a:endParaRPr lang="en-GB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err="1" smtClean="0"/>
              <a:t>Pay</a:t>
            </a:r>
            <a:r>
              <a:rPr lang="es-CL" dirty="0" smtClean="0"/>
              <a:t> </a:t>
            </a:r>
            <a:r>
              <a:rPr lang="es-CL" dirty="0" err="1" smtClean="0"/>
              <a:t>attention</a:t>
            </a:r>
            <a:r>
              <a:rPr lang="es-CL" dirty="0" smtClean="0"/>
              <a:t> to </a:t>
            </a:r>
            <a:r>
              <a:rPr lang="es-CL" dirty="0" err="1" smtClean="0"/>
              <a:t>this</a:t>
            </a:r>
            <a:r>
              <a:rPr lang="es-CL" dirty="0" smtClean="0"/>
              <a:t> new gramar </a:t>
            </a:r>
            <a:r>
              <a:rPr lang="es-CL" dirty="0" err="1" smtClean="0"/>
              <a:t>topic</a:t>
            </a:r>
            <a:r>
              <a:rPr lang="es-CL" dirty="0" smtClean="0"/>
              <a:t>: </a:t>
            </a:r>
            <a:r>
              <a:rPr lang="es-CL" dirty="0" err="1" smtClean="0"/>
              <a:t>Relative</a:t>
            </a:r>
            <a:r>
              <a:rPr lang="es-CL" dirty="0" smtClean="0"/>
              <a:t> </a:t>
            </a:r>
            <a:r>
              <a:rPr lang="es-CL" dirty="0" err="1" smtClean="0"/>
              <a:t>clauses</a:t>
            </a:r>
            <a:endParaRPr lang="es-CL" dirty="0" smtClean="0"/>
          </a:p>
          <a:p>
            <a:r>
              <a:rPr lang="es-CL" dirty="0" smtClean="0"/>
              <a:t>Use </a:t>
            </a:r>
            <a:r>
              <a:rPr lang="es-CL" dirty="0" err="1" smtClean="0"/>
              <a:t>it</a:t>
            </a:r>
            <a:r>
              <a:rPr lang="es-CL" dirty="0" smtClean="0"/>
              <a:t> </a:t>
            </a:r>
            <a:r>
              <a:rPr lang="es-CL" dirty="0" err="1" smtClean="0"/>
              <a:t>the</a:t>
            </a:r>
            <a:r>
              <a:rPr lang="es-CL" dirty="0" smtClean="0"/>
              <a:t> </a:t>
            </a:r>
            <a:r>
              <a:rPr lang="es-CL" dirty="0" err="1" smtClean="0"/>
              <a:t>next</a:t>
            </a:r>
            <a:r>
              <a:rPr lang="es-CL" dirty="0" smtClean="0"/>
              <a:t> time </a:t>
            </a:r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write</a:t>
            </a:r>
            <a:r>
              <a:rPr lang="es-CL" dirty="0" smtClean="0"/>
              <a:t> </a:t>
            </a:r>
            <a:r>
              <a:rPr lang="es-CL" dirty="0" err="1" smtClean="0"/>
              <a:t>something</a:t>
            </a:r>
            <a:r>
              <a:rPr lang="es-CL" dirty="0" smtClean="0"/>
              <a:t> in English (so </a:t>
            </a:r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put</a:t>
            </a:r>
            <a:r>
              <a:rPr lang="es-CL" dirty="0" smtClean="0"/>
              <a:t> in </a:t>
            </a:r>
            <a:r>
              <a:rPr lang="es-CL" dirty="0" err="1" smtClean="0"/>
              <a:t>practice</a:t>
            </a:r>
            <a:r>
              <a:rPr lang="es-CL" dirty="0" smtClean="0"/>
              <a:t> </a:t>
            </a:r>
            <a:r>
              <a:rPr lang="es-CL" dirty="0" err="1" smtClean="0"/>
              <a:t>your</a:t>
            </a:r>
            <a:r>
              <a:rPr lang="es-CL" dirty="0" smtClean="0"/>
              <a:t> new </a:t>
            </a:r>
            <a:r>
              <a:rPr lang="es-CL" dirty="0" err="1" smtClean="0"/>
              <a:t>knowledge</a:t>
            </a:r>
            <a:r>
              <a:rPr lang="es-CL" dirty="0" smtClean="0"/>
              <a:t> and </a:t>
            </a:r>
            <a:r>
              <a:rPr lang="es-CL" dirty="0" err="1" smtClean="0"/>
              <a:t>remember</a:t>
            </a:r>
            <a:r>
              <a:rPr lang="es-CL" dirty="0" smtClean="0"/>
              <a:t> </a:t>
            </a:r>
            <a:r>
              <a:rPr lang="es-CL" dirty="0" err="1" smtClean="0"/>
              <a:t>what</a:t>
            </a:r>
            <a:r>
              <a:rPr lang="es-CL" dirty="0" smtClean="0"/>
              <a:t> </a:t>
            </a:r>
            <a:r>
              <a:rPr lang="es-CL" dirty="0" err="1" smtClean="0"/>
              <a:t>you</a:t>
            </a:r>
            <a:r>
              <a:rPr lang="es-CL" dirty="0" smtClean="0"/>
              <a:t> </a:t>
            </a:r>
            <a:r>
              <a:rPr lang="es-CL" dirty="0" err="1" smtClean="0"/>
              <a:t>have</a:t>
            </a:r>
            <a:r>
              <a:rPr lang="es-CL" dirty="0" smtClean="0"/>
              <a:t> </a:t>
            </a:r>
            <a:r>
              <a:rPr lang="es-CL" dirty="0" err="1" smtClean="0"/>
              <a:t>learned</a:t>
            </a:r>
            <a:r>
              <a:rPr lang="es-CL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1992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2716</TotalTime>
  <Words>100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Garamond</vt:lpstr>
      <vt:lpstr>Wingdings</vt:lpstr>
      <vt:lpstr>Orgánico</vt:lpstr>
      <vt:lpstr>Grammar Strategy 2</vt:lpstr>
      <vt:lpstr>Paying Attention </vt:lpstr>
      <vt:lpstr>Reasoning</vt:lpstr>
      <vt:lpstr>Today: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Strategy 1</dc:title>
  <dc:creator>HP</dc:creator>
  <cp:lastModifiedBy>HP</cp:lastModifiedBy>
  <cp:revision>21</cp:revision>
  <dcterms:created xsi:type="dcterms:W3CDTF">2020-06-09T13:57:08Z</dcterms:created>
  <dcterms:modified xsi:type="dcterms:W3CDTF">2020-06-16T11:41:41Z</dcterms:modified>
</cp:coreProperties>
</file>