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81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6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3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8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9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02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3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5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6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1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9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1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A182-7FDA-47D3-9EDB-F527D33BD2A7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0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1wPYHa5nU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Reading </a:t>
            </a:r>
            <a:r>
              <a:rPr lang="es-CL" dirty="0" err="1" smtClean="0"/>
              <a:t>Strategy</a:t>
            </a:r>
            <a:r>
              <a:rPr lang="es-CL" dirty="0" smtClean="0"/>
              <a:t> 3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err="1" smtClean="0"/>
              <a:t>Skimming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5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Skimming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Skimming is fast reading to get a general idea of the text. It will give you an overview or main points of the text. </a:t>
            </a:r>
          </a:p>
        </p:txBody>
      </p:sp>
    </p:spTree>
    <p:extLst>
      <p:ext uri="{BB962C8B-B14F-4D97-AF65-F5344CB8AC3E}">
        <p14:creationId xmlns:p14="http://schemas.microsoft.com/office/powerpoint/2010/main" val="40040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Skimming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You may wonder what skimming looks like. When skimming text, </a:t>
            </a:r>
            <a:r>
              <a:rPr lang="en-GB" dirty="0" smtClean="0"/>
              <a:t>you: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Let </a:t>
            </a:r>
            <a:r>
              <a:rPr lang="en-GB" dirty="0"/>
              <a:t>your eyes run along the page or pages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You </a:t>
            </a:r>
            <a:r>
              <a:rPr lang="en-GB" dirty="0"/>
              <a:t>choose what to read.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It </a:t>
            </a:r>
            <a:r>
              <a:rPr lang="en-GB" dirty="0"/>
              <a:t>is fast reading to get a general idea of the text and </a:t>
            </a:r>
            <a:r>
              <a:rPr lang="en-GB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It </a:t>
            </a:r>
            <a:r>
              <a:rPr lang="en-GB" dirty="0"/>
              <a:t>might be what you already do when you're on the internet. </a:t>
            </a:r>
          </a:p>
        </p:txBody>
      </p:sp>
    </p:spTree>
    <p:extLst>
      <p:ext uri="{BB962C8B-B14F-4D97-AF65-F5344CB8AC3E}">
        <p14:creationId xmlns:p14="http://schemas.microsoft.com/office/powerpoint/2010/main" val="6597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skimming you are looking for or reading: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485623"/>
            <a:ext cx="9780430" cy="28204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Keywords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Bold </a:t>
            </a:r>
            <a:r>
              <a:rPr lang="en-GB" dirty="0"/>
              <a:t>words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mtClean="0"/>
              <a:t>Headings </a:t>
            </a:r>
            <a:r>
              <a:rPr lang="en-GB" dirty="0"/>
              <a:t>or titles, </a:t>
            </a:r>
            <a:r>
              <a:rPr lang="en-GB"/>
              <a:t>and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mtClean="0"/>
              <a:t>The </a:t>
            </a:r>
            <a:r>
              <a:rPr lang="en-GB" dirty="0"/>
              <a:t>first and last sentence of a paragraph or the first and last paragraph on a page. (That really depends on the length of your text.) </a:t>
            </a:r>
            <a:endParaRPr lang="es-CL" dirty="0"/>
          </a:p>
          <a:p>
            <a:pPr>
              <a:buFont typeface="Wingdings" panose="05000000000000000000" pitchFamily="2" charset="2"/>
              <a:buChar char="v"/>
            </a:pPr>
            <a:r>
              <a:rPr lang="es-CL" dirty="0" err="1" smtClean="0"/>
              <a:t>Today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will</a:t>
            </a:r>
            <a:r>
              <a:rPr lang="es-CL" dirty="0" smtClean="0"/>
              <a:t> </a:t>
            </a:r>
            <a:r>
              <a:rPr lang="es-CL" dirty="0" err="1" smtClean="0"/>
              <a:t>put</a:t>
            </a:r>
            <a:r>
              <a:rPr lang="es-CL" dirty="0" smtClean="0"/>
              <a:t> in </a:t>
            </a:r>
            <a:r>
              <a:rPr lang="es-CL" dirty="0" err="1" smtClean="0"/>
              <a:t>practice</a:t>
            </a:r>
            <a:r>
              <a:rPr lang="es-CL" dirty="0" smtClean="0"/>
              <a:t>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strategy</a:t>
            </a:r>
            <a:r>
              <a:rPr lang="es-C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4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Skimming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strategy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very</a:t>
            </a:r>
            <a:r>
              <a:rPr lang="es-CL" dirty="0" smtClean="0"/>
              <a:t> </a:t>
            </a:r>
            <a:r>
              <a:rPr lang="es-CL" dirty="0" err="1" smtClean="0"/>
              <a:t>useful</a:t>
            </a:r>
            <a:r>
              <a:rPr lang="es-CL" dirty="0" smtClean="0"/>
              <a:t> as </a:t>
            </a:r>
            <a:r>
              <a:rPr lang="es-CL" dirty="0" err="1" smtClean="0"/>
              <a:t>usually</a:t>
            </a:r>
            <a:r>
              <a:rPr lang="es-CL" dirty="0" smtClean="0"/>
              <a:t> in </a:t>
            </a:r>
            <a:r>
              <a:rPr lang="es-CL" dirty="0" err="1" smtClean="0"/>
              <a:t>reading</a:t>
            </a:r>
            <a:r>
              <a:rPr lang="es-CL" dirty="0" smtClean="0"/>
              <a:t> </a:t>
            </a:r>
            <a:r>
              <a:rPr lang="es-CL" dirty="0" err="1" smtClean="0"/>
              <a:t>exercises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have</a:t>
            </a:r>
            <a:r>
              <a:rPr lang="es-CL" dirty="0" smtClean="0"/>
              <a:t> to </a:t>
            </a:r>
            <a:r>
              <a:rPr lang="es-CL" dirty="0" err="1" smtClean="0"/>
              <a:t>find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general idea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text</a:t>
            </a:r>
            <a:r>
              <a:rPr lang="es-CL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31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References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Dafoe, C. (2016, June 24).  </a:t>
            </a:r>
            <a:r>
              <a:rPr lang="en-GB" i="1" dirty="0"/>
              <a:t>Skimming and Scanning</a:t>
            </a:r>
            <a:r>
              <a:rPr lang="en-GB" dirty="0"/>
              <a:t> [Video file]. Retrieved from </a:t>
            </a:r>
            <a:r>
              <a:rPr lang="en-GB" dirty="0">
                <a:hlinkClick r:id="rId2"/>
              </a:rPr>
              <a:t>https://www.youtube.com/watch?v=F1wPYHa5nUg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98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478</TotalTime>
  <Words>176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Orgánico</vt:lpstr>
      <vt:lpstr>Reading Strategy 3</vt:lpstr>
      <vt:lpstr>Skimming </vt:lpstr>
      <vt:lpstr>Skimming</vt:lpstr>
      <vt:lpstr>When skimming you are looking for or reading:</vt:lpstr>
      <vt:lpstr>Skimming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Strategy 1</dc:title>
  <dc:creator>HP</dc:creator>
  <cp:lastModifiedBy>HP</cp:lastModifiedBy>
  <cp:revision>10</cp:revision>
  <dcterms:created xsi:type="dcterms:W3CDTF">2020-06-09T13:57:08Z</dcterms:created>
  <dcterms:modified xsi:type="dcterms:W3CDTF">2020-07-24T09:35:30Z</dcterms:modified>
</cp:coreProperties>
</file>