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A182-7FDA-47D3-9EDB-F527D33BD2A7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Listening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5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 smtClean="0"/>
              <a:t>Paying</a:t>
            </a:r>
            <a:r>
              <a:rPr lang="es-CL" dirty="0" smtClean="0"/>
              <a:t> </a:t>
            </a:r>
            <a:r>
              <a:rPr lang="es-CL" dirty="0" err="1" smtClean="0"/>
              <a:t>attention</a:t>
            </a:r>
            <a:r>
              <a:rPr lang="es-CL" dirty="0" smtClean="0"/>
              <a:t> and </a:t>
            </a:r>
            <a:r>
              <a:rPr lang="es-CL" dirty="0" err="1" smtClean="0"/>
              <a:t>Selective</a:t>
            </a:r>
            <a:r>
              <a:rPr lang="es-CL" dirty="0" smtClean="0"/>
              <a:t> </a:t>
            </a:r>
            <a:r>
              <a:rPr lang="es-CL" dirty="0" err="1" smtClean="0"/>
              <a:t>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5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Paying Attention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1: Minimising </a:t>
            </a:r>
            <a:r>
              <a:rPr lang="en-GB" dirty="0"/>
              <a:t>disruptions and focusing attention while doing listening, reading or writing tasks, for example, by turning the mobile phone off and avoiding WhatsApp and instant messages </a:t>
            </a:r>
          </a:p>
        </p:txBody>
      </p:sp>
    </p:spTree>
    <p:extLst>
      <p:ext uri="{BB962C8B-B14F-4D97-AF65-F5344CB8AC3E}">
        <p14:creationId xmlns:p14="http://schemas.microsoft.com/office/powerpoint/2010/main" val="40040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Selective</a:t>
            </a:r>
            <a:r>
              <a:rPr lang="es-CL" dirty="0" smtClean="0"/>
              <a:t> </a:t>
            </a:r>
            <a:r>
              <a:rPr lang="es-CL" dirty="0" err="1" smtClean="0"/>
              <a:t>Attention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/>
              <a:t> </a:t>
            </a:r>
            <a:r>
              <a:rPr lang="en-GB" smtClean="0"/>
              <a:t>Step 2: Selective </a:t>
            </a:r>
            <a:r>
              <a:rPr lang="en-GB" dirty="0"/>
              <a:t>attention (e.g. pay attention to pause and </a:t>
            </a:r>
            <a:r>
              <a:rPr lang="en-GB" dirty="0" smtClean="0"/>
              <a:t>intonation)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  <a:p>
            <a:pPr marL="0" indent="0">
              <a:buNone/>
            </a:pPr>
            <a:r>
              <a:rPr lang="es-CL" dirty="0" err="1" smtClean="0"/>
              <a:t>Today</a:t>
            </a:r>
            <a:r>
              <a:rPr lang="es-CL" dirty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will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to </a:t>
            </a:r>
            <a:r>
              <a:rPr lang="es-CL" dirty="0" err="1" smtClean="0"/>
              <a:t>pay</a:t>
            </a:r>
            <a:r>
              <a:rPr lang="es-CL" dirty="0" smtClean="0"/>
              <a:t> </a:t>
            </a:r>
            <a:r>
              <a:rPr lang="es-CL" dirty="0" err="1" smtClean="0"/>
              <a:t>selective</a:t>
            </a:r>
            <a:r>
              <a:rPr lang="es-CL" dirty="0" smtClean="0"/>
              <a:t> </a:t>
            </a:r>
            <a:r>
              <a:rPr lang="es-CL" dirty="0" err="1" smtClean="0"/>
              <a:t>attention</a:t>
            </a:r>
            <a:r>
              <a:rPr lang="es-CL" dirty="0" smtClean="0"/>
              <a:t> to </a:t>
            </a:r>
            <a:r>
              <a:rPr lang="es-CL" dirty="0" err="1" smtClean="0"/>
              <a:t>some</a:t>
            </a:r>
            <a:r>
              <a:rPr lang="es-CL" dirty="0" smtClean="0"/>
              <a:t> </a:t>
            </a:r>
            <a:r>
              <a:rPr lang="es-CL" dirty="0" err="1" smtClean="0"/>
              <a:t>specific</a:t>
            </a:r>
            <a:r>
              <a:rPr lang="es-CL" dirty="0" smtClean="0"/>
              <a:t> </a:t>
            </a:r>
            <a:r>
              <a:rPr lang="es-CL" dirty="0" err="1" smtClean="0"/>
              <a:t>words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r>
              <a:rPr lang="es-CL" dirty="0" err="1" smtClean="0"/>
              <a:t>Focus</a:t>
            </a:r>
            <a:r>
              <a:rPr lang="es-CL" dirty="0" smtClean="0"/>
              <a:t> and </a:t>
            </a:r>
            <a:r>
              <a:rPr lang="es-CL" dirty="0" err="1" smtClean="0"/>
              <a:t>concentrate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them</a:t>
            </a:r>
            <a:r>
              <a:rPr lang="es-CL" dirty="0" smtClean="0"/>
              <a:t> as </a:t>
            </a:r>
            <a:r>
              <a:rPr lang="es-CL" dirty="0" err="1" smtClean="0"/>
              <a:t>you</a:t>
            </a:r>
            <a:r>
              <a:rPr lang="es-CL" dirty="0" smtClean="0"/>
              <a:t> listen.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References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Oxford, R. L. (2011). </a:t>
            </a:r>
            <a:r>
              <a:rPr lang="en-GB" i="1" dirty="0"/>
              <a:t>Teaching and researching language learning strategies</a:t>
            </a:r>
            <a:r>
              <a:rPr lang="en-GB" dirty="0"/>
              <a:t>. </a:t>
            </a:r>
            <a:r>
              <a:rPr lang="en-GB"/>
              <a:t>Harlow: Pearson Education.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7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466</TotalTime>
  <Words>104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Orgánico</vt:lpstr>
      <vt:lpstr>Listening Strategy 5</vt:lpstr>
      <vt:lpstr>Paying Attention </vt:lpstr>
      <vt:lpstr>Selective Attention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Strategy 1</dc:title>
  <dc:creator>HP</dc:creator>
  <cp:lastModifiedBy>HP</cp:lastModifiedBy>
  <cp:revision>10</cp:revision>
  <dcterms:created xsi:type="dcterms:W3CDTF">2020-06-09T13:57:08Z</dcterms:created>
  <dcterms:modified xsi:type="dcterms:W3CDTF">2020-07-23T11:06:23Z</dcterms:modified>
</cp:coreProperties>
</file>