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81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4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06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3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8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9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023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3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06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5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46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0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1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9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1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5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E2A182-7FDA-47D3-9EDB-F527D33BD2A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40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 smtClean="0"/>
              <a:t>Listening</a:t>
            </a:r>
            <a:r>
              <a:rPr lang="es-CL" dirty="0" smtClean="0"/>
              <a:t> </a:t>
            </a:r>
            <a:r>
              <a:rPr lang="es-CL" dirty="0" err="1" smtClean="0"/>
              <a:t>Strategy</a:t>
            </a:r>
            <a:r>
              <a:rPr lang="es-CL" dirty="0" smtClean="0"/>
              <a:t> </a:t>
            </a:r>
            <a:r>
              <a:rPr lang="es-CL" dirty="0" smtClean="0"/>
              <a:t>4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Using the senses to understand and remember </a:t>
            </a:r>
            <a:r>
              <a:rPr lang="en-GB" dirty="0" smtClean="0"/>
              <a:t>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54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the senses to understand and remember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Using </a:t>
            </a:r>
            <a:r>
              <a:rPr lang="en-GB" dirty="0"/>
              <a:t>songs to help you remember the words. Listen to or sing them </a:t>
            </a:r>
          </a:p>
          <a:p>
            <a:pPr marL="0" indent="0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6597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Example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485623"/>
            <a:ext cx="9780430" cy="37606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sz="3600" dirty="0" smtClean="0"/>
              <a:t>As </a:t>
            </a:r>
            <a:r>
              <a:rPr lang="es-CL" sz="3600" dirty="0" err="1" smtClean="0"/>
              <a:t>well</a:t>
            </a:r>
            <a:r>
              <a:rPr lang="es-CL" sz="3600" dirty="0" smtClean="0"/>
              <a:t> as films, </a:t>
            </a:r>
            <a:r>
              <a:rPr lang="es-CL" sz="3600" dirty="0" err="1" smtClean="0"/>
              <a:t>music</a:t>
            </a:r>
            <a:r>
              <a:rPr lang="es-CL" sz="3600" dirty="0" smtClean="0"/>
              <a:t> </a:t>
            </a:r>
            <a:r>
              <a:rPr lang="es-CL" sz="3600" dirty="0" err="1" smtClean="0"/>
              <a:t>is</a:t>
            </a:r>
            <a:r>
              <a:rPr lang="es-CL" sz="3600" dirty="0" smtClean="0"/>
              <a:t> </a:t>
            </a:r>
            <a:r>
              <a:rPr lang="es-CL" sz="3600" dirty="0" err="1" smtClean="0"/>
              <a:t>an</a:t>
            </a:r>
            <a:r>
              <a:rPr lang="es-CL" sz="3600" dirty="0" smtClean="0"/>
              <a:t> </a:t>
            </a:r>
            <a:r>
              <a:rPr lang="es-CL" sz="3600" dirty="0" err="1" smtClean="0"/>
              <a:t>excellent</a:t>
            </a:r>
            <a:r>
              <a:rPr lang="es-CL" sz="3600" dirty="0" smtClean="0"/>
              <a:t> </a:t>
            </a:r>
            <a:r>
              <a:rPr lang="es-CL" sz="3600" dirty="0" err="1" smtClean="0"/>
              <a:t>resource</a:t>
            </a:r>
            <a:r>
              <a:rPr lang="es-CL" sz="3600" dirty="0" smtClean="0"/>
              <a:t> to </a:t>
            </a:r>
            <a:r>
              <a:rPr lang="es-CL" sz="3600" dirty="0" err="1" smtClean="0"/>
              <a:t>improve</a:t>
            </a:r>
            <a:r>
              <a:rPr lang="es-CL" sz="3600" dirty="0" smtClean="0"/>
              <a:t> </a:t>
            </a:r>
            <a:r>
              <a:rPr lang="es-CL" sz="3600" dirty="0" err="1" smtClean="0"/>
              <a:t>your</a:t>
            </a:r>
            <a:r>
              <a:rPr lang="es-CL" sz="3600" dirty="0" smtClean="0"/>
              <a:t> </a:t>
            </a:r>
            <a:r>
              <a:rPr lang="es-CL" sz="3600" dirty="0" err="1" smtClean="0"/>
              <a:t>listening</a:t>
            </a:r>
            <a:r>
              <a:rPr lang="es-CL" sz="3600" dirty="0" smtClean="0"/>
              <a:t> </a:t>
            </a:r>
            <a:r>
              <a:rPr lang="es-CL" sz="3600" dirty="0" err="1" smtClean="0"/>
              <a:t>skills</a:t>
            </a:r>
            <a:r>
              <a:rPr lang="es-CL" sz="3600" dirty="0" smtClean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3600" dirty="0" err="1" smtClean="0"/>
              <a:t>Choose</a:t>
            </a:r>
            <a:r>
              <a:rPr lang="es-CL" sz="3600" dirty="0" smtClean="0"/>
              <a:t> </a:t>
            </a:r>
            <a:r>
              <a:rPr lang="es-CL" sz="3600" dirty="0" err="1" smtClean="0"/>
              <a:t>one</a:t>
            </a:r>
            <a:r>
              <a:rPr lang="es-CL" sz="3600" dirty="0" smtClean="0"/>
              <a:t> of </a:t>
            </a:r>
            <a:r>
              <a:rPr lang="es-CL" sz="3600" dirty="0" err="1" smtClean="0"/>
              <a:t>your</a:t>
            </a:r>
            <a:r>
              <a:rPr lang="es-CL" sz="3600" dirty="0" smtClean="0"/>
              <a:t> </a:t>
            </a:r>
            <a:r>
              <a:rPr lang="es-CL" sz="3600" dirty="0" err="1" smtClean="0"/>
              <a:t>favourite</a:t>
            </a:r>
            <a:r>
              <a:rPr lang="es-CL" sz="3600" dirty="0" smtClean="0"/>
              <a:t> </a:t>
            </a:r>
            <a:r>
              <a:rPr lang="es-CL" sz="3600" dirty="0" err="1" smtClean="0"/>
              <a:t>songs</a:t>
            </a:r>
            <a:r>
              <a:rPr lang="es-CL" sz="3600" dirty="0" smtClean="0"/>
              <a:t> in English, listen to </a:t>
            </a:r>
            <a:r>
              <a:rPr lang="es-CL" sz="3600" dirty="0" err="1" smtClean="0"/>
              <a:t>it</a:t>
            </a:r>
            <a:r>
              <a:rPr lang="es-CL" sz="3600" dirty="0" smtClean="0"/>
              <a:t> and try to </a:t>
            </a:r>
            <a:r>
              <a:rPr lang="es-CL" sz="3600" dirty="0" err="1" smtClean="0"/>
              <a:t>understand</a:t>
            </a:r>
            <a:r>
              <a:rPr lang="es-CL" sz="3600" dirty="0" smtClean="0"/>
              <a:t> </a:t>
            </a:r>
            <a:r>
              <a:rPr lang="es-CL" sz="3600" dirty="0" err="1" smtClean="0"/>
              <a:t>the</a:t>
            </a:r>
            <a:r>
              <a:rPr lang="es-CL" sz="3600" dirty="0" smtClean="0"/>
              <a:t> </a:t>
            </a:r>
            <a:r>
              <a:rPr lang="es-CL" sz="3600" dirty="0" err="1" smtClean="0"/>
              <a:t>lyrics</a:t>
            </a:r>
            <a:r>
              <a:rPr lang="es-CL" sz="36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3600" dirty="0" err="1" smtClean="0"/>
              <a:t>Find</a:t>
            </a:r>
            <a:r>
              <a:rPr lang="es-CL" sz="3600" dirty="0" smtClean="0"/>
              <a:t> </a:t>
            </a:r>
            <a:r>
              <a:rPr lang="es-CL" sz="3600" dirty="0" err="1" smtClean="0"/>
              <a:t>out</a:t>
            </a:r>
            <a:r>
              <a:rPr lang="es-CL" sz="3600" dirty="0" smtClean="0"/>
              <a:t> </a:t>
            </a:r>
            <a:r>
              <a:rPr lang="es-CL" sz="3600" dirty="0" err="1" smtClean="0"/>
              <a:t>the</a:t>
            </a:r>
            <a:r>
              <a:rPr lang="es-CL" sz="3600" dirty="0" smtClean="0"/>
              <a:t> </a:t>
            </a:r>
            <a:r>
              <a:rPr lang="es-CL" sz="3600" dirty="0" err="1" smtClean="0"/>
              <a:t>lyrics</a:t>
            </a:r>
            <a:r>
              <a:rPr lang="es-CL" sz="3600" dirty="0" smtClean="0"/>
              <a:t> and </a:t>
            </a:r>
            <a:r>
              <a:rPr lang="es-CL" sz="3600" dirty="0" err="1" smtClean="0"/>
              <a:t>read</a:t>
            </a:r>
            <a:r>
              <a:rPr lang="es-CL" sz="3600" dirty="0" smtClean="0"/>
              <a:t> </a:t>
            </a:r>
            <a:r>
              <a:rPr lang="es-CL" sz="3600" dirty="0" err="1" smtClean="0"/>
              <a:t>them</a:t>
            </a:r>
            <a:r>
              <a:rPr lang="es-CL" sz="3600" dirty="0" smtClean="0"/>
              <a:t> as </a:t>
            </a:r>
            <a:r>
              <a:rPr lang="es-CL" sz="3600" dirty="0" err="1" smtClean="0"/>
              <a:t>you</a:t>
            </a:r>
            <a:r>
              <a:rPr lang="es-CL" sz="3600" dirty="0" smtClean="0"/>
              <a:t> listen to </a:t>
            </a:r>
            <a:r>
              <a:rPr lang="es-CL" sz="3600" dirty="0" err="1" smtClean="0"/>
              <a:t>the</a:t>
            </a:r>
            <a:r>
              <a:rPr lang="es-CL" sz="3600" dirty="0" smtClean="0"/>
              <a:t> </a:t>
            </a:r>
            <a:r>
              <a:rPr lang="es-CL" sz="3600" dirty="0" err="1" smtClean="0"/>
              <a:t>song</a:t>
            </a:r>
            <a:r>
              <a:rPr lang="es-CL" sz="3600" dirty="0" smtClean="0"/>
              <a:t>. </a:t>
            </a:r>
            <a:endParaRPr lang="es-CL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s-CL" sz="3600" dirty="0" err="1" smtClean="0"/>
              <a:t>You</a:t>
            </a:r>
            <a:r>
              <a:rPr lang="es-CL" sz="3600" dirty="0" smtClean="0"/>
              <a:t> can </a:t>
            </a:r>
            <a:r>
              <a:rPr lang="es-CL" sz="3600" dirty="0" err="1" smtClean="0"/>
              <a:t>also</a:t>
            </a:r>
            <a:r>
              <a:rPr lang="es-CL" sz="3600" dirty="0" smtClean="0"/>
              <a:t> </a:t>
            </a:r>
            <a:r>
              <a:rPr lang="es-CL" sz="3600" dirty="0" err="1" smtClean="0"/>
              <a:t>learn</a:t>
            </a:r>
            <a:r>
              <a:rPr lang="es-CL" sz="3600" dirty="0" smtClean="0"/>
              <a:t> </a:t>
            </a:r>
            <a:r>
              <a:rPr lang="es-CL" sz="3600" dirty="0" err="1" smtClean="0"/>
              <a:t>vocabulary</a:t>
            </a:r>
            <a:r>
              <a:rPr lang="es-CL" sz="3600" dirty="0" smtClean="0"/>
              <a:t> </a:t>
            </a:r>
            <a:r>
              <a:rPr lang="es-CL" sz="3600" dirty="0" err="1" smtClean="0"/>
              <a:t>or</a:t>
            </a:r>
            <a:r>
              <a:rPr lang="es-CL" sz="3600" dirty="0" smtClean="0"/>
              <a:t> </a:t>
            </a:r>
            <a:r>
              <a:rPr lang="es-CL" sz="3600" dirty="0" err="1" smtClean="0"/>
              <a:t>expressions</a:t>
            </a:r>
            <a:r>
              <a:rPr lang="es-CL" sz="36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3600" dirty="0" err="1" smtClean="0"/>
              <a:t>You</a:t>
            </a:r>
            <a:r>
              <a:rPr lang="es-CL" sz="3600" dirty="0" smtClean="0"/>
              <a:t> can </a:t>
            </a:r>
            <a:r>
              <a:rPr lang="es-CL" sz="3600" dirty="0" err="1" smtClean="0"/>
              <a:t>improve</a:t>
            </a:r>
            <a:r>
              <a:rPr lang="es-CL" sz="3600" dirty="0" smtClean="0"/>
              <a:t> </a:t>
            </a:r>
            <a:r>
              <a:rPr lang="es-CL" sz="3600" dirty="0" err="1" smtClean="0"/>
              <a:t>your</a:t>
            </a:r>
            <a:r>
              <a:rPr lang="es-CL" sz="3600" dirty="0" smtClean="0"/>
              <a:t> </a:t>
            </a:r>
            <a:r>
              <a:rPr lang="es-CL" sz="3600" dirty="0" err="1" smtClean="0"/>
              <a:t>pronunciation</a:t>
            </a:r>
            <a:r>
              <a:rPr lang="es-CL" sz="3600" dirty="0" smtClean="0"/>
              <a:t> </a:t>
            </a:r>
            <a:r>
              <a:rPr lang="es-CL" sz="3600" dirty="0" err="1" smtClean="0"/>
              <a:t>by</a:t>
            </a:r>
            <a:r>
              <a:rPr lang="es-CL" sz="3600" dirty="0" smtClean="0"/>
              <a:t> </a:t>
            </a:r>
            <a:r>
              <a:rPr lang="es-CL" sz="3600" dirty="0" err="1" smtClean="0"/>
              <a:t>singing</a:t>
            </a:r>
            <a:r>
              <a:rPr lang="es-CL" sz="3600" dirty="0" smtClean="0"/>
              <a:t> </a:t>
            </a:r>
            <a:r>
              <a:rPr lang="es-CL" sz="3600" dirty="0" err="1" smtClean="0"/>
              <a:t>the</a:t>
            </a:r>
            <a:r>
              <a:rPr lang="es-CL" sz="3600" dirty="0" smtClean="0"/>
              <a:t> </a:t>
            </a:r>
            <a:r>
              <a:rPr lang="es-CL" sz="3600" dirty="0" err="1" smtClean="0"/>
              <a:t>song</a:t>
            </a:r>
            <a:r>
              <a:rPr lang="es-CL" sz="3600" dirty="0" smtClean="0"/>
              <a:t> (</a:t>
            </a:r>
            <a:r>
              <a:rPr lang="es-CL" sz="3600" dirty="0" err="1" smtClean="0"/>
              <a:t>repeat</a:t>
            </a:r>
            <a:r>
              <a:rPr lang="es-CL" sz="3600" dirty="0" smtClean="0"/>
              <a:t>, try to </a:t>
            </a:r>
            <a:r>
              <a:rPr lang="es-CL" sz="3600" dirty="0" err="1" smtClean="0"/>
              <a:t>imitate</a:t>
            </a:r>
            <a:r>
              <a:rPr lang="es-CL" sz="3600" dirty="0" smtClean="0"/>
              <a:t> </a:t>
            </a:r>
            <a:r>
              <a:rPr lang="es-CL" sz="3600" dirty="0" err="1" smtClean="0"/>
              <a:t>the</a:t>
            </a:r>
            <a:r>
              <a:rPr lang="es-CL" sz="3600" dirty="0" smtClean="0"/>
              <a:t> </a:t>
            </a:r>
            <a:r>
              <a:rPr lang="es-CL" sz="3600" dirty="0" err="1" smtClean="0"/>
              <a:t>sounds</a:t>
            </a:r>
            <a:r>
              <a:rPr lang="es-CL" sz="3600" dirty="0" smtClean="0"/>
              <a:t>) Karaoke </a:t>
            </a:r>
            <a:r>
              <a:rPr lang="es-CL" sz="3600" dirty="0" err="1" smtClean="0"/>
              <a:t>is</a:t>
            </a:r>
            <a:r>
              <a:rPr lang="es-CL" sz="3600" dirty="0" smtClean="0"/>
              <a:t> a </a:t>
            </a:r>
            <a:r>
              <a:rPr lang="es-CL" sz="3600" dirty="0" err="1" smtClean="0"/>
              <a:t>good</a:t>
            </a:r>
            <a:r>
              <a:rPr lang="es-CL" sz="3600" dirty="0" smtClean="0"/>
              <a:t> idea!</a:t>
            </a:r>
            <a:endParaRPr lang="es-CL" sz="3600" dirty="0" smtClean="0"/>
          </a:p>
          <a:p>
            <a:pPr marL="0" indent="0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1124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1492</TotalTime>
  <Words>116</Words>
  <Application>Microsoft Office PowerPoint</Application>
  <PresentationFormat>Panorámica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Garamond</vt:lpstr>
      <vt:lpstr>Wingdings</vt:lpstr>
      <vt:lpstr>Orgánico</vt:lpstr>
      <vt:lpstr>Listening Strategy 4</vt:lpstr>
      <vt:lpstr>Using the senses to understand and remember </vt:lpstr>
      <vt:lpstr>Example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Strategy 1</dc:title>
  <dc:creator>HP</dc:creator>
  <cp:lastModifiedBy>HP</cp:lastModifiedBy>
  <cp:revision>14</cp:revision>
  <dcterms:created xsi:type="dcterms:W3CDTF">2020-06-09T13:57:08Z</dcterms:created>
  <dcterms:modified xsi:type="dcterms:W3CDTF">2020-06-12T00:13:18Z</dcterms:modified>
</cp:coreProperties>
</file>