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86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6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940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77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6327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79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160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572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6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9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46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01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3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59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17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3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8FD81-6AB1-4222-A155-6772E6A99DB3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441C4D-0A85-4503-B070-1A769B10EF8E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50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Growth </a:t>
            </a:r>
            <a:r>
              <a:rPr lang="es-CL" dirty="0" err="1" smtClean="0"/>
              <a:t>Language</a:t>
            </a:r>
            <a:r>
              <a:rPr lang="es-CL" dirty="0" smtClean="0"/>
              <a:t> </a:t>
            </a:r>
            <a:r>
              <a:rPr lang="es-CL" dirty="0" err="1" smtClean="0"/>
              <a:t>Learning</a:t>
            </a:r>
            <a:r>
              <a:rPr lang="es-CL" dirty="0" smtClean="0"/>
              <a:t> Mindsets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importance of </a:t>
            </a:r>
            <a:r>
              <a:rPr lang="en-GB" dirty="0" smtClean="0"/>
              <a:t>setting challenges.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80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importance </a:t>
            </a:r>
            <a:r>
              <a:rPr lang="en-GB" dirty="0" smtClean="0"/>
              <a:t>setting challenges</a:t>
            </a:r>
            <a:endParaRPr lang="en-GB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dirty="0" err="1" smtClean="0"/>
              <a:t>Remember</a:t>
            </a:r>
            <a:r>
              <a:rPr lang="es-CL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You have </a:t>
            </a:r>
            <a:r>
              <a:rPr lang="en-GB" dirty="0"/>
              <a:t>to understand that </a:t>
            </a:r>
            <a:r>
              <a:rPr lang="en-GB" dirty="0" smtClean="0"/>
              <a:t>you </a:t>
            </a:r>
            <a:r>
              <a:rPr lang="en-GB" dirty="0"/>
              <a:t>need challenges, goals and a plan to reach goals in order to succeed.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30846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676" y="412080"/>
            <a:ext cx="7831138" cy="5872163"/>
          </a:xfrm>
        </p:spPr>
      </p:pic>
    </p:spTree>
    <p:extLst>
      <p:ext uri="{BB962C8B-B14F-4D97-AF65-F5344CB8AC3E}">
        <p14:creationId xmlns:p14="http://schemas.microsoft.com/office/powerpoint/2010/main" val="97644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570" y="0"/>
            <a:ext cx="4800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6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627" y="0"/>
            <a:ext cx="51954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44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088" y="0"/>
            <a:ext cx="469283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6525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37</Words>
  <Application>Microsoft Office PowerPoint</Application>
  <PresentationFormat>Panorámica</PresentationFormat>
  <Paragraphs>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Growth Language Learning Mindsets</vt:lpstr>
      <vt:lpstr>The importance setting challenges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Language Learning Mindsets</dc:title>
  <dc:creator>HP</dc:creator>
  <cp:lastModifiedBy>HP</cp:lastModifiedBy>
  <cp:revision>13</cp:revision>
  <dcterms:created xsi:type="dcterms:W3CDTF">2020-07-15T10:08:03Z</dcterms:created>
  <dcterms:modified xsi:type="dcterms:W3CDTF">2020-07-21T10:21:12Z</dcterms:modified>
</cp:coreProperties>
</file>