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2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2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184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830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081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37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6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95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75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61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29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64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58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0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75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51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C8241-E09B-4A51-BB79-9604E1BB29D8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75449E-CA27-449E-AE52-3C692F1025A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4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Growth </a:t>
            </a:r>
            <a:r>
              <a:rPr lang="es-CL" dirty="0" err="1"/>
              <a:t>Language</a:t>
            </a:r>
            <a:r>
              <a:rPr lang="es-CL" dirty="0"/>
              <a:t> </a:t>
            </a:r>
            <a:r>
              <a:rPr lang="es-CL" dirty="0" err="1"/>
              <a:t>Learning</a:t>
            </a:r>
            <a:r>
              <a:rPr lang="es-CL" dirty="0"/>
              <a:t> Mindsets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Can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learn</a:t>
            </a:r>
            <a:r>
              <a:rPr lang="es-CL" dirty="0" smtClean="0"/>
              <a:t> English in a </a:t>
            </a:r>
            <a:r>
              <a:rPr lang="es-CL" dirty="0" err="1" smtClean="0"/>
              <a:t>Spanish-speaking</a:t>
            </a:r>
            <a:r>
              <a:rPr lang="es-CL" dirty="0" smtClean="0"/>
              <a:t> country?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95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Discussion</a:t>
            </a:r>
            <a:r>
              <a:rPr lang="es-CL" dirty="0" smtClean="0"/>
              <a:t>: 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s-CL" dirty="0" err="1" smtClean="0"/>
              <a:t>Is</a:t>
            </a:r>
            <a:r>
              <a:rPr lang="es-CL" dirty="0" smtClean="0"/>
              <a:t> travelling to </a:t>
            </a:r>
            <a:r>
              <a:rPr lang="es-CL" dirty="0" err="1" smtClean="0"/>
              <a:t>an</a:t>
            </a:r>
            <a:r>
              <a:rPr lang="es-CL" dirty="0" smtClean="0"/>
              <a:t> English-</a:t>
            </a:r>
            <a:r>
              <a:rPr lang="es-CL" dirty="0" err="1" smtClean="0"/>
              <a:t>speaking</a:t>
            </a:r>
            <a:r>
              <a:rPr lang="es-CL" dirty="0" smtClean="0"/>
              <a:t> country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best</a:t>
            </a:r>
            <a:r>
              <a:rPr lang="es-CL" dirty="0" smtClean="0"/>
              <a:t> </a:t>
            </a:r>
            <a:r>
              <a:rPr lang="es-CL" dirty="0" err="1" smtClean="0"/>
              <a:t>way</a:t>
            </a:r>
            <a:r>
              <a:rPr lang="es-CL" dirty="0" smtClean="0"/>
              <a:t> to </a:t>
            </a:r>
            <a:r>
              <a:rPr lang="es-CL" dirty="0" err="1" smtClean="0"/>
              <a:t>learn</a:t>
            </a:r>
            <a:r>
              <a:rPr lang="es-CL" dirty="0" smtClean="0"/>
              <a:t> English? </a:t>
            </a:r>
            <a:endParaRPr lang="en-GB" dirty="0" smtClean="0"/>
          </a:p>
          <a:p>
            <a:r>
              <a:rPr lang="en-GB" dirty="0" smtClean="0"/>
              <a:t>Can </a:t>
            </a:r>
            <a:r>
              <a:rPr lang="en-GB" dirty="0"/>
              <a:t>you really learn English in a Spanish-speaking country? </a:t>
            </a:r>
          </a:p>
          <a:p>
            <a:r>
              <a:rPr lang="en-GB" dirty="0" smtClean="0"/>
              <a:t>Is </a:t>
            </a:r>
            <a:r>
              <a:rPr lang="en-GB" dirty="0"/>
              <a:t>it possible to learn English in a </a:t>
            </a:r>
            <a:r>
              <a:rPr lang="en-GB" dirty="0" smtClean="0"/>
              <a:t>classroom</a:t>
            </a:r>
            <a:r>
              <a:rPr lang="en-GB" dirty="0"/>
              <a:t>? </a:t>
            </a:r>
            <a:endParaRPr lang="en-GB" dirty="0" smtClean="0"/>
          </a:p>
          <a:p>
            <a:r>
              <a:rPr lang="es-CL" dirty="0" err="1" smtClean="0"/>
              <a:t>Some</a:t>
            </a:r>
            <a:r>
              <a:rPr lang="es-CL" dirty="0" smtClean="0"/>
              <a:t> </a:t>
            </a:r>
            <a:r>
              <a:rPr lang="es-CL" dirty="0" err="1" smtClean="0"/>
              <a:t>people</a:t>
            </a:r>
            <a:r>
              <a:rPr lang="es-CL" dirty="0" smtClean="0"/>
              <a:t> </a:t>
            </a:r>
            <a:r>
              <a:rPr lang="es-CL" dirty="0" err="1" smtClean="0"/>
              <a:t>say</a:t>
            </a:r>
            <a:r>
              <a:rPr lang="es-CL" dirty="0" smtClean="0"/>
              <a:t> </a:t>
            </a:r>
            <a:r>
              <a:rPr lang="es-CL" dirty="0" err="1" smtClean="0"/>
              <a:t>that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can </a:t>
            </a:r>
            <a:r>
              <a:rPr lang="es-CL" dirty="0" err="1" smtClean="0"/>
              <a:t>learn</a:t>
            </a:r>
            <a:r>
              <a:rPr lang="es-CL" dirty="0" smtClean="0"/>
              <a:t> English (</a:t>
            </a:r>
            <a:r>
              <a:rPr lang="es-CL" dirty="0" err="1" smtClean="0"/>
              <a:t>or</a:t>
            </a:r>
            <a:r>
              <a:rPr lang="es-CL" dirty="0" smtClean="0"/>
              <a:t> </a:t>
            </a:r>
            <a:r>
              <a:rPr lang="es-CL" dirty="0" err="1" smtClean="0"/>
              <a:t>another</a:t>
            </a:r>
            <a:r>
              <a:rPr lang="es-CL" dirty="0" smtClean="0"/>
              <a:t> </a:t>
            </a:r>
            <a:r>
              <a:rPr lang="es-CL" dirty="0" err="1" smtClean="0"/>
              <a:t>language</a:t>
            </a:r>
            <a:r>
              <a:rPr lang="es-CL" dirty="0" smtClean="0"/>
              <a:t>) </a:t>
            </a:r>
            <a:r>
              <a:rPr lang="es-CL" dirty="0" err="1" smtClean="0"/>
              <a:t>only</a:t>
            </a:r>
            <a:r>
              <a:rPr lang="es-CL" dirty="0" smtClean="0"/>
              <a:t> </a:t>
            </a:r>
            <a:r>
              <a:rPr lang="es-CL" dirty="0" err="1" smtClean="0"/>
              <a:t>by</a:t>
            </a:r>
            <a:r>
              <a:rPr lang="es-CL" dirty="0" smtClean="0"/>
              <a:t> travelling. Do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agree</a:t>
            </a:r>
            <a:r>
              <a:rPr lang="es-CL" dirty="0"/>
              <a:t> </a:t>
            </a:r>
            <a:r>
              <a:rPr lang="es-CL" dirty="0" err="1" smtClean="0"/>
              <a:t>or</a:t>
            </a:r>
            <a:r>
              <a:rPr lang="es-CL" dirty="0" smtClean="0"/>
              <a:t> </a:t>
            </a:r>
            <a:r>
              <a:rPr lang="es-CL" dirty="0" err="1" smtClean="0"/>
              <a:t>disagree</a:t>
            </a:r>
            <a:r>
              <a:rPr lang="es-CL" dirty="0" smtClean="0"/>
              <a:t>?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1186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Points</a:t>
            </a:r>
            <a:r>
              <a:rPr lang="es-CL" dirty="0" smtClean="0"/>
              <a:t> to </a:t>
            </a:r>
            <a:r>
              <a:rPr lang="es-CL" dirty="0" err="1" smtClean="0"/>
              <a:t>consider</a:t>
            </a:r>
            <a:r>
              <a:rPr lang="es-CL" dirty="0" smtClean="0"/>
              <a:t>:</a:t>
            </a:r>
            <a:br>
              <a:rPr lang="es-CL" dirty="0" smtClean="0"/>
            </a:b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We cannot deny that you can learn English by travelling. </a:t>
            </a:r>
            <a:r>
              <a:rPr lang="es-CL" dirty="0"/>
              <a:t>Of </a:t>
            </a:r>
            <a:r>
              <a:rPr lang="es-CL" dirty="0" err="1"/>
              <a:t>course</a:t>
            </a:r>
            <a:r>
              <a:rPr lang="es-CL" dirty="0"/>
              <a:t>, </a:t>
            </a:r>
            <a:r>
              <a:rPr lang="es-CL" dirty="0" err="1"/>
              <a:t>you</a:t>
            </a:r>
            <a:r>
              <a:rPr lang="es-CL" dirty="0"/>
              <a:t> can!</a:t>
            </a:r>
            <a:endParaRPr lang="en-GB" dirty="0"/>
          </a:p>
          <a:p>
            <a:pPr lvl="0"/>
            <a:r>
              <a:rPr lang="en-GB" dirty="0"/>
              <a:t>However, it is proved that you can also learn English in your own country.</a:t>
            </a:r>
          </a:p>
          <a:p>
            <a:pPr lvl="0"/>
            <a:r>
              <a:rPr lang="en-GB" dirty="0"/>
              <a:t>Even though travelling is an excellent way to learn and practice a new language, it is possible to learn a new language in a classroom.</a:t>
            </a:r>
          </a:p>
          <a:p>
            <a:pPr lvl="0"/>
            <a:r>
              <a:rPr lang="en-GB" dirty="0"/>
              <a:t>You can go to an English-speaking country, and you might not learn a lot if you don’t push yourself. </a:t>
            </a:r>
            <a:r>
              <a:rPr lang="es-CL" dirty="0" err="1"/>
              <a:t>Remember</a:t>
            </a:r>
            <a:r>
              <a:rPr lang="es-CL" dirty="0"/>
              <a:t>, </a:t>
            </a:r>
            <a:r>
              <a:rPr lang="es-CL" dirty="0" err="1"/>
              <a:t>this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not</a:t>
            </a:r>
            <a:r>
              <a:rPr lang="es-CL" dirty="0"/>
              <a:t> </a:t>
            </a:r>
            <a:r>
              <a:rPr lang="es-CL" dirty="0" err="1"/>
              <a:t>magic</a:t>
            </a:r>
            <a:r>
              <a:rPr lang="es-CL" dirty="0"/>
              <a:t>! </a:t>
            </a:r>
            <a:endParaRPr lang="en-GB" dirty="0"/>
          </a:p>
          <a:p>
            <a:pPr lvl="0"/>
            <a:r>
              <a:rPr lang="en-GB" dirty="0"/>
              <a:t>You can learn English at any place. It really depends on you, your effort and commitment to do it.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5469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185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Growth Language Learning Mindsets</vt:lpstr>
      <vt:lpstr>Discussion: </vt:lpstr>
      <vt:lpstr>Points to consider: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Language Learning Mindsets</dc:title>
  <dc:creator>HP</dc:creator>
  <cp:lastModifiedBy>HP</cp:lastModifiedBy>
  <cp:revision>3</cp:revision>
  <dcterms:created xsi:type="dcterms:W3CDTF">2020-07-15T11:46:00Z</dcterms:created>
  <dcterms:modified xsi:type="dcterms:W3CDTF">2020-07-15T12:13:45Z</dcterms:modified>
</cp:coreProperties>
</file>