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4"/>
    <p:sldMasterId id="2147483890" r:id="rId5"/>
    <p:sldMasterId id="2147483927" r:id="rId6"/>
    <p:sldMasterId id="2147483964" r:id="rId7"/>
  </p:sldMasterIdLst>
  <p:notesMasterIdLst>
    <p:notesMasterId r:id="rId70"/>
  </p:notesMasterIdLst>
  <p:handoutMasterIdLst>
    <p:handoutMasterId r:id="rId71"/>
  </p:handoutMasterIdLst>
  <p:sldIdLst>
    <p:sldId id="256" r:id="rId8"/>
    <p:sldId id="281" r:id="rId9"/>
    <p:sldId id="328" r:id="rId10"/>
    <p:sldId id="282" r:id="rId11"/>
    <p:sldId id="300" r:id="rId12"/>
    <p:sldId id="329" r:id="rId13"/>
    <p:sldId id="301" r:id="rId14"/>
    <p:sldId id="276" r:id="rId15"/>
    <p:sldId id="302" r:id="rId16"/>
    <p:sldId id="303" r:id="rId17"/>
    <p:sldId id="330" r:id="rId18"/>
    <p:sldId id="305" r:id="rId19"/>
    <p:sldId id="306" r:id="rId20"/>
    <p:sldId id="266" r:id="rId21"/>
    <p:sldId id="267" r:id="rId22"/>
    <p:sldId id="331" r:id="rId23"/>
    <p:sldId id="353" r:id="rId24"/>
    <p:sldId id="332" r:id="rId25"/>
    <p:sldId id="354" r:id="rId26"/>
    <p:sldId id="268" r:id="rId27"/>
    <p:sldId id="355" r:id="rId28"/>
    <p:sldId id="269" r:id="rId29"/>
    <p:sldId id="333" r:id="rId30"/>
    <p:sldId id="270" r:id="rId31"/>
    <p:sldId id="271" r:id="rId32"/>
    <p:sldId id="334" r:id="rId33"/>
    <p:sldId id="335" r:id="rId34"/>
    <p:sldId id="336" r:id="rId35"/>
    <p:sldId id="337" r:id="rId36"/>
    <p:sldId id="338" r:id="rId37"/>
    <p:sldId id="339" r:id="rId38"/>
    <p:sldId id="325" r:id="rId39"/>
    <p:sldId id="324" r:id="rId40"/>
    <p:sldId id="340" r:id="rId41"/>
    <p:sldId id="351" r:id="rId42"/>
    <p:sldId id="350" r:id="rId43"/>
    <p:sldId id="341" r:id="rId44"/>
    <p:sldId id="342" r:id="rId45"/>
    <p:sldId id="343" r:id="rId46"/>
    <p:sldId id="344" r:id="rId47"/>
    <p:sldId id="345" r:id="rId48"/>
    <p:sldId id="346" r:id="rId49"/>
    <p:sldId id="347" r:id="rId50"/>
    <p:sldId id="348" r:id="rId51"/>
    <p:sldId id="349" r:id="rId52"/>
    <p:sldId id="321" r:id="rId53"/>
    <p:sldId id="322" r:id="rId54"/>
    <p:sldId id="356" r:id="rId55"/>
    <p:sldId id="357" r:id="rId56"/>
    <p:sldId id="358" r:id="rId57"/>
    <p:sldId id="326" r:id="rId58"/>
    <p:sldId id="361" r:id="rId59"/>
    <p:sldId id="362" r:id="rId60"/>
    <p:sldId id="363" r:id="rId61"/>
    <p:sldId id="364" r:id="rId62"/>
    <p:sldId id="365" r:id="rId63"/>
    <p:sldId id="366" r:id="rId64"/>
    <p:sldId id="368" r:id="rId65"/>
    <p:sldId id="369" r:id="rId66"/>
    <p:sldId id="323" r:id="rId67"/>
    <p:sldId id="370" r:id="rId68"/>
    <p:sldId id="37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25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5" autoAdjust="0"/>
    <p:restoredTop sz="90663" autoAdjust="0"/>
  </p:normalViewPr>
  <p:slideViewPr>
    <p:cSldViewPr snapToGrid="0" snapToObjects="1">
      <p:cViewPr varScale="1">
        <p:scale>
          <a:sx n="57" d="100"/>
          <a:sy n="57" d="100"/>
        </p:scale>
        <p:origin x="952" y="5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snapToObjects="1" showGuides="1">
      <p:cViewPr varScale="1">
        <p:scale>
          <a:sx n="160" d="100"/>
          <a:sy n="160" d="100"/>
        </p:scale>
        <p:origin x="5312"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7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1F7DA-BA6B-472E-A0A6-FF302B3B6CD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4E90D49-25EB-46AE-B93E-09CCF086D9C6}">
      <dgm:prSet/>
      <dgm:spPr/>
      <dgm:t>
        <a:bodyPr/>
        <a:lstStyle/>
        <a:p>
          <a:r>
            <a:rPr lang="en-US" dirty="0"/>
            <a:t>Five placement blocks, each six weeks long.  2 this year, and 3 in your final year.</a:t>
          </a:r>
        </a:p>
      </dgm:t>
    </dgm:pt>
    <dgm:pt modelId="{A64D9250-7FBD-48B6-BB22-BBCB2B99B8EE}" type="parTrans" cxnId="{012431DD-66D5-4960-BEB3-B52E3AF8ABA4}">
      <dgm:prSet/>
      <dgm:spPr/>
      <dgm:t>
        <a:bodyPr/>
        <a:lstStyle/>
        <a:p>
          <a:endParaRPr lang="en-US"/>
        </a:p>
      </dgm:t>
    </dgm:pt>
    <dgm:pt modelId="{0AFBF656-556A-497D-9CF4-F391894E25DA}" type="sibTrans" cxnId="{012431DD-66D5-4960-BEB3-B52E3AF8ABA4}">
      <dgm:prSet/>
      <dgm:spPr/>
      <dgm:t>
        <a:bodyPr/>
        <a:lstStyle/>
        <a:p>
          <a:endParaRPr lang="en-US"/>
        </a:p>
      </dgm:t>
    </dgm:pt>
    <dgm:pt modelId="{EA77AC82-FBE3-44E1-820A-56829A90711C}">
      <dgm:prSet/>
      <dgm:spPr/>
      <dgm:t>
        <a:bodyPr/>
        <a:lstStyle/>
        <a:p>
          <a:r>
            <a:rPr lang="en-US" dirty="0"/>
            <a:t>Full-time, with a minimum of 35 hours per week, to accrue 1,000 hours across all placements.</a:t>
          </a:r>
        </a:p>
      </dgm:t>
    </dgm:pt>
    <dgm:pt modelId="{A524F0F1-E66D-4855-872E-FBAB27C4E18B}" type="parTrans" cxnId="{C33347EF-88EF-4C02-AB3D-A506605880BD}">
      <dgm:prSet/>
      <dgm:spPr/>
      <dgm:t>
        <a:bodyPr/>
        <a:lstStyle/>
        <a:p>
          <a:endParaRPr lang="en-US"/>
        </a:p>
      </dgm:t>
    </dgm:pt>
    <dgm:pt modelId="{78DBF39C-D7FE-433D-8CA3-C6F912BDF2FE}" type="sibTrans" cxnId="{C33347EF-88EF-4C02-AB3D-A506605880BD}">
      <dgm:prSet/>
      <dgm:spPr/>
      <dgm:t>
        <a:bodyPr/>
        <a:lstStyle/>
        <a:p>
          <a:endParaRPr lang="en-US"/>
        </a:p>
      </dgm:t>
    </dgm:pt>
    <dgm:pt modelId="{4240BE1D-0967-4309-9E01-2741095403BA}">
      <dgm:prSet/>
      <dgm:spPr/>
      <dgm:t>
        <a:bodyPr/>
        <a:lstStyle/>
        <a:p>
          <a:r>
            <a:rPr lang="en-US" dirty="0"/>
            <a:t>Breadth of experiences: different communities, differing settings.  May include remote working, role emerging &amp; project placements.</a:t>
          </a:r>
        </a:p>
      </dgm:t>
    </dgm:pt>
    <dgm:pt modelId="{CFEB243D-F9E8-4471-A427-B4F6CABEA895}" type="parTrans" cxnId="{F91AF57D-FC04-4A64-A165-B0ADDDBE1AFF}">
      <dgm:prSet/>
      <dgm:spPr/>
      <dgm:t>
        <a:bodyPr/>
        <a:lstStyle/>
        <a:p>
          <a:endParaRPr lang="en-US"/>
        </a:p>
      </dgm:t>
    </dgm:pt>
    <dgm:pt modelId="{AD7A31F4-24BB-4E5C-B341-B2E6FBC3711B}" type="sibTrans" cxnId="{F91AF57D-FC04-4A64-A165-B0ADDDBE1AFF}">
      <dgm:prSet/>
      <dgm:spPr/>
      <dgm:t>
        <a:bodyPr/>
        <a:lstStyle/>
        <a:p>
          <a:endParaRPr lang="en-US"/>
        </a:p>
      </dgm:t>
    </dgm:pt>
    <dgm:pt modelId="{0CE1E54E-38F1-4903-A88A-EDAB1C80EC48}">
      <dgm:prSet/>
      <dgm:spPr/>
      <dgm:t>
        <a:bodyPr/>
        <a:lstStyle/>
        <a:p>
          <a:r>
            <a:rPr lang="en-US" dirty="0"/>
            <a:t>No ‘core’ placement experiences: students are unlikely to have comparable placement portfolios.  Possible weekend working in specific services.</a:t>
          </a:r>
        </a:p>
      </dgm:t>
    </dgm:pt>
    <dgm:pt modelId="{43A50506-9A59-4F8D-A166-1CDC6C601F34}" type="parTrans" cxnId="{6C39F06F-831D-4032-BE8B-CAAF616FA75D}">
      <dgm:prSet/>
      <dgm:spPr/>
      <dgm:t>
        <a:bodyPr/>
        <a:lstStyle/>
        <a:p>
          <a:endParaRPr lang="en-US"/>
        </a:p>
      </dgm:t>
    </dgm:pt>
    <dgm:pt modelId="{BD05829B-BF72-4931-B4EA-7AE6026879AF}" type="sibTrans" cxnId="{6C39F06F-831D-4032-BE8B-CAAF616FA75D}">
      <dgm:prSet/>
      <dgm:spPr/>
      <dgm:t>
        <a:bodyPr/>
        <a:lstStyle/>
        <a:p>
          <a:endParaRPr lang="en-US"/>
        </a:p>
      </dgm:t>
    </dgm:pt>
    <dgm:pt modelId="{8F64C1A1-E044-4CE9-A711-046BCF7249B9}">
      <dgm:prSet/>
      <dgm:spPr/>
      <dgm:t>
        <a:bodyPr/>
        <a:lstStyle/>
        <a:p>
          <a:r>
            <a:rPr lang="en-US"/>
            <a:t>Placement opportunities are negotiated with health and social care services throughout East Anglia.</a:t>
          </a:r>
        </a:p>
      </dgm:t>
    </dgm:pt>
    <dgm:pt modelId="{9DD60AE7-AF6F-45C4-A52E-8C72EB7909D8}" type="parTrans" cxnId="{41FBA1A3-E819-401D-AAD5-285B4668E3C6}">
      <dgm:prSet/>
      <dgm:spPr/>
      <dgm:t>
        <a:bodyPr/>
        <a:lstStyle/>
        <a:p>
          <a:endParaRPr lang="en-US"/>
        </a:p>
      </dgm:t>
    </dgm:pt>
    <dgm:pt modelId="{37B5FCC9-1B2C-4277-B4E9-1F32D9D8C322}" type="sibTrans" cxnId="{41FBA1A3-E819-401D-AAD5-285B4668E3C6}">
      <dgm:prSet/>
      <dgm:spPr/>
      <dgm:t>
        <a:bodyPr/>
        <a:lstStyle/>
        <a:p>
          <a:endParaRPr lang="en-US"/>
        </a:p>
      </dgm:t>
    </dgm:pt>
    <dgm:pt modelId="{164F6D96-34BF-4AFC-9C11-F6207640597D}">
      <dgm:prSet/>
      <dgm:spPr/>
      <dgm:t>
        <a:bodyPr/>
        <a:lstStyle/>
        <a:p>
          <a:r>
            <a:rPr lang="en-US" dirty="0"/>
            <a:t>Balance of offers across multiple universities and programs – you don’t see it all. We rely upon relationships to receive offers.  Sometimes we have a huge number of placements to pick from in a block.  Other times, not.</a:t>
          </a:r>
        </a:p>
      </dgm:t>
    </dgm:pt>
    <dgm:pt modelId="{EEC6D511-70AC-491E-8200-5B5B051E1522}" type="parTrans" cxnId="{EAB744C5-3704-4B3A-8CE8-69FABF4532D5}">
      <dgm:prSet/>
      <dgm:spPr/>
      <dgm:t>
        <a:bodyPr/>
        <a:lstStyle/>
        <a:p>
          <a:endParaRPr lang="en-US"/>
        </a:p>
      </dgm:t>
    </dgm:pt>
    <dgm:pt modelId="{ED5EBBCD-A05F-48C2-AB07-DB4A5F60B44D}" type="sibTrans" cxnId="{EAB744C5-3704-4B3A-8CE8-69FABF4532D5}">
      <dgm:prSet/>
      <dgm:spPr/>
      <dgm:t>
        <a:bodyPr/>
        <a:lstStyle/>
        <a:p>
          <a:endParaRPr lang="en-US"/>
        </a:p>
      </dgm:t>
    </dgm:pt>
    <dgm:pt modelId="{2A4F87F7-A7D1-4223-908D-449D27D27DB6}">
      <dgm:prSet/>
      <dgm:spPr/>
      <dgm:t>
        <a:bodyPr/>
        <a:lstStyle/>
        <a:p>
          <a:r>
            <a:rPr lang="en-US"/>
            <a:t>No electives, students should not approach personal contacts. </a:t>
          </a:r>
        </a:p>
      </dgm:t>
    </dgm:pt>
    <dgm:pt modelId="{D7A0B182-9AFA-4C85-B8FE-1A05029C0136}" type="parTrans" cxnId="{0BD8EBE8-4E19-428D-9A3A-4E53B152F08E}">
      <dgm:prSet/>
      <dgm:spPr/>
      <dgm:t>
        <a:bodyPr/>
        <a:lstStyle/>
        <a:p>
          <a:endParaRPr lang="en-US"/>
        </a:p>
      </dgm:t>
    </dgm:pt>
    <dgm:pt modelId="{AC430641-811B-462F-BA08-83086C38920E}" type="sibTrans" cxnId="{0BD8EBE8-4E19-428D-9A3A-4E53B152F08E}">
      <dgm:prSet/>
      <dgm:spPr/>
      <dgm:t>
        <a:bodyPr/>
        <a:lstStyle/>
        <a:p>
          <a:endParaRPr lang="en-US"/>
        </a:p>
      </dgm:t>
    </dgm:pt>
    <dgm:pt modelId="{8D59F72C-BBBB-4E72-BCC4-C5E56CA6CDC2}" type="pres">
      <dgm:prSet presAssocID="{41F1F7DA-BA6B-472E-A0A6-FF302B3B6CD2}" presName="root" presStyleCnt="0">
        <dgm:presLayoutVars>
          <dgm:dir/>
          <dgm:resizeHandles val="exact"/>
        </dgm:presLayoutVars>
      </dgm:prSet>
      <dgm:spPr/>
    </dgm:pt>
    <dgm:pt modelId="{BB566C10-9A34-48C1-9FC8-F7DDC8E94359}" type="pres">
      <dgm:prSet presAssocID="{F4E90D49-25EB-46AE-B93E-09CCF086D9C6}" presName="compNode" presStyleCnt="0"/>
      <dgm:spPr/>
    </dgm:pt>
    <dgm:pt modelId="{E0F6301F-9157-45B7-9E3B-860E42020481}" type="pres">
      <dgm:prSet presAssocID="{F4E90D49-25EB-46AE-B93E-09CCF086D9C6}" presName="bgRect" presStyleLbl="bgShp" presStyleIdx="0" presStyleCnt="7"/>
      <dgm:spPr/>
    </dgm:pt>
    <dgm:pt modelId="{D99706FC-9EAA-4C30-9638-D48997C4E7A4}" type="pres">
      <dgm:prSet presAssocID="{F4E90D49-25EB-46AE-B93E-09CCF086D9C6}"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own"/>
        </a:ext>
      </dgm:extLst>
    </dgm:pt>
    <dgm:pt modelId="{7FD60FD3-B142-47C3-8446-69DED531B165}" type="pres">
      <dgm:prSet presAssocID="{F4E90D49-25EB-46AE-B93E-09CCF086D9C6}" presName="spaceRect" presStyleCnt="0"/>
      <dgm:spPr/>
    </dgm:pt>
    <dgm:pt modelId="{C78B6912-FC91-489A-AC60-16BC41B1106D}" type="pres">
      <dgm:prSet presAssocID="{F4E90D49-25EB-46AE-B93E-09CCF086D9C6}" presName="parTx" presStyleLbl="revTx" presStyleIdx="0" presStyleCnt="7">
        <dgm:presLayoutVars>
          <dgm:chMax val="0"/>
          <dgm:chPref val="0"/>
        </dgm:presLayoutVars>
      </dgm:prSet>
      <dgm:spPr/>
    </dgm:pt>
    <dgm:pt modelId="{327C30E7-9042-4C0D-9D62-E847A2AED50F}" type="pres">
      <dgm:prSet presAssocID="{0AFBF656-556A-497D-9CF4-F391894E25DA}" presName="sibTrans" presStyleCnt="0"/>
      <dgm:spPr/>
    </dgm:pt>
    <dgm:pt modelId="{DC3CDB88-B073-41DE-AD57-D62ADE5E024F}" type="pres">
      <dgm:prSet presAssocID="{EA77AC82-FBE3-44E1-820A-56829A90711C}" presName="compNode" presStyleCnt="0"/>
      <dgm:spPr/>
    </dgm:pt>
    <dgm:pt modelId="{08D3C632-2381-41C5-8802-ACB262559BE3}" type="pres">
      <dgm:prSet presAssocID="{EA77AC82-FBE3-44E1-820A-56829A90711C}" presName="bgRect" presStyleLbl="bgShp" presStyleIdx="1" presStyleCnt="7"/>
      <dgm:spPr/>
    </dgm:pt>
    <dgm:pt modelId="{310A9915-D420-4950-A7BB-A03A12902267}" type="pres">
      <dgm:prSet presAssocID="{EA77AC82-FBE3-44E1-820A-56829A90711C}"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opical scene"/>
        </a:ext>
      </dgm:extLst>
    </dgm:pt>
    <dgm:pt modelId="{75455B12-1FD9-4D07-A535-1CF451015564}" type="pres">
      <dgm:prSet presAssocID="{EA77AC82-FBE3-44E1-820A-56829A90711C}" presName="spaceRect" presStyleCnt="0"/>
      <dgm:spPr/>
    </dgm:pt>
    <dgm:pt modelId="{800F3B65-FFF8-48E0-91A0-E0523A4DFD83}" type="pres">
      <dgm:prSet presAssocID="{EA77AC82-FBE3-44E1-820A-56829A90711C}" presName="parTx" presStyleLbl="revTx" presStyleIdx="1" presStyleCnt="7">
        <dgm:presLayoutVars>
          <dgm:chMax val="0"/>
          <dgm:chPref val="0"/>
        </dgm:presLayoutVars>
      </dgm:prSet>
      <dgm:spPr/>
    </dgm:pt>
    <dgm:pt modelId="{59DF9D33-E580-4415-85FC-A55132A57E71}" type="pres">
      <dgm:prSet presAssocID="{78DBF39C-D7FE-433D-8CA3-C6F912BDF2FE}" presName="sibTrans" presStyleCnt="0"/>
      <dgm:spPr/>
    </dgm:pt>
    <dgm:pt modelId="{0306AB9C-6CF5-4A49-9C12-545B6DA779CD}" type="pres">
      <dgm:prSet presAssocID="{4240BE1D-0967-4309-9E01-2741095403BA}" presName="compNode" presStyleCnt="0"/>
      <dgm:spPr/>
    </dgm:pt>
    <dgm:pt modelId="{8E1D39FD-96EE-4C71-8380-C3624133D7D0}" type="pres">
      <dgm:prSet presAssocID="{4240BE1D-0967-4309-9E01-2741095403BA}" presName="bgRect" presStyleLbl="bgShp" presStyleIdx="2" presStyleCnt="7"/>
      <dgm:spPr/>
    </dgm:pt>
    <dgm:pt modelId="{8BBEB4EB-3C63-4B40-8A0E-895EF9D2C39A}" type="pres">
      <dgm:prSet presAssocID="{4240BE1D-0967-4309-9E01-2741095403BA}"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ream"/>
        </a:ext>
      </dgm:extLst>
    </dgm:pt>
    <dgm:pt modelId="{CD39E689-552E-4A79-BBD3-55094DC27A3C}" type="pres">
      <dgm:prSet presAssocID="{4240BE1D-0967-4309-9E01-2741095403BA}" presName="spaceRect" presStyleCnt="0"/>
      <dgm:spPr/>
    </dgm:pt>
    <dgm:pt modelId="{5F0F35E1-2197-4C82-B032-6C9FB2FEBA7C}" type="pres">
      <dgm:prSet presAssocID="{4240BE1D-0967-4309-9E01-2741095403BA}" presName="parTx" presStyleLbl="revTx" presStyleIdx="2" presStyleCnt="7">
        <dgm:presLayoutVars>
          <dgm:chMax val="0"/>
          <dgm:chPref val="0"/>
        </dgm:presLayoutVars>
      </dgm:prSet>
      <dgm:spPr/>
    </dgm:pt>
    <dgm:pt modelId="{26C5E041-B501-4252-BDB2-0EC700907C2C}" type="pres">
      <dgm:prSet presAssocID="{AD7A31F4-24BB-4E5C-B341-B2E6FBC3711B}" presName="sibTrans" presStyleCnt="0"/>
      <dgm:spPr/>
    </dgm:pt>
    <dgm:pt modelId="{68FCE349-673A-4512-B60B-C210E03D49CF}" type="pres">
      <dgm:prSet presAssocID="{0CE1E54E-38F1-4903-A88A-EDAB1C80EC48}" presName="compNode" presStyleCnt="0"/>
      <dgm:spPr/>
    </dgm:pt>
    <dgm:pt modelId="{8BD75514-6BF1-44E8-AD2F-000E6548C37D}" type="pres">
      <dgm:prSet presAssocID="{0CE1E54E-38F1-4903-A88A-EDAB1C80EC48}" presName="bgRect" presStyleLbl="bgShp" presStyleIdx="3" presStyleCnt="7"/>
      <dgm:spPr/>
    </dgm:pt>
    <dgm:pt modelId="{5D2EBF00-E358-4F5C-AB9B-23C616EFCAB3}" type="pres">
      <dgm:prSet presAssocID="{0CE1E54E-38F1-4903-A88A-EDAB1C80EC4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3724F6A9-285B-4B62-AC6D-CDAABF872350}" type="pres">
      <dgm:prSet presAssocID="{0CE1E54E-38F1-4903-A88A-EDAB1C80EC48}" presName="spaceRect" presStyleCnt="0"/>
      <dgm:spPr/>
    </dgm:pt>
    <dgm:pt modelId="{6A4CC26B-145C-464A-9E72-6FCF2DD82654}" type="pres">
      <dgm:prSet presAssocID="{0CE1E54E-38F1-4903-A88A-EDAB1C80EC48}" presName="parTx" presStyleLbl="revTx" presStyleIdx="3" presStyleCnt="7">
        <dgm:presLayoutVars>
          <dgm:chMax val="0"/>
          <dgm:chPref val="0"/>
        </dgm:presLayoutVars>
      </dgm:prSet>
      <dgm:spPr/>
    </dgm:pt>
    <dgm:pt modelId="{A23FBB0E-3796-4764-95A6-5386EE627474}" type="pres">
      <dgm:prSet presAssocID="{BD05829B-BF72-4931-B4EA-7AE6026879AF}" presName="sibTrans" presStyleCnt="0"/>
      <dgm:spPr/>
    </dgm:pt>
    <dgm:pt modelId="{CFDDC57F-FE26-4F74-9843-84EF2F1D428C}" type="pres">
      <dgm:prSet presAssocID="{8F64C1A1-E044-4CE9-A711-046BCF7249B9}" presName="compNode" presStyleCnt="0"/>
      <dgm:spPr/>
    </dgm:pt>
    <dgm:pt modelId="{61113AC2-D51F-4BEB-ABF4-EE8493949BE4}" type="pres">
      <dgm:prSet presAssocID="{8F64C1A1-E044-4CE9-A711-046BCF7249B9}" presName="bgRect" presStyleLbl="bgShp" presStyleIdx="4" presStyleCnt="7"/>
      <dgm:spPr/>
    </dgm:pt>
    <dgm:pt modelId="{C59BBE50-F7B0-4868-B8D7-53612C8CD8EC}" type="pres">
      <dgm:prSet presAssocID="{8F64C1A1-E044-4CE9-A711-046BCF7249B9}"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ospital"/>
        </a:ext>
      </dgm:extLst>
    </dgm:pt>
    <dgm:pt modelId="{D66AFBAB-B4FE-49BE-BEEC-DDFCCFA3B0B7}" type="pres">
      <dgm:prSet presAssocID="{8F64C1A1-E044-4CE9-A711-046BCF7249B9}" presName="spaceRect" presStyleCnt="0"/>
      <dgm:spPr/>
    </dgm:pt>
    <dgm:pt modelId="{EBC4E796-419D-476F-A6F3-C12F836A98BD}" type="pres">
      <dgm:prSet presAssocID="{8F64C1A1-E044-4CE9-A711-046BCF7249B9}" presName="parTx" presStyleLbl="revTx" presStyleIdx="4" presStyleCnt="7">
        <dgm:presLayoutVars>
          <dgm:chMax val="0"/>
          <dgm:chPref val="0"/>
        </dgm:presLayoutVars>
      </dgm:prSet>
      <dgm:spPr/>
    </dgm:pt>
    <dgm:pt modelId="{DEDA31CB-4BBA-4A1F-B84F-7067383A3F7C}" type="pres">
      <dgm:prSet presAssocID="{37B5FCC9-1B2C-4277-B4E9-1F32D9D8C322}" presName="sibTrans" presStyleCnt="0"/>
      <dgm:spPr/>
    </dgm:pt>
    <dgm:pt modelId="{F727F588-DDC8-42D7-8CBA-D36B91866908}" type="pres">
      <dgm:prSet presAssocID="{164F6D96-34BF-4AFC-9C11-F6207640597D}" presName="compNode" presStyleCnt="0"/>
      <dgm:spPr/>
    </dgm:pt>
    <dgm:pt modelId="{23154F22-7416-44EE-8A8F-F49BF33761E3}" type="pres">
      <dgm:prSet presAssocID="{164F6D96-34BF-4AFC-9C11-F6207640597D}" presName="bgRect" presStyleLbl="bgShp" presStyleIdx="5" presStyleCnt="7"/>
      <dgm:spPr/>
    </dgm:pt>
    <dgm:pt modelId="{BF4B51B1-B248-4CFE-8207-89642D19E2A7}" type="pres">
      <dgm:prSet presAssocID="{164F6D96-34BF-4AFC-9C11-F6207640597D}"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Venn Diagram"/>
        </a:ext>
      </dgm:extLst>
    </dgm:pt>
    <dgm:pt modelId="{1FE8DE35-1F4A-433F-AC28-04D1BB7E0269}" type="pres">
      <dgm:prSet presAssocID="{164F6D96-34BF-4AFC-9C11-F6207640597D}" presName="spaceRect" presStyleCnt="0"/>
      <dgm:spPr/>
    </dgm:pt>
    <dgm:pt modelId="{96AEB7DE-D4B3-49C4-88B0-BD1DF32331F9}" type="pres">
      <dgm:prSet presAssocID="{164F6D96-34BF-4AFC-9C11-F6207640597D}" presName="parTx" presStyleLbl="revTx" presStyleIdx="5" presStyleCnt="7">
        <dgm:presLayoutVars>
          <dgm:chMax val="0"/>
          <dgm:chPref val="0"/>
        </dgm:presLayoutVars>
      </dgm:prSet>
      <dgm:spPr/>
    </dgm:pt>
    <dgm:pt modelId="{2492F581-CDCF-4F1B-A467-1F8A4840837A}" type="pres">
      <dgm:prSet presAssocID="{ED5EBBCD-A05F-48C2-AB07-DB4A5F60B44D}" presName="sibTrans" presStyleCnt="0"/>
      <dgm:spPr/>
    </dgm:pt>
    <dgm:pt modelId="{3324B823-A6DE-4783-8D67-D55A1BCA0D69}" type="pres">
      <dgm:prSet presAssocID="{2A4F87F7-A7D1-4223-908D-449D27D27DB6}" presName="compNode" presStyleCnt="0"/>
      <dgm:spPr/>
    </dgm:pt>
    <dgm:pt modelId="{61FD4007-E8E6-4F1B-A398-D1F289F63C3A}" type="pres">
      <dgm:prSet presAssocID="{2A4F87F7-A7D1-4223-908D-449D27D27DB6}" presName="bgRect" presStyleLbl="bgShp" presStyleIdx="6" presStyleCnt="7"/>
      <dgm:spPr/>
    </dgm:pt>
    <dgm:pt modelId="{7BDE29B7-110B-4926-A5DB-8836247E6192}" type="pres">
      <dgm:prSet presAssocID="{2A4F87F7-A7D1-4223-908D-449D27D27DB6}"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choolhouse"/>
        </a:ext>
      </dgm:extLst>
    </dgm:pt>
    <dgm:pt modelId="{96E885C9-DB25-4DA3-B5A9-AC7F721F6C71}" type="pres">
      <dgm:prSet presAssocID="{2A4F87F7-A7D1-4223-908D-449D27D27DB6}" presName="spaceRect" presStyleCnt="0"/>
      <dgm:spPr/>
    </dgm:pt>
    <dgm:pt modelId="{2AB26C2A-F4C5-44EC-B71D-9CA638B3EE87}" type="pres">
      <dgm:prSet presAssocID="{2A4F87F7-A7D1-4223-908D-449D27D27DB6}" presName="parTx" presStyleLbl="revTx" presStyleIdx="6" presStyleCnt="7">
        <dgm:presLayoutVars>
          <dgm:chMax val="0"/>
          <dgm:chPref val="0"/>
        </dgm:presLayoutVars>
      </dgm:prSet>
      <dgm:spPr/>
    </dgm:pt>
  </dgm:ptLst>
  <dgm:cxnLst>
    <dgm:cxn modelId="{63A90119-A2DE-4FB7-B27F-6D078F906C0C}" type="presOf" srcId="{2A4F87F7-A7D1-4223-908D-449D27D27DB6}" destId="{2AB26C2A-F4C5-44EC-B71D-9CA638B3EE87}" srcOrd="0" destOrd="0" presId="urn:microsoft.com/office/officeart/2018/2/layout/IconVerticalSolidList"/>
    <dgm:cxn modelId="{67346C22-1DCC-4B60-8CE2-23EF6BC67663}" type="presOf" srcId="{F4E90D49-25EB-46AE-B93E-09CCF086D9C6}" destId="{C78B6912-FC91-489A-AC60-16BC41B1106D}" srcOrd="0" destOrd="0" presId="urn:microsoft.com/office/officeart/2018/2/layout/IconVerticalSolidList"/>
    <dgm:cxn modelId="{D5ACDF31-D62A-45D0-9670-805106F6EE41}" type="presOf" srcId="{8F64C1A1-E044-4CE9-A711-046BCF7249B9}" destId="{EBC4E796-419D-476F-A6F3-C12F836A98BD}" srcOrd="0" destOrd="0" presId="urn:microsoft.com/office/officeart/2018/2/layout/IconVerticalSolidList"/>
    <dgm:cxn modelId="{97032D34-F630-4921-992A-A0C84715257D}" type="presOf" srcId="{EA77AC82-FBE3-44E1-820A-56829A90711C}" destId="{800F3B65-FFF8-48E0-91A0-E0523A4DFD83}" srcOrd="0" destOrd="0" presId="urn:microsoft.com/office/officeart/2018/2/layout/IconVerticalSolidList"/>
    <dgm:cxn modelId="{64B33439-3EF4-4A12-9BF3-C1E3B7883D6E}" type="presOf" srcId="{41F1F7DA-BA6B-472E-A0A6-FF302B3B6CD2}" destId="{8D59F72C-BBBB-4E72-BCC4-C5E56CA6CDC2}" srcOrd="0" destOrd="0" presId="urn:microsoft.com/office/officeart/2018/2/layout/IconVerticalSolidList"/>
    <dgm:cxn modelId="{6C39F06F-831D-4032-BE8B-CAAF616FA75D}" srcId="{41F1F7DA-BA6B-472E-A0A6-FF302B3B6CD2}" destId="{0CE1E54E-38F1-4903-A88A-EDAB1C80EC48}" srcOrd="3" destOrd="0" parTransId="{43A50506-9A59-4F8D-A166-1CDC6C601F34}" sibTransId="{BD05829B-BF72-4931-B4EA-7AE6026879AF}"/>
    <dgm:cxn modelId="{51AA4B73-DC2C-49E0-A473-3A04CEEB6BDE}" type="presOf" srcId="{0CE1E54E-38F1-4903-A88A-EDAB1C80EC48}" destId="{6A4CC26B-145C-464A-9E72-6FCF2DD82654}" srcOrd="0" destOrd="0" presId="urn:microsoft.com/office/officeart/2018/2/layout/IconVerticalSolidList"/>
    <dgm:cxn modelId="{F91AF57D-FC04-4A64-A165-B0ADDDBE1AFF}" srcId="{41F1F7DA-BA6B-472E-A0A6-FF302B3B6CD2}" destId="{4240BE1D-0967-4309-9E01-2741095403BA}" srcOrd="2" destOrd="0" parTransId="{CFEB243D-F9E8-4471-A427-B4F6CABEA895}" sibTransId="{AD7A31F4-24BB-4E5C-B341-B2E6FBC3711B}"/>
    <dgm:cxn modelId="{41FBA1A3-E819-401D-AAD5-285B4668E3C6}" srcId="{41F1F7DA-BA6B-472E-A0A6-FF302B3B6CD2}" destId="{8F64C1A1-E044-4CE9-A711-046BCF7249B9}" srcOrd="4" destOrd="0" parTransId="{9DD60AE7-AF6F-45C4-A52E-8C72EB7909D8}" sibTransId="{37B5FCC9-1B2C-4277-B4E9-1F32D9D8C322}"/>
    <dgm:cxn modelId="{89B185B3-DC91-435D-9781-A4FB7829743C}" type="presOf" srcId="{164F6D96-34BF-4AFC-9C11-F6207640597D}" destId="{96AEB7DE-D4B3-49C4-88B0-BD1DF32331F9}" srcOrd="0" destOrd="0" presId="urn:microsoft.com/office/officeart/2018/2/layout/IconVerticalSolidList"/>
    <dgm:cxn modelId="{E2D2AFBA-9C86-4AFA-BEAF-5B26C36C1ED3}" type="presOf" srcId="{4240BE1D-0967-4309-9E01-2741095403BA}" destId="{5F0F35E1-2197-4C82-B032-6C9FB2FEBA7C}" srcOrd="0" destOrd="0" presId="urn:microsoft.com/office/officeart/2018/2/layout/IconVerticalSolidList"/>
    <dgm:cxn modelId="{EAB744C5-3704-4B3A-8CE8-69FABF4532D5}" srcId="{41F1F7DA-BA6B-472E-A0A6-FF302B3B6CD2}" destId="{164F6D96-34BF-4AFC-9C11-F6207640597D}" srcOrd="5" destOrd="0" parTransId="{EEC6D511-70AC-491E-8200-5B5B051E1522}" sibTransId="{ED5EBBCD-A05F-48C2-AB07-DB4A5F60B44D}"/>
    <dgm:cxn modelId="{012431DD-66D5-4960-BEB3-B52E3AF8ABA4}" srcId="{41F1F7DA-BA6B-472E-A0A6-FF302B3B6CD2}" destId="{F4E90D49-25EB-46AE-B93E-09CCF086D9C6}" srcOrd="0" destOrd="0" parTransId="{A64D9250-7FBD-48B6-BB22-BBCB2B99B8EE}" sibTransId="{0AFBF656-556A-497D-9CF4-F391894E25DA}"/>
    <dgm:cxn modelId="{0BD8EBE8-4E19-428D-9A3A-4E53B152F08E}" srcId="{41F1F7DA-BA6B-472E-A0A6-FF302B3B6CD2}" destId="{2A4F87F7-A7D1-4223-908D-449D27D27DB6}" srcOrd="6" destOrd="0" parTransId="{D7A0B182-9AFA-4C85-B8FE-1A05029C0136}" sibTransId="{AC430641-811B-462F-BA08-83086C38920E}"/>
    <dgm:cxn modelId="{C33347EF-88EF-4C02-AB3D-A506605880BD}" srcId="{41F1F7DA-BA6B-472E-A0A6-FF302B3B6CD2}" destId="{EA77AC82-FBE3-44E1-820A-56829A90711C}" srcOrd="1" destOrd="0" parTransId="{A524F0F1-E66D-4855-872E-FBAB27C4E18B}" sibTransId="{78DBF39C-D7FE-433D-8CA3-C6F912BDF2FE}"/>
    <dgm:cxn modelId="{72BA0490-A76B-4602-AACB-5784B51E313B}" type="presParOf" srcId="{8D59F72C-BBBB-4E72-BCC4-C5E56CA6CDC2}" destId="{BB566C10-9A34-48C1-9FC8-F7DDC8E94359}" srcOrd="0" destOrd="0" presId="urn:microsoft.com/office/officeart/2018/2/layout/IconVerticalSolidList"/>
    <dgm:cxn modelId="{063381CE-0CDB-4B4B-A823-FF04C5B471EE}" type="presParOf" srcId="{BB566C10-9A34-48C1-9FC8-F7DDC8E94359}" destId="{E0F6301F-9157-45B7-9E3B-860E42020481}" srcOrd="0" destOrd="0" presId="urn:microsoft.com/office/officeart/2018/2/layout/IconVerticalSolidList"/>
    <dgm:cxn modelId="{E9F94467-3EC1-4AE8-B0E4-D74637CA1FA7}" type="presParOf" srcId="{BB566C10-9A34-48C1-9FC8-F7DDC8E94359}" destId="{D99706FC-9EAA-4C30-9638-D48997C4E7A4}" srcOrd="1" destOrd="0" presId="urn:microsoft.com/office/officeart/2018/2/layout/IconVerticalSolidList"/>
    <dgm:cxn modelId="{9D0C63C0-9B3A-483D-9231-F5F13FE7881E}" type="presParOf" srcId="{BB566C10-9A34-48C1-9FC8-F7DDC8E94359}" destId="{7FD60FD3-B142-47C3-8446-69DED531B165}" srcOrd="2" destOrd="0" presId="urn:microsoft.com/office/officeart/2018/2/layout/IconVerticalSolidList"/>
    <dgm:cxn modelId="{B01330BC-62A8-44AD-9E6D-F6F99E51D273}" type="presParOf" srcId="{BB566C10-9A34-48C1-9FC8-F7DDC8E94359}" destId="{C78B6912-FC91-489A-AC60-16BC41B1106D}" srcOrd="3" destOrd="0" presId="urn:microsoft.com/office/officeart/2018/2/layout/IconVerticalSolidList"/>
    <dgm:cxn modelId="{BC7BC5AC-5684-48A8-97B8-6C6DC8C60CDA}" type="presParOf" srcId="{8D59F72C-BBBB-4E72-BCC4-C5E56CA6CDC2}" destId="{327C30E7-9042-4C0D-9D62-E847A2AED50F}" srcOrd="1" destOrd="0" presId="urn:microsoft.com/office/officeart/2018/2/layout/IconVerticalSolidList"/>
    <dgm:cxn modelId="{43C2A0E3-5619-4908-B7CD-E2D40BBFFB49}" type="presParOf" srcId="{8D59F72C-BBBB-4E72-BCC4-C5E56CA6CDC2}" destId="{DC3CDB88-B073-41DE-AD57-D62ADE5E024F}" srcOrd="2" destOrd="0" presId="urn:microsoft.com/office/officeart/2018/2/layout/IconVerticalSolidList"/>
    <dgm:cxn modelId="{9E638320-2D24-4770-BB3B-7F9C130D2829}" type="presParOf" srcId="{DC3CDB88-B073-41DE-AD57-D62ADE5E024F}" destId="{08D3C632-2381-41C5-8802-ACB262559BE3}" srcOrd="0" destOrd="0" presId="urn:microsoft.com/office/officeart/2018/2/layout/IconVerticalSolidList"/>
    <dgm:cxn modelId="{2959EF76-4714-4267-B81F-0FC3C62B0E34}" type="presParOf" srcId="{DC3CDB88-B073-41DE-AD57-D62ADE5E024F}" destId="{310A9915-D420-4950-A7BB-A03A12902267}" srcOrd="1" destOrd="0" presId="urn:microsoft.com/office/officeart/2018/2/layout/IconVerticalSolidList"/>
    <dgm:cxn modelId="{3AC866BB-68B4-4BB2-B67E-CF605D1D82E6}" type="presParOf" srcId="{DC3CDB88-B073-41DE-AD57-D62ADE5E024F}" destId="{75455B12-1FD9-4D07-A535-1CF451015564}" srcOrd="2" destOrd="0" presId="urn:microsoft.com/office/officeart/2018/2/layout/IconVerticalSolidList"/>
    <dgm:cxn modelId="{111CC887-4524-4C21-B9FC-D7EA248DB2A2}" type="presParOf" srcId="{DC3CDB88-B073-41DE-AD57-D62ADE5E024F}" destId="{800F3B65-FFF8-48E0-91A0-E0523A4DFD83}" srcOrd="3" destOrd="0" presId="urn:microsoft.com/office/officeart/2018/2/layout/IconVerticalSolidList"/>
    <dgm:cxn modelId="{6AE484D2-B3D9-4B3F-BBC2-E1F63A3E47BD}" type="presParOf" srcId="{8D59F72C-BBBB-4E72-BCC4-C5E56CA6CDC2}" destId="{59DF9D33-E580-4415-85FC-A55132A57E71}" srcOrd="3" destOrd="0" presId="urn:microsoft.com/office/officeart/2018/2/layout/IconVerticalSolidList"/>
    <dgm:cxn modelId="{014B7900-5B9C-4954-B67E-3DEF62820A6B}" type="presParOf" srcId="{8D59F72C-BBBB-4E72-BCC4-C5E56CA6CDC2}" destId="{0306AB9C-6CF5-4A49-9C12-545B6DA779CD}" srcOrd="4" destOrd="0" presId="urn:microsoft.com/office/officeart/2018/2/layout/IconVerticalSolidList"/>
    <dgm:cxn modelId="{2004364B-98A1-41CA-A057-DA607C1EBCAD}" type="presParOf" srcId="{0306AB9C-6CF5-4A49-9C12-545B6DA779CD}" destId="{8E1D39FD-96EE-4C71-8380-C3624133D7D0}" srcOrd="0" destOrd="0" presId="urn:microsoft.com/office/officeart/2018/2/layout/IconVerticalSolidList"/>
    <dgm:cxn modelId="{184B0701-B022-4203-9D15-09B36B478303}" type="presParOf" srcId="{0306AB9C-6CF5-4A49-9C12-545B6DA779CD}" destId="{8BBEB4EB-3C63-4B40-8A0E-895EF9D2C39A}" srcOrd="1" destOrd="0" presId="urn:microsoft.com/office/officeart/2018/2/layout/IconVerticalSolidList"/>
    <dgm:cxn modelId="{1B537656-40F3-4260-B832-A76CF7402540}" type="presParOf" srcId="{0306AB9C-6CF5-4A49-9C12-545B6DA779CD}" destId="{CD39E689-552E-4A79-BBD3-55094DC27A3C}" srcOrd="2" destOrd="0" presId="urn:microsoft.com/office/officeart/2018/2/layout/IconVerticalSolidList"/>
    <dgm:cxn modelId="{1F375AD5-8F53-4B8B-A329-F846C51E7750}" type="presParOf" srcId="{0306AB9C-6CF5-4A49-9C12-545B6DA779CD}" destId="{5F0F35E1-2197-4C82-B032-6C9FB2FEBA7C}" srcOrd="3" destOrd="0" presId="urn:microsoft.com/office/officeart/2018/2/layout/IconVerticalSolidList"/>
    <dgm:cxn modelId="{BEE16D6F-542D-4D12-AE55-DBEFA98AC101}" type="presParOf" srcId="{8D59F72C-BBBB-4E72-BCC4-C5E56CA6CDC2}" destId="{26C5E041-B501-4252-BDB2-0EC700907C2C}" srcOrd="5" destOrd="0" presId="urn:microsoft.com/office/officeart/2018/2/layout/IconVerticalSolidList"/>
    <dgm:cxn modelId="{34549BDA-2921-4F49-AD4B-0203C1DECA31}" type="presParOf" srcId="{8D59F72C-BBBB-4E72-BCC4-C5E56CA6CDC2}" destId="{68FCE349-673A-4512-B60B-C210E03D49CF}" srcOrd="6" destOrd="0" presId="urn:microsoft.com/office/officeart/2018/2/layout/IconVerticalSolidList"/>
    <dgm:cxn modelId="{D5A37781-6F5B-425D-BA95-147C5F6AAA10}" type="presParOf" srcId="{68FCE349-673A-4512-B60B-C210E03D49CF}" destId="{8BD75514-6BF1-44E8-AD2F-000E6548C37D}" srcOrd="0" destOrd="0" presId="urn:microsoft.com/office/officeart/2018/2/layout/IconVerticalSolidList"/>
    <dgm:cxn modelId="{E94DC77D-01EC-488F-A98B-49D070A18C1E}" type="presParOf" srcId="{68FCE349-673A-4512-B60B-C210E03D49CF}" destId="{5D2EBF00-E358-4F5C-AB9B-23C616EFCAB3}" srcOrd="1" destOrd="0" presId="urn:microsoft.com/office/officeart/2018/2/layout/IconVerticalSolidList"/>
    <dgm:cxn modelId="{D700A68A-BA1C-4BE0-9444-FD727C4D790A}" type="presParOf" srcId="{68FCE349-673A-4512-B60B-C210E03D49CF}" destId="{3724F6A9-285B-4B62-AC6D-CDAABF872350}" srcOrd="2" destOrd="0" presId="urn:microsoft.com/office/officeart/2018/2/layout/IconVerticalSolidList"/>
    <dgm:cxn modelId="{10AE6C00-BA18-497F-81AE-612F0F46BF99}" type="presParOf" srcId="{68FCE349-673A-4512-B60B-C210E03D49CF}" destId="{6A4CC26B-145C-464A-9E72-6FCF2DD82654}" srcOrd="3" destOrd="0" presId="urn:microsoft.com/office/officeart/2018/2/layout/IconVerticalSolidList"/>
    <dgm:cxn modelId="{1D493E15-1E3C-4A27-95DC-867B0D6963A8}" type="presParOf" srcId="{8D59F72C-BBBB-4E72-BCC4-C5E56CA6CDC2}" destId="{A23FBB0E-3796-4764-95A6-5386EE627474}" srcOrd="7" destOrd="0" presId="urn:microsoft.com/office/officeart/2018/2/layout/IconVerticalSolidList"/>
    <dgm:cxn modelId="{5E65D26F-9BFC-49CD-ABBB-C965447CDA72}" type="presParOf" srcId="{8D59F72C-BBBB-4E72-BCC4-C5E56CA6CDC2}" destId="{CFDDC57F-FE26-4F74-9843-84EF2F1D428C}" srcOrd="8" destOrd="0" presId="urn:microsoft.com/office/officeart/2018/2/layout/IconVerticalSolidList"/>
    <dgm:cxn modelId="{A793CCB9-EBA0-4EC1-A0A1-93B68D949583}" type="presParOf" srcId="{CFDDC57F-FE26-4F74-9843-84EF2F1D428C}" destId="{61113AC2-D51F-4BEB-ABF4-EE8493949BE4}" srcOrd="0" destOrd="0" presId="urn:microsoft.com/office/officeart/2018/2/layout/IconVerticalSolidList"/>
    <dgm:cxn modelId="{4416631F-3192-411F-8E77-72050B5547F9}" type="presParOf" srcId="{CFDDC57F-FE26-4F74-9843-84EF2F1D428C}" destId="{C59BBE50-F7B0-4868-B8D7-53612C8CD8EC}" srcOrd="1" destOrd="0" presId="urn:microsoft.com/office/officeart/2018/2/layout/IconVerticalSolidList"/>
    <dgm:cxn modelId="{5D4987A0-A235-4448-BD21-4EFE736DDA0B}" type="presParOf" srcId="{CFDDC57F-FE26-4F74-9843-84EF2F1D428C}" destId="{D66AFBAB-B4FE-49BE-BEEC-DDFCCFA3B0B7}" srcOrd="2" destOrd="0" presId="urn:microsoft.com/office/officeart/2018/2/layout/IconVerticalSolidList"/>
    <dgm:cxn modelId="{EAAA5662-6885-44F4-AF42-8EF920C80801}" type="presParOf" srcId="{CFDDC57F-FE26-4F74-9843-84EF2F1D428C}" destId="{EBC4E796-419D-476F-A6F3-C12F836A98BD}" srcOrd="3" destOrd="0" presId="urn:microsoft.com/office/officeart/2018/2/layout/IconVerticalSolidList"/>
    <dgm:cxn modelId="{6DFE3EFC-855B-44AE-BE04-0464CA1AC849}" type="presParOf" srcId="{8D59F72C-BBBB-4E72-BCC4-C5E56CA6CDC2}" destId="{DEDA31CB-4BBA-4A1F-B84F-7067383A3F7C}" srcOrd="9" destOrd="0" presId="urn:microsoft.com/office/officeart/2018/2/layout/IconVerticalSolidList"/>
    <dgm:cxn modelId="{DF6A7C73-3267-4F3D-BC34-B44C71337816}" type="presParOf" srcId="{8D59F72C-BBBB-4E72-BCC4-C5E56CA6CDC2}" destId="{F727F588-DDC8-42D7-8CBA-D36B91866908}" srcOrd="10" destOrd="0" presId="urn:microsoft.com/office/officeart/2018/2/layout/IconVerticalSolidList"/>
    <dgm:cxn modelId="{D9902DDA-8CA1-470B-B6D4-90B220786248}" type="presParOf" srcId="{F727F588-DDC8-42D7-8CBA-D36B91866908}" destId="{23154F22-7416-44EE-8A8F-F49BF33761E3}" srcOrd="0" destOrd="0" presId="urn:microsoft.com/office/officeart/2018/2/layout/IconVerticalSolidList"/>
    <dgm:cxn modelId="{821EB8EE-4D76-4C72-9C8D-C4701A405B2B}" type="presParOf" srcId="{F727F588-DDC8-42D7-8CBA-D36B91866908}" destId="{BF4B51B1-B248-4CFE-8207-89642D19E2A7}" srcOrd="1" destOrd="0" presId="urn:microsoft.com/office/officeart/2018/2/layout/IconVerticalSolidList"/>
    <dgm:cxn modelId="{9E3CAE23-CACD-4E03-8C30-A6A5E0F053DA}" type="presParOf" srcId="{F727F588-DDC8-42D7-8CBA-D36B91866908}" destId="{1FE8DE35-1F4A-433F-AC28-04D1BB7E0269}" srcOrd="2" destOrd="0" presId="urn:microsoft.com/office/officeart/2018/2/layout/IconVerticalSolidList"/>
    <dgm:cxn modelId="{D6D357B7-2ADA-4573-B07E-CB17505FC72C}" type="presParOf" srcId="{F727F588-DDC8-42D7-8CBA-D36B91866908}" destId="{96AEB7DE-D4B3-49C4-88B0-BD1DF32331F9}" srcOrd="3" destOrd="0" presId="urn:microsoft.com/office/officeart/2018/2/layout/IconVerticalSolidList"/>
    <dgm:cxn modelId="{B4A56DB8-F303-4159-973A-431D4DBD27AC}" type="presParOf" srcId="{8D59F72C-BBBB-4E72-BCC4-C5E56CA6CDC2}" destId="{2492F581-CDCF-4F1B-A467-1F8A4840837A}" srcOrd="11" destOrd="0" presId="urn:microsoft.com/office/officeart/2018/2/layout/IconVerticalSolidList"/>
    <dgm:cxn modelId="{BCD0E9F7-C6F5-4BC5-AC30-B2EED3F4197E}" type="presParOf" srcId="{8D59F72C-BBBB-4E72-BCC4-C5E56CA6CDC2}" destId="{3324B823-A6DE-4783-8D67-D55A1BCA0D69}" srcOrd="12" destOrd="0" presId="urn:microsoft.com/office/officeart/2018/2/layout/IconVerticalSolidList"/>
    <dgm:cxn modelId="{1921A33E-5C1B-491E-90E2-F0927DDC7DE4}" type="presParOf" srcId="{3324B823-A6DE-4783-8D67-D55A1BCA0D69}" destId="{61FD4007-E8E6-4F1B-A398-D1F289F63C3A}" srcOrd="0" destOrd="0" presId="urn:microsoft.com/office/officeart/2018/2/layout/IconVerticalSolidList"/>
    <dgm:cxn modelId="{5FC37105-ADCC-4669-B0CF-185837B73FDC}" type="presParOf" srcId="{3324B823-A6DE-4783-8D67-D55A1BCA0D69}" destId="{7BDE29B7-110B-4926-A5DB-8836247E6192}" srcOrd="1" destOrd="0" presId="urn:microsoft.com/office/officeart/2018/2/layout/IconVerticalSolidList"/>
    <dgm:cxn modelId="{050241A6-2D52-4453-9F7B-4402BBAFDDEB}" type="presParOf" srcId="{3324B823-A6DE-4783-8D67-D55A1BCA0D69}" destId="{96E885C9-DB25-4DA3-B5A9-AC7F721F6C71}" srcOrd="2" destOrd="0" presId="urn:microsoft.com/office/officeart/2018/2/layout/IconVerticalSolidList"/>
    <dgm:cxn modelId="{3AC5BA17-0714-4841-9623-2F0963481361}" type="presParOf" srcId="{3324B823-A6DE-4783-8D67-D55A1BCA0D69}" destId="{2AB26C2A-F4C5-44EC-B71D-9CA638B3EE8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6301F-9157-45B7-9E3B-860E42020481}">
      <dsp:nvSpPr>
        <dsp:cNvPr id="0" name=""/>
        <dsp:cNvSpPr/>
      </dsp:nvSpPr>
      <dsp:spPr>
        <a:xfrm>
          <a:off x="0" y="465"/>
          <a:ext cx="11684000" cy="6414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9706FC-9EAA-4C30-9638-D48997C4E7A4}">
      <dsp:nvSpPr>
        <dsp:cNvPr id="0" name=""/>
        <dsp:cNvSpPr/>
      </dsp:nvSpPr>
      <dsp:spPr>
        <a:xfrm>
          <a:off x="194031" y="144787"/>
          <a:ext cx="352784" cy="3527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8B6912-FC91-489A-AC60-16BC41B1106D}">
      <dsp:nvSpPr>
        <dsp:cNvPr id="0" name=""/>
        <dsp:cNvSpPr/>
      </dsp:nvSpPr>
      <dsp:spPr>
        <a:xfrm>
          <a:off x="740848" y="465"/>
          <a:ext cx="10943151" cy="64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84" tIns="67884" rIns="67884" bIns="67884" numCol="1" spcCol="1270" anchor="ctr" anchorCtr="0">
          <a:noAutofit/>
        </a:bodyPr>
        <a:lstStyle/>
        <a:p>
          <a:pPr marL="0" lvl="0" indent="0" algn="l" defTabSz="711200">
            <a:lnSpc>
              <a:spcPct val="90000"/>
            </a:lnSpc>
            <a:spcBef>
              <a:spcPct val="0"/>
            </a:spcBef>
            <a:spcAft>
              <a:spcPct val="35000"/>
            </a:spcAft>
            <a:buNone/>
          </a:pPr>
          <a:r>
            <a:rPr lang="en-US" sz="1600" kern="1200" dirty="0"/>
            <a:t>Five placement blocks, each six weeks long.  2 this year, and 3 in your final year.</a:t>
          </a:r>
        </a:p>
      </dsp:txBody>
      <dsp:txXfrm>
        <a:off x="740848" y="465"/>
        <a:ext cx="10943151" cy="641427"/>
      </dsp:txXfrm>
    </dsp:sp>
    <dsp:sp modelId="{08D3C632-2381-41C5-8802-ACB262559BE3}">
      <dsp:nvSpPr>
        <dsp:cNvPr id="0" name=""/>
        <dsp:cNvSpPr/>
      </dsp:nvSpPr>
      <dsp:spPr>
        <a:xfrm>
          <a:off x="0" y="802249"/>
          <a:ext cx="11684000" cy="6414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0A9915-D420-4950-A7BB-A03A12902267}">
      <dsp:nvSpPr>
        <dsp:cNvPr id="0" name=""/>
        <dsp:cNvSpPr/>
      </dsp:nvSpPr>
      <dsp:spPr>
        <a:xfrm>
          <a:off x="194031" y="946571"/>
          <a:ext cx="352784" cy="3527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0F3B65-FFF8-48E0-91A0-E0523A4DFD83}">
      <dsp:nvSpPr>
        <dsp:cNvPr id="0" name=""/>
        <dsp:cNvSpPr/>
      </dsp:nvSpPr>
      <dsp:spPr>
        <a:xfrm>
          <a:off x="740848" y="802249"/>
          <a:ext cx="10943151" cy="64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84" tIns="67884" rIns="67884" bIns="67884" numCol="1" spcCol="1270" anchor="ctr" anchorCtr="0">
          <a:noAutofit/>
        </a:bodyPr>
        <a:lstStyle/>
        <a:p>
          <a:pPr marL="0" lvl="0" indent="0" algn="l" defTabSz="711200">
            <a:lnSpc>
              <a:spcPct val="90000"/>
            </a:lnSpc>
            <a:spcBef>
              <a:spcPct val="0"/>
            </a:spcBef>
            <a:spcAft>
              <a:spcPct val="35000"/>
            </a:spcAft>
            <a:buNone/>
          </a:pPr>
          <a:r>
            <a:rPr lang="en-US" sz="1600" kern="1200" dirty="0"/>
            <a:t>Full-time, with a minimum of 35 hours per week, to accrue 1,000 hours across all placements.</a:t>
          </a:r>
        </a:p>
      </dsp:txBody>
      <dsp:txXfrm>
        <a:off x="740848" y="802249"/>
        <a:ext cx="10943151" cy="641427"/>
      </dsp:txXfrm>
    </dsp:sp>
    <dsp:sp modelId="{8E1D39FD-96EE-4C71-8380-C3624133D7D0}">
      <dsp:nvSpPr>
        <dsp:cNvPr id="0" name=""/>
        <dsp:cNvSpPr/>
      </dsp:nvSpPr>
      <dsp:spPr>
        <a:xfrm>
          <a:off x="0" y="1604033"/>
          <a:ext cx="11684000" cy="6414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BEB4EB-3C63-4B40-8A0E-895EF9D2C39A}">
      <dsp:nvSpPr>
        <dsp:cNvPr id="0" name=""/>
        <dsp:cNvSpPr/>
      </dsp:nvSpPr>
      <dsp:spPr>
        <a:xfrm>
          <a:off x="194031" y="1748355"/>
          <a:ext cx="352784" cy="3527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0F35E1-2197-4C82-B032-6C9FB2FEBA7C}">
      <dsp:nvSpPr>
        <dsp:cNvPr id="0" name=""/>
        <dsp:cNvSpPr/>
      </dsp:nvSpPr>
      <dsp:spPr>
        <a:xfrm>
          <a:off x="740848" y="1604033"/>
          <a:ext cx="10943151" cy="64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84" tIns="67884" rIns="67884" bIns="67884" numCol="1" spcCol="1270" anchor="ctr" anchorCtr="0">
          <a:noAutofit/>
        </a:bodyPr>
        <a:lstStyle/>
        <a:p>
          <a:pPr marL="0" lvl="0" indent="0" algn="l" defTabSz="711200">
            <a:lnSpc>
              <a:spcPct val="90000"/>
            </a:lnSpc>
            <a:spcBef>
              <a:spcPct val="0"/>
            </a:spcBef>
            <a:spcAft>
              <a:spcPct val="35000"/>
            </a:spcAft>
            <a:buNone/>
          </a:pPr>
          <a:r>
            <a:rPr lang="en-US" sz="1600" kern="1200" dirty="0"/>
            <a:t>Breadth of experiences: different communities, differing settings.  May include remote working, role emerging &amp; project placements.</a:t>
          </a:r>
        </a:p>
      </dsp:txBody>
      <dsp:txXfrm>
        <a:off x="740848" y="1604033"/>
        <a:ext cx="10943151" cy="641427"/>
      </dsp:txXfrm>
    </dsp:sp>
    <dsp:sp modelId="{8BD75514-6BF1-44E8-AD2F-000E6548C37D}">
      <dsp:nvSpPr>
        <dsp:cNvPr id="0" name=""/>
        <dsp:cNvSpPr/>
      </dsp:nvSpPr>
      <dsp:spPr>
        <a:xfrm>
          <a:off x="0" y="2405817"/>
          <a:ext cx="11684000" cy="6414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2EBF00-E358-4F5C-AB9B-23C616EFCAB3}">
      <dsp:nvSpPr>
        <dsp:cNvPr id="0" name=""/>
        <dsp:cNvSpPr/>
      </dsp:nvSpPr>
      <dsp:spPr>
        <a:xfrm>
          <a:off x="194031" y="2550139"/>
          <a:ext cx="352784" cy="3527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4CC26B-145C-464A-9E72-6FCF2DD82654}">
      <dsp:nvSpPr>
        <dsp:cNvPr id="0" name=""/>
        <dsp:cNvSpPr/>
      </dsp:nvSpPr>
      <dsp:spPr>
        <a:xfrm>
          <a:off x="740848" y="2405817"/>
          <a:ext cx="10943151" cy="64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84" tIns="67884" rIns="67884" bIns="67884" numCol="1" spcCol="1270" anchor="ctr" anchorCtr="0">
          <a:noAutofit/>
        </a:bodyPr>
        <a:lstStyle/>
        <a:p>
          <a:pPr marL="0" lvl="0" indent="0" algn="l" defTabSz="711200">
            <a:lnSpc>
              <a:spcPct val="90000"/>
            </a:lnSpc>
            <a:spcBef>
              <a:spcPct val="0"/>
            </a:spcBef>
            <a:spcAft>
              <a:spcPct val="35000"/>
            </a:spcAft>
            <a:buNone/>
          </a:pPr>
          <a:r>
            <a:rPr lang="en-US" sz="1600" kern="1200" dirty="0"/>
            <a:t>No ‘core’ placement experiences: students are unlikely to have comparable placement portfolios.  Possible weekend working in specific services.</a:t>
          </a:r>
        </a:p>
      </dsp:txBody>
      <dsp:txXfrm>
        <a:off x="740848" y="2405817"/>
        <a:ext cx="10943151" cy="641427"/>
      </dsp:txXfrm>
    </dsp:sp>
    <dsp:sp modelId="{61113AC2-D51F-4BEB-ABF4-EE8493949BE4}">
      <dsp:nvSpPr>
        <dsp:cNvPr id="0" name=""/>
        <dsp:cNvSpPr/>
      </dsp:nvSpPr>
      <dsp:spPr>
        <a:xfrm>
          <a:off x="0" y="3207601"/>
          <a:ext cx="11684000" cy="6414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9BBE50-F7B0-4868-B8D7-53612C8CD8EC}">
      <dsp:nvSpPr>
        <dsp:cNvPr id="0" name=""/>
        <dsp:cNvSpPr/>
      </dsp:nvSpPr>
      <dsp:spPr>
        <a:xfrm>
          <a:off x="194031" y="3351923"/>
          <a:ext cx="352784" cy="3527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C4E796-419D-476F-A6F3-C12F836A98BD}">
      <dsp:nvSpPr>
        <dsp:cNvPr id="0" name=""/>
        <dsp:cNvSpPr/>
      </dsp:nvSpPr>
      <dsp:spPr>
        <a:xfrm>
          <a:off x="740848" y="3207601"/>
          <a:ext cx="10943151" cy="64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84" tIns="67884" rIns="67884" bIns="67884" numCol="1" spcCol="1270" anchor="ctr" anchorCtr="0">
          <a:noAutofit/>
        </a:bodyPr>
        <a:lstStyle/>
        <a:p>
          <a:pPr marL="0" lvl="0" indent="0" algn="l" defTabSz="711200">
            <a:lnSpc>
              <a:spcPct val="90000"/>
            </a:lnSpc>
            <a:spcBef>
              <a:spcPct val="0"/>
            </a:spcBef>
            <a:spcAft>
              <a:spcPct val="35000"/>
            </a:spcAft>
            <a:buNone/>
          </a:pPr>
          <a:r>
            <a:rPr lang="en-US" sz="1600" kern="1200"/>
            <a:t>Placement opportunities are negotiated with health and social care services throughout East Anglia.</a:t>
          </a:r>
        </a:p>
      </dsp:txBody>
      <dsp:txXfrm>
        <a:off x="740848" y="3207601"/>
        <a:ext cx="10943151" cy="641427"/>
      </dsp:txXfrm>
    </dsp:sp>
    <dsp:sp modelId="{23154F22-7416-44EE-8A8F-F49BF33761E3}">
      <dsp:nvSpPr>
        <dsp:cNvPr id="0" name=""/>
        <dsp:cNvSpPr/>
      </dsp:nvSpPr>
      <dsp:spPr>
        <a:xfrm>
          <a:off x="0" y="4009385"/>
          <a:ext cx="11684000" cy="6414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4B51B1-B248-4CFE-8207-89642D19E2A7}">
      <dsp:nvSpPr>
        <dsp:cNvPr id="0" name=""/>
        <dsp:cNvSpPr/>
      </dsp:nvSpPr>
      <dsp:spPr>
        <a:xfrm>
          <a:off x="194031" y="4153706"/>
          <a:ext cx="352784" cy="3527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AEB7DE-D4B3-49C4-88B0-BD1DF32331F9}">
      <dsp:nvSpPr>
        <dsp:cNvPr id="0" name=""/>
        <dsp:cNvSpPr/>
      </dsp:nvSpPr>
      <dsp:spPr>
        <a:xfrm>
          <a:off x="740848" y="4009385"/>
          <a:ext cx="10943151" cy="64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84" tIns="67884" rIns="67884" bIns="67884" numCol="1" spcCol="1270" anchor="ctr" anchorCtr="0">
          <a:noAutofit/>
        </a:bodyPr>
        <a:lstStyle/>
        <a:p>
          <a:pPr marL="0" lvl="0" indent="0" algn="l" defTabSz="711200">
            <a:lnSpc>
              <a:spcPct val="90000"/>
            </a:lnSpc>
            <a:spcBef>
              <a:spcPct val="0"/>
            </a:spcBef>
            <a:spcAft>
              <a:spcPct val="35000"/>
            </a:spcAft>
            <a:buNone/>
          </a:pPr>
          <a:r>
            <a:rPr lang="en-US" sz="1600" kern="1200" dirty="0"/>
            <a:t>Balance of offers across multiple universities and programs – you don’t see it all. We rely upon relationships to receive offers.  Sometimes we have a huge number of placements to pick from in a block.  Other times, not.</a:t>
          </a:r>
        </a:p>
      </dsp:txBody>
      <dsp:txXfrm>
        <a:off x="740848" y="4009385"/>
        <a:ext cx="10943151" cy="641427"/>
      </dsp:txXfrm>
    </dsp:sp>
    <dsp:sp modelId="{61FD4007-E8E6-4F1B-A398-D1F289F63C3A}">
      <dsp:nvSpPr>
        <dsp:cNvPr id="0" name=""/>
        <dsp:cNvSpPr/>
      </dsp:nvSpPr>
      <dsp:spPr>
        <a:xfrm>
          <a:off x="0" y="4811169"/>
          <a:ext cx="11684000" cy="6414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DE29B7-110B-4926-A5DB-8836247E6192}">
      <dsp:nvSpPr>
        <dsp:cNvPr id="0" name=""/>
        <dsp:cNvSpPr/>
      </dsp:nvSpPr>
      <dsp:spPr>
        <a:xfrm>
          <a:off x="194031" y="4955490"/>
          <a:ext cx="352784" cy="35278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B26C2A-F4C5-44EC-B71D-9CA638B3EE87}">
      <dsp:nvSpPr>
        <dsp:cNvPr id="0" name=""/>
        <dsp:cNvSpPr/>
      </dsp:nvSpPr>
      <dsp:spPr>
        <a:xfrm>
          <a:off x="740848" y="4811169"/>
          <a:ext cx="10943151" cy="64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84" tIns="67884" rIns="67884" bIns="67884" numCol="1" spcCol="1270" anchor="ctr" anchorCtr="0">
          <a:noAutofit/>
        </a:bodyPr>
        <a:lstStyle/>
        <a:p>
          <a:pPr marL="0" lvl="0" indent="0" algn="l" defTabSz="711200">
            <a:lnSpc>
              <a:spcPct val="90000"/>
            </a:lnSpc>
            <a:spcBef>
              <a:spcPct val="0"/>
            </a:spcBef>
            <a:spcAft>
              <a:spcPct val="35000"/>
            </a:spcAft>
            <a:buNone/>
          </a:pPr>
          <a:r>
            <a:rPr lang="en-US" sz="1600" kern="1200"/>
            <a:t>No electives, students should not approach personal contacts. </a:t>
          </a:r>
        </a:p>
      </dsp:txBody>
      <dsp:txXfrm>
        <a:off x="740848" y="4811169"/>
        <a:ext cx="10943151" cy="6414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2F9495-C47E-F74D-989E-66C515E250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22A2327-043B-0C4B-9D3B-03D0073D6B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6BA747-B8FF-874B-AED5-DE9F3E5B409A}" type="datetimeFigureOut">
              <a:rPr lang="en-US" smtClean="0"/>
              <a:t>10/29/2025</a:t>
            </a:fld>
            <a:endParaRPr lang="en-US" dirty="0"/>
          </a:p>
        </p:txBody>
      </p:sp>
      <p:sp>
        <p:nvSpPr>
          <p:cNvPr id="4" name="Footer Placeholder 3">
            <a:extLst>
              <a:ext uri="{FF2B5EF4-FFF2-40B4-BE49-F238E27FC236}">
                <a16:creationId xmlns:a16="http://schemas.microsoft.com/office/drawing/2014/main" id="{69BF2A69-9A3F-C84F-889B-609CAFD70C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98799EC-65F5-104B-A92F-F8D6845946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71E54-08B8-294F-898B-644954DA2C47}" type="slidenum">
              <a:rPr lang="en-US" smtClean="0"/>
              <a:t>‹#›</a:t>
            </a:fld>
            <a:endParaRPr lang="en-US" dirty="0"/>
          </a:p>
        </p:txBody>
      </p:sp>
    </p:spTree>
    <p:extLst>
      <p:ext uri="{BB962C8B-B14F-4D97-AF65-F5344CB8AC3E}">
        <p14:creationId xmlns:p14="http://schemas.microsoft.com/office/powerpoint/2010/main" val="1389081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6F6A5-7605-DF41-945B-909649E00EC8}" type="datetimeFigureOut">
              <a:rPr lang="en-US" smtClean="0"/>
              <a:t>10/29/2025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11D0F-7CCC-3448-8011-367F0D0A6ED2}" type="slidenum">
              <a:rPr lang="en-US" smtClean="0"/>
              <a:t>‹#›</a:t>
            </a:fld>
            <a:endParaRPr lang="en-US" dirty="0"/>
          </a:p>
        </p:txBody>
      </p:sp>
    </p:spTree>
    <p:extLst>
      <p:ext uri="{BB962C8B-B14F-4D97-AF65-F5344CB8AC3E}">
        <p14:creationId xmlns:p14="http://schemas.microsoft.com/office/powerpoint/2010/main" val="40804513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1</a:t>
            </a:fld>
            <a:endParaRPr lang="en-US" dirty="0"/>
          </a:p>
        </p:txBody>
      </p:sp>
    </p:spTree>
    <p:extLst>
      <p:ext uri="{BB962C8B-B14F-4D97-AF65-F5344CB8AC3E}">
        <p14:creationId xmlns:p14="http://schemas.microsoft.com/office/powerpoint/2010/main" val="857451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13</a:t>
            </a:fld>
            <a:endParaRPr lang="en-US" dirty="0"/>
          </a:p>
        </p:txBody>
      </p:sp>
    </p:spTree>
    <p:extLst>
      <p:ext uri="{BB962C8B-B14F-4D97-AF65-F5344CB8AC3E}">
        <p14:creationId xmlns:p14="http://schemas.microsoft.com/office/powerpoint/2010/main" val="480583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14</a:t>
            </a:fld>
            <a:endParaRPr lang="en-US" dirty="0"/>
          </a:p>
        </p:txBody>
      </p:sp>
    </p:spTree>
    <p:extLst>
      <p:ext uri="{BB962C8B-B14F-4D97-AF65-F5344CB8AC3E}">
        <p14:creationId xmlns:p14="http://schemas.microsoft.com/office/powerpoint/2010/main" val="1467324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15</a:t>
            </a:fld>
            <a:endParaRPr lang="en-US" dirty="0"/>
          </a:p>
        </p:txBody>
      </p:sp>
    </p:spTree>
    <p:extLst>
      <p:ext uri="{BB962C8B-B14F-4D97-AF65-F5344CB8AC3E}">
        <p14:creationId xmlns:p14="http://schemas.microsoft.com/office/powerpoint/2010/main" val="1898751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16</a:t>
            </a:fld>
            <a:endParaRPr lang="en-US" dirty="0"/>
          </a:p>
        </p:txBody>
      </p:sp>
    </p:spTree>
    <p:extLst>
      <p:ext uri="{BB962C8B-B14F-4D97-AF65-F5344CB8AC3E}">
        <p14:creationId xmlns:p14="http://schemas.microsoft.com/office/powerpoint/2010/main" val="3154599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17</a:t>
            </a:fld>
            <a:endParaRPr lang="en-US" dirty="0"/>
          </a:p>
        </p:txBody>
      </p:sp>
    </p:spTree>
    <p:extLst>
      <p:ext uri="{BB962C8B-B14F-4D97-AF65-F5344CB8AC3E}">
        <p14:creationId xmlns:p14="http://schemas.microsoft.com/office/powerpoint/2010/main" val="852924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18</a:t>
            </a:fld>
            <a:endParaRPr lang="en-US" dirty="0"/>
          </a:p>
        </p:txBody>
      </p:sp>
    </p:spTree>
    <p:extLst>
      <p:ext uri="{BB962C8B-B14F-4D97-AF65-F5344CB8AC3E}">
        <p14:creationId xmlns:p14="http://schemas.microsoft.com/office/powerpoint/2010/main" val="2067492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19</a:t>
            </a:fld>
            <a:endParaRPr lang="en-US" dirty="0"/>
          </a:p>
        </p:txBody>
      </p:sp>
    </p:spTree>
    <p:extLst>
      <p:ext uri="{BB962C8B-B14F-4D97-AF65-F5344CB8AC3E}">
        <p14:creationId xmlns:p14="http://schemas.microsoft.com/office/powerpoint/2010/main" val="2728787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20</a:t>
            </a:fld>
            <a:endParaRPr lang="en-US" dirty="0"/>
          </a:p>
        </p:txBody>
      </p:sp>
    </p:spTree>
    <p:extLst>
      <p:ext uri="{BB962C8B-B14F-4D97-AF65-F5344CB8AC3E}">
        <p14:creationId xmlns:p14="http://schemas.microsoft.com/office/powerpoint/2010/main" val="511033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21</a:t>
            </a:fld>
            <a:endParaRPr lang="en-US" dirty="0"/>
          </a:p>
        </p:txBody>
      </p:sp>
    </p:spTree>
    <p:extLst>
      <p:ext uri="{BB962C8B-B14F-4D97-AF65-F5344CB8AC3E}">
        <p14:creationId xmlns:p14="http://schemas.microsoft.com/office/powerpoint/2010/main" val="3166640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22</a:t>
            </a:fld>
            <a:endParaRPr lang="en-US" dirty="0"/>
          </a:p>
        </p:txBody>
      </p:sp>
    </p:spTree>
    <p:extLst>
      <p:ext uri="{BB962C8B-B14F-4D97-AF65-F5344CB8AC3E}">
        <p14:creationId xmlns:p14="http://schemas.microsoft.com/office/powerpoint/2010/main" val="1134379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2</a:t>
            </a:fld>
            <a:endParaRPr lang="en-US" dirty="0"/>
          </a:p>
        </p:txBody>
      </p:sp>
    </p:spTree>
    <p:extLst>
      <p:ext uri="{BB962C8B-B14F-4D97-AF65-F5344CB8AC3E}">
        <p14:creationId xmlns:p14="http://schemas.microsoft.com/office/powerpoint/2010/main" val="3811337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23</a:t>
            </a:fld>
            <a:endParaRPr lang="en-US" dirty="0"/>
          </a:p>
        </p:txBody>
      </p:sp>
    </p:spTree>
    <p:extLst>
      <p:ext uri="{BB962C8B-B14F-4D97-AF65-F5344CB8AC3E}">
        <p14:creationId xmlns:p14="http://schemas.microsoft.com/office/powerpoint/2010/main" val="1494415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24</a:t>
            </a:fld>
            <a:endParaRPr lang="en-US" dirty="0"/>
          </a:p>
        </p:txBody>
      </p:sp>
    </p:spTree>
    <p:extLst>
      <p:ext uri="{BB962C8B-B14F-4D97-AF65-F5344CB8AC3E}">
        <p14:creationId xmlns:p14="http://schemas.microsoft.com/office/powerpoint/2010/main" val="2833991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25</a:t>
            </a:fld>
            <a:endParaRPr lang="en-US" dirty="0"/>
          </a:p>
        </p:txBody>
      </p:sp>
    </p:spTree>
    <p:extLst>
      <p:ext uri="{BB962C8B-B14F-4D97-AF65-F5344CB8AC3E}">
        <p14:creationId xmlns:p14="http://schemas.microsoft.com/office/powerpoint/2010/main" val="3864778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26</a:t>
            </a:fld>
            <a:endParaRPr lang="en-US" dirty="0"/>
          </a:p>
        </p:txBody>
      </p:sp>
    </p:spTree>
    <p:extLst>
      <p:ext uri="{BB962C8B-B14F-4D97-AF65-F5344CB8AC3E}">
        <p14:creationId xmlns:p14="http://schemas.microsoft.com/office/powerpoint/2010/main" val="1604202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27</a:t>
            </a:fld>
            <a:endParaRPr lang="en-US" dirty="0"/>
          </a:p>
        </p:txBody>
      </p:sp>
    </p:spTree>
    <p:extLst>
      <p:ext uri="{BB962C8B-B14F-4D97-AF65-F5344CB8AC3E}">
        <p14:creationId xmlns:p14="http://schemas.microsoft.com/office/powerpoint/2010/main" val="1837671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28</a:t>
            </a:fld>
            <a:endParaRPr lang="en-US" dirty="0"/>
          </a:p>
        </p:txBody>
      </p:sp>
    </p:spTree>
    <p:extLst>
      <p:ext uri="{BB962C8B-B14F-4D97-AF65-F5344CB8AC3E}">
        <p14:creationId xmlns:p14="http://schemas.microsoft.com/office/powerpoint/2010/main" val="2142260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29</a:t>
            </a:fld>
            <a:endParaRPr lang="en-US" dirty="0"/>
          </a:p>
        </p:txBody>
      </p:sp>
    </p:spTree>
    <p:extLst>
      <p:ext uri="{BB962C8B-B14F-4D97-AF65-F5344CB8AC3E}">
        <p14:creationId xmlns:p14="http://schemas.microsoft.com/office/powerpoint/2010/main" val="1163025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30</a:t>
            </a:fld>
            <a:endParaRPr lang="en-US" dirty="0"/>
          </a:p>
        </p:txBody>
      </p:sp>
    </p:spTree>
    <p:extLst>
      <p:ext uri="{BB962C8B-B14F-4D97-AF65-F5344CB8AC3E}">
        <p14:creationId xmlns:p14="http://schemas.microsoft.com/office/powerpoint/2010/main" val="1064632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31</a:t>
            </a:fld>
            <a:endParaRPr lang="en-US" dirty="0"/>
          </a:p>
        </p:txBody>
      </p:sp>
    </p:spTree>
    <p:extLst>
      <p:ext uri="{BB962C8B-B14F-4D97-AF65-F5344CB8AC3E}">
        <p14:creationId xmlns:p14="http://schemas.microsoft.com/office/powerpoint/2010/main" val="1746093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32</a:t>
            </a:fld>
            <a:endParaRPr lang="en-US" dirty="0"/>
          </a:p>
        </p:txBody>
      </p:sp>
    </p:spTree>
    <p:extLst>
      <p:ext uri="{BB962C8B-B14F-4D97-AF65-F5344CB8AC3E}">
        <p14:creationId xmlns:p14="http://schemas.microsoft.com/office/powerpoint/2010/main" val="2762401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4</a:t>
            </a:fld>
            <a:endParaRPr lang="en-US" dirty="0"/>
          </a:p>
        </p:txBody>
      </p:sp>
    </p:spTree>
    <p:extLst>
      <p:ext uri="{BB962C8B-B14F-4D97-AF65-F5344CB8AC3E}">
        <p14:creationId xmlns:p14="http://schemas.microsoft.com/office/powerpoint/2010/main" val="111868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33</a:t>
            </a:fld>
            <a:endParaRPr lang="en-US" dirty="0"/>
          </a:p>
        </p:txBody>
      </p:sp>
    </p:spTree>
    <p:extLst>
      <p:ext uri="{BB962C8B-B14F-4D97-AF65-F5344CB8AC3E}">
        <p14:creationId xmlns:p14="http://schemas.microsoft.com/office/powerpoint/2010/main" val="2932380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34</a:t>
            </a:fld>
            <a:endParaRPr lang="en-US" dirty="0"/>
          </a:p>
        </p:txBody>
      </p:sp>
    </p:spTree>
    <p:extLst>
      <p:ext uri="{BB962C8B-B14F-4D97-AF65-F5344CB8AC3E}">
        <p14:creationId xmlns:p14="http://schemas.microsoft.com/office/powerpoint/2010/main" val="4229145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35</a:t>
            </a:fld>
            <a:endParaRPr lang="en-US" dirty="0"/>
          </a:p>
        </p:txBody>
      </p:sp>
    </p:spTree>
    <p:extLst>
      <p:ext uri="{BB962C8B-B14F-4D97-AF65-F5344CB8AC3E}">
        <p14:creationId xmlns:p14="http://schemas.microsoft.com/office/powerpoint/2010/main" val="525033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36</a:t>
            </a:fld>
            <a:endParaRPr lang="en-US" dirty="0"/>
          </a:p>
        </p:txBody>
      </p:sp>
    </p:spTree>
    <p:extLst>
      <p:ext uri="{BB962C8B-B14F-4D97-AF65-F5344CB8AC3E}">
        <p14:creationId xmlns:p14="http://schemas.microsoft.com/office/powerpoint/2010/main" val="2692463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37</a:t>
            </a:fld>
            <a:endParaRPr lang="en-US" dirty="0"/>
          </a:p>
        </p:txBody>
      </p:sp>
    </p:spTree>
    <p:extLst>
      <p:ext uri="{BB962C8B-B14F-4D97-AF65-F5344CB8AC3E}">
        <p14:creationId xmlns:p14="http://schemas.microsoft.com/office/powerpoint/2010/main" val="829645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38</a:t>
            </a:fld>
            <a:endParaRPr lang="en-US" dirty="0"/>
          </a:p>
        </p:txBody>
      </p:sp>
    </p:spTree>
    <p:extLst>
      <p:ext uri="{BB962C8B-B14F-4D97-AF65-F5344CB8AC3E}">
        <p14:creationId xmlns:p14="http://schemas.microsoft.com/office/powerpoint/2010/main" val="3664807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39</a:t>
            </a:fld>
            <a:endParaRPr lang="en-US" dirty="0"/>
          </a:p>
        </p:txBody>
      </p:sp>
    </p:spTree>
    <p:extLst>
      <p:ext uri="{BB962C8B-B14F-4D97-AF65-F5344CB8AC3E}">
        <p14:creationId xmlns:p14="http://schemas.microsoft.com/office/powerpoint/2010/main" val="27537292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40</a:t>
            </a:fld>
            <a:endParaRPr lang="en-US" dirty="0"/>
          </a:p>
        </p:txBody>
      </p:sp>
    </p:spTree>
    <p:extLst>
      <p:ext uri="{BB962C8B-B14F-4D97-AF65-F5344CB8AC3E}">
        <p14:creationId xmlns:p14="http://schemas.microsoft.com/office/powerpoint/2010/main" val="3415018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41</a:t>
            </a:fld>
            <a:endParaRPr lang="en-US" dirty="0"/>
          </a:p>
        </p:txBody>
      </p:sp>
    </p:spTree>
    <p:extLst>
      <p:ext uri="{BB962C8B-B14F-4D97-AF65-F5344CB8AC3E}">
        <p14:creationId xmlns:p14="http://schemas.microsoft.com/office/powerpoint/2010/main" val="26572216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42</a:t>
            </a:fld>
            <a:endParaRPr lang="en-US" dirty="0"/>
          </a:p>
        </p:txBody>
      </p:sp>
    </p:spTree>
    <p:extLst>
      <p:ext uri="{BB962C8B-B14F-4D97-AF65-F5344CB8AC3E}">
        <p14:creationId xmlns:p14="http://schemas.microsoft.com/office/powerpoint/2010/main" val="3777488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7</a:t>
            </a:fld>
            <a:endParaRPr lang="en-US" dirty="0"/>
          </a:p>
        </p:txBody>
      </p:sp>
    </p:spTree>
    <p:extLst>
      <p:ext uri="{BB962C8B-B14F-4D97-AF65-F5344CB8AC3E}">
        <p14:creationId xmlns:p14="http://schemas.microsoft.com/office/powerpoint/2010/main" val="1809656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43</a:t>
            </a:fld>
            <a:endParaRPr lang="en-US" dirty="0"/>
          </a:p>
        </p:txBody>
      </p:sp>
    </p:spTree>
    <p:extLst>
      <p:ext uri="{BB962C8B-B14F-4D97-AF65-F5344CB8AC3E}">
        <p14:creationId xmlns:p14="http://schemas.microsoft.com/office/powerpoint/2010/main" val="18000217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44</a:t>
            </a:fld>
            <a:endParaRPr lang="en-US" dirty="0"/>
          </a:p>
        </p:txBody>
      </p:sp>
    </p:spTree>
    <p:extLst>
      <p:ext uri="{BB962C8B-B14F-4D97-AF65-F5344CB8AC3E}">
        <p14:creationId xmlns:p14="http://schemas.microsoft.com/office/powerpoint/2010/main" val="39113636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45</a:t>
            </a:fld>
            <a:endParaRPr lang="en-US" dirty="0"/>
          </a:p>
        </p:txBody>
      </p:sp>
    </p:spTree>
    <p:extLst>
      <p:ext uri="{BB962C8B-B14F-4D97-AF65-F5344CB8AC3E}">
        <p14:creationId xmlns:p14="http://schemas.microsoft.com/office/powerpoint/2010/main" val="3521221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8</a:t>
            </a:fld>
            <a:endParaRPr lang="en-US" dirty="0"/>
          </a:p>
        </p:txBody>
      </p:sp>
    </p:spTree>
    <p:extLst>
      <p:ext uri="{BB962C8B-B14F-4D97-AF65-F5344CB8AC3E}">
        <p14:creationId xmlns:p14="http://schemas.microsoft.com/office/powerpoint/2010/main" val="3852587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9</a:t>
            </a:fld>
            <a:endParaRPr lang="en-US" dirty="0"/>
          </a:p>
        </p:txBody>
      </p:sp>
    </p:spTree>
    <p:extLst>
      <p:ext uri="{BB962C8B-B14F-4D97-AF65-F5344CB8AC3E}">
        <p14:creationId xmlns:p14="http://schemas.microsoft.com/office/powerpoint/2010/main" val="3456422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10</a:t>
            </a:fld>
            <a:endParaRPr lang="en-US" dirty="0"/>
          </a:p>
        </p:txBody>
      </p:sp>
    </p:spTree>
    <p:extLst>
      <p:ext uri="{BB962C8B-B14F-4D97-AF65-F5344CB8AC3E}">
        <p14:creationId xmlns:p14="http://schemas.microsoft.com/office/powerpoint/2010/main" val="718756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11</a:t>
            </a:fld>
            <a:endParaRPr lang="en-US" dirty="0"/>
          </a:p>
        </p:txBody>
      </p:sp>
    </p:spTree>
    <p:extLst>
      <p:ext uri="{BB962C8B-B14F-4D97-AF65-F5344CB8AC3E}">
        <p14:creationId xmlns:p14="http://schemas.microsoft.com/office/powerpoint/2010/main" val="2282153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12</a:t>
            </a:fld>
            <a:endParaRPr lang="en-US" dirty="0"/>
          </a:p>
        </p:txBody>
      </p:sp>
    </p:spTree>
    <p:extLst>
      <p:ext uri="{BB962C8B-B14F-4D97-AF65-F5344CB8AC3E}">
        <p14:creationId xmlns:p14="http://schemas.microsoft.com/office/powerpoint/2010/main" val="1600158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1444625" y="1413843"/>
            <a:ext cx="10493375" cy="1491139"/>
          </a:xfrm>
        </p:spPr>
        <p:txBody>
          <a:bodyPr anchor="b" anchorCtr="0">
            <a:noAutofit/>
          </a:bodyPr>
          <a:lstStyle>
            <a:lvl1pPr algn="l">
              <a:defRPr sz="4800">
                <a:solidFill>
                  <a:schemeClr val="bg1"/>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1444625" y="3108182"/>
            <a:ext cx="10493375" cy="1048035"/>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
        <p:nvSpPr>
          <p:cNvPr id="40" name="Details">
            <a:extLst>
              <a:ext uri="{FF2B5EF4-FFF2-40B4-BE49-F238E27FC236}">
                <a16:creationId xmlns:a16="http://schemas.microsoft.com/office/drawing/2014/main" id="{A70545EA-0D96-7E46-B0EC-5AFDB41CAA2E}"/>
              </a:ext>
              <a:ext uri="{C183D7F6-B498-43B3-948B-1728B52AA6E4}">
                <adec:decorative xmlns:adec="http://schemas.microsoft.com/office/drawing/2017/decorative" val="1"/>
              </a:ext>
            </a:extLst>
          </p:cNvPr>
          <p:cNvSpPr>
            <a:spLocks noGrp="1"/>
          </p:cNvSpPr>
          <p:nvPr>
            <p:ph type="body" sz="quarter" idx="13" hasCustomPrompt="1"/>
          </p:nvPr>
        </p:nvSpPr>
        <p:spPr>
          <a:xfrm>
            <a:off x="1290003" y="4854795"/>
            <a:ext cx="3630060" cy="1449463"/>
          </a:xfrm>
          <a:ln w="76200">
            <a:solidFill>
              <a:schemeClr val="bg1"/>
            </a:solidFill>
            <a:miter lim="800000"/>
          </a:ln>
        </p:spPr>
        <p:txBody>
          <a:bodyPr wrap="none" lIns="144000" tIns="144000" rIns="144000" bIns="14400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pic>
        <p:nvPicPr>
          <p:cNvPr id="7" name="UoE_Logo_ALT_Test" descr="Logo - University of Essex">
            <a:extLst>
              <a:ext uri="{FF2B5EF4-FFF2-40B4-BE49-F238E27FC236}">
                <a16:creationId xmlns:a16="http://schemas.microsoft.com/office/drawing/2014/main" id="{BFB3B428-603E-5D49-B512-7DD3E147B05B}"/>
              </a:ext>
            </a:extLst>
          </p:cNvPr>
          <p:cNvPicPr>
            <a:picLocks noChangeAspect="1"/>
          </p:cNvPicPr>
          <p:nvPr userDrawn="1"/>
        </p:nvPicPr>
        <p:blipFill>
          <a:blip r:embed="rId3">
            <a:alphaModFix/>
          </a:blip>
          <a:stretch>
            <a:fillRect/>
          </a:stretch>
        </p:blipFill>
        <p:spPr>
          <a:xfrm>
            <a:off x="126550" y="-1755099"/>
            <a:ext cx="2006641" cy="890588"/>
          </a:xfrm>
          <a:prstGeom prst="rect">
            <a:avLst/>
          </a:prstGeom>
        </p:spPr>
      </p:pic>
    </p:spTree>
    <p:extLst>
      <p:ext uri="{BB962C8B-B14F-4D97-AF65-F5344CB8AC3E}">
        <p14:creationId xmlns:p14="http://schemas.microsoft.com/office/powerpoint/2010/main" val="29780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and Text">
    <p:spTree>
      <p:nvGrpSpPr>
        <p:cNvPr id="1" name=""/>
        <p:cNvGrpSpPr/>
        <p:nvPr/>
      </p:nvGrpSpPr>
      <p:grpSpPr>
        <a:xfrm>
          <a:off x="0" y="0"/>
          <a:ext cx="0" cy="0"/>
          <a:chOff x="0" y="0"/>
          <a:chExt cx="0" cy="0"/>
        </a:xfrm>
      </p:grpSpPr>
      <p:sp>
        <p:nvSpPr>
          <p:cNvPr id="7" name="Slide_description">
            <a:extLst>
              <a:ext uri="{FF2B5EF4-FFF2-40B4-BE49-F238E27FC236}">
                <a16:creationId xmlns:a16="http://schemas.microsoft.com/office/drawing/2014/main" id="{441A23D1-7922-3E47-881A-2CF442EAC1C7}"/>
              </a:ext>
            </a:extLst>
          </p:cNvPr>
          <p:cNvSpPr>
            <a:spLocks noGrp="1"/>
          </p:cNvSpPr>
          <p:nvPr>
            <p:ph type="title" hasCustomPrompt="1"/>
          </p:nvPr>
        </p:nvSpPr>
        <p:spPr/>
        <p:txBody>
          <a:bodyPr/>
          <a:lstStyle/>
          <a:p>
            <a:r>
              <a:rPr lang="en-GB" dirty="0"/>
              <a:t>PowerPoint slide description here</a:t>
            </a:r>
            <a:endParaRPr lang="en-US" dirty="0"/>
          </a:p>
        </p:txBody>
      </p:sp>
      <p:grpSp>
        <p:nvGrpSpPr>
          <p:cNvPr id="8" name="Open_Box_Graphic">
            <a:extLst>
              <a:ext uri="{FF2B5EF4-FFF2-40B4-BE49-F238E27FC236}">
                <a16:creationId xmlns:a16="http://schemas.microsoft.com/office/drawing/2014/main" id="{B0C6E108-B94A-3140-B5FA-245926CA7457}"/>
              </a:ext>
            </a:extLst>
          </p:cNvPr>
          <p:cNvGrpSpPr/>
          <p:nvPr userDrawn="1"/>
        </p:nvGrpSpPr>
        <p:grpSpPr>
          <a:xfrm>
            <a:off x="959726" y="1148165"/>
            <a:ext cx="2991791" cy="2739162"/>
            <a:chOff x="959726" y="1148165"/>
            <a:chExt cx="2991791" cy="2739162"/>
          </a:xfrm>
        </p:grpSpPr>
        <p:sp>
          <p:nvSpPr>
            <p:cNvPr id="9" name="Rectangle 8">
              <a:extLst>
                <a:ext uri="{FF2B5EF4-FFF2-40B4-BE49-F238E27FC236}">
                  <a16:creationId xmlns:a16="http://schemas.microsoft.com/office/drawing/2014/main" id="{692E59B2-17C1-BC4C-A1CA-DF5B7C037529}"/>
                </a:ext>
                <a:ext uri="{C183D7F6-B498-43B3-948B-1728B52AA6E4}">
                  <adec:decorative xmlns:adec="http://schemas.microsoft.com/office/drawing/2017/decorative" val="1"/>
                </a:ext>
              </a:extLst>
            </p:cNvPr>
            <p:cNvSpPr/>
            <p:nvPr userDrawn="1"/>
          </p:nvSpPr>
          <p:spPr>
            <a:xfrm>
              <a:off x="959726" y="1148165"/>
              <a:ext cx="2739162" cy="2739162"/>
            </a:xfrm>
            <a:prstGeom prst="rect">
              <a:avLst/>
            </a:prstGeom>
            <a:noFill/>
            <a:ln w="114300">
              <a:gradFill>
                <a:gsLst>
                  <a:gs pos="0">
                    <a:srgbClr val="622567"/>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4079D91-C0B3-BE45-BB7B-DB7531339F1E}"/>
                </a:ext>
              </a:extLst>
            </p:cNvPr>
            <p:cNvSpPr/>
            <p:nvPr userDrawn="1"/>
          </p:nvSpPr>
          <p:spPr>
            <a:xfrm>
              <a:off x="3451863" y="1576137"/>
              <a:ext cx="499654" cy="1875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a:extLst>
              <a:ext uri="{FF2B5EF4-FFF2-40B4-BE49-F238E27FC236}">
                <a16:creationId xmlns:a16="http://schemas.microsoft.com/office/drawing/2014/main" id="{2D199CC7-4CA3-6146-A4B3-D47667521553}"/>
              </a:ext>
            </a:extLst>
          </p:cNvPr>
          <p:cNvSpPr>
            <a:spLocks noGrp="1"/>
          </p:cNvSpPr>
          <p:nvPr>
            <p:ph type="body" sz="quarter" idx="26" hasCustomPrompt="1"/>
          </p:nvPr>
        </p:nvSpPr>
        <p:spPr>
          <a:xfrm>
            <a:off x="1444623" y="1576136"/>
            <a:ext cx="10493375" cy="1116263"/>
          </a:xfrm>
        </p:spPr>
        <p:txBody>
          <a:bodyPr>
            <a:noAutofit/>
          </a:bodyPr>
          <a:lstStyle>
            <a:lvl1pPr marL="6350" indent="0">
              <a:buNone/>
              <a:defRPr sz="4800">
                <a:latin typeface="+mj-lt"/>
              </a:defRPr>
            </a:lvl1pPr>
          </a:lstStyle>
          <a:p>
            <a:pPr lvl="0"/>
            <a:r>
              <a:rPr lang="en-GB" dirty="0"/>
              <a:t>Your section title here</a:t>
            </a:r>
            <a:endParaRPr lang="en-US" dirty="0"/>
          </a:p>
        </p:txBody>
      </p:sp>
      <p:sp>
        <p:nvSpPr>
          <p:cNvPr id="18" name="Subtitle">
            <a:extLst>
              <a:ext uri="{FF2B5EF4-FFF2-40B4-BE49-F238E27FC236}">
                <a16:creationId xmlns:a16="http://schemas.microsoft.com/office/drawing/2014/main" id="{551F7C85-DD37-2F46-9EB2-603098624A06}"/>
              </a:ext>
            </a:extLst>
          </p:cNvPr>
          <p:cNvSpPr>
            <a:spLocks noGrp="1"/>
          </p:cNvSpPr>
          <p:nvPr>
            <p:ph type="body" sz="quarter" idx="27" hasCustomPrompt="1"/>
          </p:nvPr>
        </p:nvSpPr>
        <p:spPr>
          <a:xfrm>
            <a:off x="1444623" y="2692400"/>
            <a:ext cx="10493375" cy="759460"/>
          </a:xfrm>
        </p:spPr>
        <p:txBody>
          <a:bodyPr>
            <a:noAutofit/>
          </a:bodyPr>
          <a:lstStyle>
            <a:lvl1pPr marL="6350" indent="0">
              <a:buNone/>
              <a:defRPr sz="3200">
                <a:latin typeface="+mj-lt"/>
              </a:defRPr>
            </a:lvl1pPr>
          </a:lstStyle>
          <a:p>
            <a:r>
              <a:rPr lang="en-GB" dirty="0"/>
              <a:t>Your subtitle here</a:t>
            </a:r>
            <a:endParaRPr lang="en-US" dirty="0"/>
          </a:p>
        </p:txBody>
      </p:sp>
      <p:sp>
        <p:nvSpPr>
          <p:cNvPr id="20" name="Body_Copy">
            <a:extLst>
              <a:ext uri="{FF2B5EF4-FFF2-40B4-BE49-F238E27FC236}">
                <a16:creationId xmlns:a16="http://schemas.microsoft.com/office/drawing/2014/main" id="{8F73E6E9-8051-FB4F-9701-4C01FD0BB8F3}"/>
              </a:ext>
            </a:extLst>
          </p:cNvPr>
          <p:cNvSpPr>
            <a:spLocks noGrp="1"/>
          </p:cNvSpPr>
          <p:nvPr>
            <p:ph type="body" sz="quarter" idx="28" hasCustomPrompt="1"/>
          </p:nvPr>
        </p:nvSpPr>
        <p:spPr>
          <a:xfrm>
            <a:off x="1444623" y="4035425"/>
            <a:ext cx="9502775" cy="2438400"/>
          </a:xfrm>
        </p:spPr>
        <p:txBody>
          <a:bodyPr>
            <a:noAutofit/>
          </a:bodyPr>
          <a:lstStyle>
            <a:lvl1pPr marL="6350" indent="0">
              <a:buFontTx/>
              <a:buNone/>
              <a:defRPr/>
            </a:lvl1pPr>
          </a:lstStyle>
          <a:p>
            <a:pPr lvl="0"/>
            <a:r>
              <a:rPr lang="en-GB" dirty="0"/>
              <a:t>Insert body copy here</a:t>
            </a:r>
          </a:p>
        </p:txBody>
      </p:sp>
      <p:sp>
        <p:nvSpPr>
          <p:cNvPr id="2" name="Slide Number">
            <a:extLst>
              <a:ext uri="{FF2B5EF4-FFF2-40B4-BE49-F238E27FC236}">
                <a16:creationId xmlns:a16="http://schemas.microsoft.com/office/drawing/2014/main" id="{451D2EEC-DE3F-F940-BB87-772E9AAE871E}"/>
              </a:ext>
            </a:extLst>
          </p:cNvPr>
          <p:cNvSpPr>
            <a:spLocks noGrp="1"/>
          </p:cNvSpPr>
          <p:nvPr>
            <p:ph type="sldNum" sz="quarter" idx="25"/>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067491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nd Text Slide, and Continuation Slide">
    <p:spTree>
      <p:nvGrpSpPr>
        <p:cNvPr id="1" name=""/>
        <p:cNvGrpSpPr/>
        <p:nvPr/>
      </p:nvGrpSpPr>
      <p:grpSpPr>
        <a:xfrm>
          <a:off x="0" y="0"/>
          <a:ext cx="0" cy="0"/>
          <a:chOff x="0" y="0"/>
          <a:chExt cx="0" cy="0"/>
        </a:xfrm>
      </p:grpSpPr>
      <p:sp>
        <p:nvSpPr>
          <p:cNvPr id="11" name="Slide_Description">
            <a:extLst>
              <a:ext uri="{FF2B5EF4-FFF2-40B4-BE49-F238E27FC236}">
                <a16:creationId xmlns:a16="http://schemas.microsoft.com/office/drawing/2014/main" id="{0A1C2167-F599-3045-AC95-110935BD06EC}"/>
              </a:ext>
            </a:extLst>
          </p:cNvPr>
          <p:cNvSpPr>
            <a:spLocks noGrp="1"/>
          </p:cNvSpPr>
          <p:nvPr>
            <p:ph type="title" hasCustomPrompt="1"/>
          </p:nvPr>
        </p:nvSpPr>
        <p:spPr/>
        <p:txBody>
          <a:bodyPr/>
          <a:lstStyle/>
          <a:p>
            <a:r>
              <a:rPr lang="en-GB" dirty="0"/>
              <a:t>PowerPoint slide description here</a:t>
            </a:r>
            <a:endParaRPr lang="en-US" dirty="0"/>
          </a:p>
        </p:txBody>
      </p:sp>
      <p:sp>
        <p:nvSpPr>
          <p:cNvPr id="14" name="Title">
            <a:extLst>
              <a:ext uri="{FF2B5EF4-FFF2-40B4-BE49-F238E27FC236}">
                <a16:creationId xmlns:a16="http://schemas.microsoft.com/office/drawing/2014/main" id="{117DF9CF-C5D0-9C4B-BFDF-14FC8D365A24}"/>
              </a:ext>
            </a:extLst>
          </p:cNvPr>
          <p:cNvSpPr>
            <a:spLocks noGrp="1"/>
          </p:cNvSpPr>
          <p:nvPr>
            <p:ph type="body" sz="quarter" idx="19" hasCustomPrompt="1"/>
          </p:nvPr>
        </p:nvSpPr>
        <p:spPr>
          <a:xfrm>
            <a:off x="1444623" y="1309688"/>
            <a:ext cx="10493375" cy="736600"/>
          </a:xfrm>
        </p:spPr>
        <p:txBody>
          <a:bodyPr>
            <a:noAutofit/>
          </a:bodyPr>
          <a:lstStyle>
            <a:lvl1pPr marL="6350" indent="0">
              <a:buNone/>
              <a:defRPr sz="3200">
                <a:latin typeface="+mj-lt"/>
              </a:defRPr>
            </a:lvl1pPr>
          </a:lstStyle>
          <a:p>
            <a:pPr lvl="0"/>
            <a:r>
              <a:rPr lang="en-GB" dirty="0"/>
              <a:t>Your title here</a:t>
            </a:r>
            <a:endParaRPr lang="en-US" dirty="0"/>
          </a:p>
        </p:txBody>
      </p:sp>
      <p:sp>
        <p:nvSpPr>
          <p:cNvPr id="16" name="Subtitle">
            <a:extLst>
              <a:ext uri="{FF2B5EF4-FFF2-40B4-BE49-F238E27FC236}">
                <a16:creationId xmlns:a16="http://schemas.microsoft.com/office/drawing/2014/main" id="{3B70F5A4-E5B0-5D4A-9DE6-737A2C6415DE}"/>
              </a:ext>
            </a:extLst>
          </p:cNvPr>
          <p:cNvSpPr>
            <a:spLocks noGrp="1"/>
          </p:cNvSpPr>
          <p:nvPr>
            <p:ph type="body" sz="quarter" idx="20" hasCustomPrompt="1"/>
          </p:nvPr>
        </p:nvSpPr>
        <p:spPr>
          <a:xfrm>
            <a:off x="1444623" y="2046288"/>
            <a:ext cx="10493375" cy="403225"/>
          </a:xfrm>
        </p:spPr>
        <p:txBody>
          <a:bodyPr>
            <a:noAutofit/>
          </a:bodyPr>
          <a:lstStyle>
            <a:lvl1pPr marL="6350" indent="0">
              <a:buNone/>
              <a:defRPr>
                <a:latin typeface="+mj-lt"/>
              </a:defRPr>
            </a:lvl1pPr>
          </a:lstStyle>
          <a:p>
            <a:r>
              <a:rPr lang="en-GB" dirty="0"/>
              <a:t>Your subtitle here</a:t>
            </a:r>
            <a:endParaRPr lang="en-US" dirty="0"/>
          </a:p>
        </p:txBody>
      </p:sp>
      <p:sp>
        <p:nvSpPr>
          <p:cNvPr id="18" name="Body_Copy">
            <a:extLst>
              <a:ext uri="{FF2B5EF4-FFF2-40B4-BE49-F238E27FC236}">
                <a16:creationId xmlns:a16="http://schemas.microsoft.com/office/drawing/2014/main" id="{CB3748D0-BEA8-1347-BDE4-A46EB69FEC13}"/>
              </a:ext>
            </a:extLst>
          </p:cNvPr>
          <p:cNvSpPr>
            <a:spLocks noGrp="1"/>
          </p:cNvSpPr>
          <p:nvPr>
            <p:ph type="body" sz="quarter" idx="21" hasCustomPrompt="1"/>
          </p:nvPr>
        </p:nvSpPr>
        <p:spPr>
          <a:xfrm>
            <a:off x="1444623" y="2465389"/>
            <a:ext cx="9502777" cy="3878261"/>
          </a:xfrm>
        </p:spPr>
        <p:txBody>
          <a:bodyPr tIns="144000" bIns="0">
            <a:noAutofit/>
          </a:bodyPr>
          <a:lstStyle>
            <a:lvl1pPr marL="6350" indent="0">
              <a:buNone/>
              <a:defRPr/>
            </a:lvl1pPr>
          </a:lstStyle>
          <a:p>
            <a:pPr lvl="0"/>
            <a:r>
              <a:rPr lang="en-GB" dirty="0"/>
              <a:t>Insert body copy here</a:t>
            </a:r>
          </a:p>
        </p:txBody>
      </p:sp>
      <p:sp>
        <p:nvSpPr>
          <p:cNvPr id="12" name="Slide Number">
            <a:extLst>
              <a:ext uri="{FF2B5EF4-FFF2-40B4-BE49-F238E27FC236}">
                <a16:creationId xmlns:a16="http://schemas.microsoft.com/office/drawing/2014/main" id="{FEDE7686-2F8C-774B-B289-878EA6549481}"/>
              </a:ext>
            </a:extLst>
          </p:cNvPr>
          <p:cNvSpPr>
            <a:spLocks noGrp="1"/>
          </p:cNvSpPr>
          <p:nvPr>
            <p:ph type="sldNum" sz="quarter" idx="1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841913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and Bullet Point Text">
    <p:spTree>
      <p:nvGrpSpPr>
        <p:cNvPr id="1" name=""/>
        <p:cNvGrpSpPr/>
        <p:nvPr/>
      </p:nvGrpSpPr>
      <p:grpSpPr>
        <a:xfrm>
          <a:off x="0" y="0"/>
          <a:ext cx="0" cy="0"/>
          <a:chOff x="0" y="0"/>
          <a:chExt cx="0" cy="0"/>
        </a:xfrm>
      </p:grpSpPr>
      <p:sp>
        <p:nvSpPr>
          <p:cNvPr id="7" name="Slide_description">
            <a:extLst>
              <a:ext uri="{FF2B5EF4-FFF2-40B4-BE49-F238E27FC236}">
                <a16:creationId xmlns:a16="http://schemas.microsoft.com/office/drawing/2014/main" id="{441A23D1-7922-3E47-881A-2CF442EAC1C7}"/>
              </a:ext>
            </a:extLst>
          </p:cNvPr>
          <p:cNvSpPr>
            <a:spLocks noGrp="1"/>
          </p:cNvSpPr>
          <p:nvPr>
            <p:ph type="title" hasCustomPrompt="1"/>
          </p:nvPr>
        </p:nvSpPr>
        <p:spPr/>
        <p:txBody>
          <a:bodyPr/>
          <a:lstStyle/>
          <a:p>
            <a:r>
              <a:rPr lang="en-GB" dirty="0"/>
              <a:t>PowerPoint slide description here</a:t>
            </a:r>
            <a:endParaRPr lang="en-US" dirty="0"/>
          </a:p>
        </p:txBody>
      </p:sp>
      <p:grpSp>
        <p:nvGrpSpPr>
          <p:cNvPr id="8" name="Open_Box_Graphic">
            <a:extLst>
              <a:ext uri="{FF2B5EF4-FFF2-40B4-BE49-F238E27FC236}">
                <a16:creationId xmlns:a16="http://schemas.microsoft.com/office/drawing/2014/main" id="{B0C6E108-B94A-3140-B5FA-245926CA7457}"/>
              </a:ext>
            </a:extLst>
          </p:cNvPr>
          <p:cNvGrpSpPr/>
          <p:nvPr userDrawn="1"/>
        </p:nvGrpSpPr>
        <p:grpSpPr>
          <a:xfrm>
            <a:off x="959726" y="1148165"/>
            <a:ext cx="2991791" cy="2739162"/>
            <a:chOff x="959726" y="1148165"/>
            <a:chExt cx="2991791" cy="2739162"/>
          </a:xfrm>
        </p:grpSpPr>
        <p:sp>
          <p:nvSpPr>
            <p:cNvPr id="9" name="Rectangle 8">
              <a:extLst>
                <a:ext uri="{FF2B5EF4-FFF2-40B4-BE49-F238E27FC236}">
                  <a16:creationId xmlns:a16="http://schemas.microsoft.com/office/drawing/2014/main" id="{692E59B2-17C1-BC4C-A1CA-DF5B7C037529}"/>
                </a:ext>
                <a:ext uri="{C183D7F6-B498-43B3-948B-1728B52AA6E4}">
                  <adec:decorative xmlns:adec="http://schemas.microsoft.com/office/drawing/2017/decorative" val="1"/>
                </a:ext>
              </a:extLst>
            </p:cNvPr>
            <p:cNvSpPr/>
            <p:nvPr userDrawn="1"/>
          </p:nvSpPr>
          <p:spPr>
            <a:xfrm>
              <a:off x="959726" y="1148165"/>
              <a:ext cx="2739162" cy="2739162"/>
            </a:xfrm>
            <a:prstGeom prst="rect">
              <a:avLst/>
            </a:prstGeom>
            <a:noFill/>
            <a:ln w="114300">
              <a:gradFill>
                <a:gsLst>
                  <a:gs pos="0">
                    <a:srgbClr val="622567"/>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4079D91-C0B3-BE45-BB7B-DB7531339F1E}"/>
                </a:ext>
              </a:extLst>
            </p:cNvPr>
            <p:cNvSpPr/>
            <p:nvPr userDrawn="1"/>
          </p:nvSpPr>
          <p:spPr>
            <a:xfrm>
              <a:off x="3451863" y="1576137"/>
              <a:ext cx="499654" cy="1875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a:extLst>
              <a:ext uri="{FF2B5EF4-FFF2-40B4-BE49-F238E27FC236}">
                <a16:creationId xmlns:a16="http://schemas.microsoft.com/office/drawing/2014/main" id="{2D199CC7-4CA3-6146-A4B3-D47667521553}"/>
              </a:ext>
            </a:extLst>
          </p:cNvPr>
          <p:cNvSpPr>
            <a:spLocks noGrp="1"/>
          </p:cNvSpPr>
          <p:nvPr>
            <p:ph type="body" sz="quarter" idx="26" hasCustomPrompt="1"/>
          </p:nvPr>
        </p:nvSpPr>
        <p:spPr>
          <a:xfrm>
            <a:off x="1444623" y="1576136"/>
            <a:ext cx="10493375" cy="1116263"/>
          </a:xfrm>
        </p:spPr>
        <p:txBody>
          <a:bodyPr>
            <a:noAutofit/>
          </a:bodyPr>
          <a:lstStyle>
            <a:lvl1pPr marL="6350" indent="0">
              <a:buNone/>
              <a:defRPr sz="4800">
                <a:latin typeface="+mj-lt"/>
              </a:defRPr>
            </a:lvl1pPr>
          </a:lstStyle>
          <a:p>
            <a:pPr lvl="0"/>
            <a:r>
              <a:rPr lang="en-GB" dirty="0"/>
              <a:t>Your section title here</a:t>
            </a:r>
            <a:endParaRPr lang="en-US" dirty="0"/>
          </a:p>
        </p:txBody>
      </p:sp>
      <p:sp>
        <p:nvSpPr>
          <p:cNvPr id="18" name="Subtitle">
            <a:extLst>
              <a:ext uri="{FF2B5EF4-FFF2-40B4-BE49-F238E27FC236}">
                <a16:creationId xmlns:a16="http://schemas.microsoft.com/office/drawing/2014/main" id="{551F7C85-DD37-2F46-9EB2-603098624A06}"/>
              </a:ext>
            </a:extLst>
          </p:cNvPr>
          <p:cNvSpPr>
            <a:spLocks noGrp="1"/>
          </p:cNvSpPr>
          <p:nvPr>
            <p:ph type="body" sz="quarter" idx="27" hasCustomPrompt="1"/>
          </p:nvPr>
        </p:nvSpPr>
        <p:spPr>
          <a:xfrm>
            <a:off x="1444623" y="2692400"/>
            <a:ext cx="10493375" cy="759460"/>
          </a:xfrm>
        </p:spPr>
        <p:txBody>
          <a:bodyPr>
            <a:noAutofit/>
          </a:bodyPr>
          <a:lstStyle>
            <a:lvl1pPr marL="6350" indent="0">
              <a:buNone/>
              <a:defRPr sz="3200">
                <a:latin typeface="+mj-lt"/>
              </a:defRPr>
            </a:lvl1pPr>
          </a:lstStyle>
          <a:p>
            <a:r>
              <a:rPr lang="en-GB" dirty="0"/>
              <a:t>Your subtitle here</a:t>
            </a:r>
            <a:endParaRPr lang="en-US" dirty="0"/>
          </a:p>
        </p:txBody>
      </p:sp>
      <p:sp>
        <p:nvSpPr>
          <p:cNvPr id="20" name="Body_Copy">
            <a:extLst>
              <a:ext uri="{FF2B5EF4-FFF2-40B4-BE49-F238E27FC236}">
                <a16:creationId xmlns:a16="http://schemas.microsoft.com/office/drawing/2014/main" id="{8F73E6E9-8051-FB4F-9701-4C01FD0BB8F3}"/>
              </a:ext>
            </a:extLst>
          </p:cNvPr>
          <p:cNvSpPr>
            <a:spLocks noGrp="1"/>
          </p:cNvSpPr>
          <p:nvPr>
            <p:ph type="body" sz="quarter" idx="28" hasCustomPrompt="1"/>
          </p:nvPr>
        </p:nvSpPr>
        <p:spPr>
          <a:xfrm>
            <a:off x="1444623" y="4035425"/>
            <a:ext cx="9502775" cy="2438400"/>
          </a:xfrm>
        </p:spPr>
        <p:txBody>
          <a:bodyPr>
            <a:noAutofit/>
          </a:bodyPr>
          <a:lstStyle>
            <a:lvl1pPr marL="349250" indent="-342900">
              <a:buFont typeface="Wingdings" pitchFamily="2" charset="2"/>
              <a:buChar char="§"/>
              <a:defRPr/>
            </a:lvl1pPr>
          </a:lstStyle>
          <a:p>
            <a:pPr lvl="0"/>
            <a:r>
              <a:rPr lang="en-GB" dirty="0"/>
              <a:t>Insert body copy here</a:t>
            </a:r>
          </a:p>
        </p:txBody>
      </p:sp>
      <p:sp>
        <p:nvSpPr>
          <p:cNvPr id="2" name="Slide Number">
            <a:extLst>
              <a:ext uri="{FF2B5EF4-FFF2-40B4-BE49-F238E27FC236}">
                <a16:creationId xmlns:a16="http://schemas.microsoft.com/office/drawing/2014/main" id="{451D2EEC-DE3F-F940-BB87-772E9AAE871E}"/>
              </a:ext>
            </a:extLst>
          </p:cNvPr>
          <p:cNvSpPr>
            <a:spLocks noGrp="1"/>
          </p:cNvSpPr>
          <p:nvPr>
            <p:ph type="sldNum" sz="quarter" idx="25"/>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852854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and Bullet Point Text Slide, and Continuation">
    <p:spTree>
      <p:nvGrpSpPr>
        <p:cNvPr id="1" name=""/>
        <p:cNvGrpSpPr/>
        <p:nvPr/>
      </p:nvGrpSpPr>
      <p:grpSpPr>
        <a:xfrm>
          <a:off x="0" y="0"/>
          <a:ext cx="0" cy="0"/>
          <a:chOff x="0" y="0"/>
          <a:chExt cx="0" cy="0"/>
        </a:xfrm>
      </p:grpSpPr>
      <p:sp>
        <p:nvSpPr>
          <p:cNvPr id="11" name="Slide_Description">
            <a:extLst>
              <a:ext uri="{FF2B5EF4-FFF2-40B4-BE49-F238E27FC236}">
                <a16:creationId xmlns:a16="http://schemas.microsoft.com/office/drawing/2014/main" id="{0A1C2167-F599-3045-AC95-110935BD06EC}"/>
              </a:ext>
            </a:extLst>
          </p:cNvPr>
          <p:cNvSpPr>
            <a:spLocks noGrp="1"/>
          </p:cNvSpPr>
          <p:nvPr>
            <p:ph type="title" hasCustomPrompt="1"/>
          </p:nvPr>
        </p:nvSpPr>
        <p:spPr/>
        <p:txBody>
          <a:bodyPr/>
          <a:lstStyle/>
          <a:p>
            <a:r>
              <a:rPr lang="en-GB" dirty="0"/>
              <a:t>PowerPoint slide description here</a:t>
            </a:r>
            <a:endParaRPr lang="en-US" dirty="0"/>
          </a:p>
        </p:txBody>
      </p:sp>
      <p:sp>
        <p:nvSpPr>
          <p:cNvPr id="14" name="Title">
            <a:extLst>
              <a:ext uri="{FF2B5EF4-FFF2-40B4-BE49-F238E27FC236}">
                <a16:creationId xmlns:a16="http://schemas.microsoft.com/office/drawing/2014/main" id="{117DF9CF-C5D0-9C4B-BFDF-14FC8D365A24}"/>
              </a:ext>
            </a:extLst>
          </p:cNvPr>
          <p:cNvSpPr>
            <a:spLocks noGrp="1"/>
          </p:cNvSpPr>
          <p:nvPr>
            <p:ph type="body" sz="quarter" idx="19" hasCustomPrompt="1"/>
          </p:nvPr>
        </p:nvSpPr>
        <p:spPr>
          <a:xfrm>
            <a:off x="1444623" y="1309688"/>
            <a:ext cx="10493375" cy="736600"/>
          </a:xfrm>
        </p:spPr>
        <p:txBody>
          <a:bodyPr>
            <a:noAutofit/>
          </a:bodyPr>
          <a:lstStyle>
            <a:lvl1pPr marL="6350" indent="0">
              <a:buNone/>
              <a:defRPr sz="3200">
                <a:latin typeface="+mj-lt"/>
              </a:defRPr>
            </a:lvl1pPr>
          </a:lstStyle>
          <a:p>
            <a:pPr lvl="0"/>
            <a:r>
              <a:rPr lang="en-GB" dirty="0"/>
              <a:t>Your title here</a:t>
            </a:r>
            <a:endParaRPr lang="en-US" dirty="0"/>
          </a:p>
        </p:txBody>
      </p:sp>
      <p:sp>
        <p:nvSpPr>
          <p:cNvPr id="16" name="Subtitle">
            <a:extLst>
              <a:ext uri="{FF2B5EF4-FFF2-40B4-BE49-F238E27FC236}">
                <a16:creationId xmlns:a16="http://schemas.microsoft.com/office/drawing/2014/main" id="{3B70F5A4-E5B0-5D4A-9DE6-737A2C6415DE}"/>
              </a:ext>
            </a:extLst>
          </p:cNvPr>
          <p:cNvSpPr>
            <a:spLocks noGrp="1"/>
          </p:cNvSpPr>
          <p:nvPr>
            <p:ph type="body" sz="quarter" idx="20" hasCustomPrompt="1"/>
          </p:nvPr>
        </p:nvSpPr>
        <p:spPr>
          <a:xfrm>
            <a:off x="1444623" y="2046288"/>
            <a:ext cx="10493375" cy="403225"/>
          </a:xfrm>
        </p:spPr>
        <p:txBody>
          <a:bodyPr>
            <a:noAutofit/>
          </a:bodyPr>
          <a:lstStyle>
            <a:lvl1pPr marL="6350" indent="0">
              <a:buNone/>
              <a:defRPr>
                <a:latin typeface="+mj-lt"/>
              </a:defRPr>
            </a:lvl1pPr>
          </a:lstStyle>
          <a:p>
            <a:r>
              <a:rPr lang="en-GB" dirty="0"/>
              <a:t>Your subtitle here</a:t>
            </a:r>
            <a:endParaRPr lang="en-US" dirty="0"/>
          </a:p>
        </p:txBody>
      </p:sp>
      <p:sp>
        <p:nvSpPr>
          <p:cNvPr id="18" name="Body_Copy">
            <a:extLst>
              <a:ext uri="{FF2B5EF4-FFF2-40B4-BE49-F238E27FC236}">
                <a16:creationId xmlns:a16="http://schemas.microsoft.com/office/drawing/2014/main" id="{CB3748D0-BEA8-1347-BDE4-A46EB69FEC13}"/>
              </a:ext>
            </a:extLst>
          </p:cNvPr>
          <p:cNvSpPr>
            <a:spLocks noGrp="1"/>
          </p:cNvSpPr>
          <p:nvPr>
            <p:ph type="body" sz="quarter" idx="21" hasCustomPrompt="1"/>
          </p:nvPr>
        </p:nvSpPr>
        <p:spPr>
          <a:xfrm>
            <a:off x="1444623" y="2465389"/>
            <a:ext cx="9502777" cy="3878261"/>
          </a:xfrm>
        </p:spPr>
        <p:txBody>
          <a:bodyPr tIns="144000" bIns="0">
            <a:noAutofit/>
          </a:bodyPr>
          <a:lstStyle>
            <a:lvl1pPr marL="349250" indent="-342900">
              <a:buFont typeface="Wingdings" pitchFamily="2" charset="2"/>
              <a:buChar char="§"/>
              <a:defRPr/>
            </a:lvl1pPr>
          </a:lstStyle>
          <a:p>
            <a:pPr lvl="0"/>
            <a:r>
              <a:rPr lang="en-GB" dirty="0"/>
              <a:t>Insert body copy here</a:t>
            </a:r>
          </a:p>
        </p:txBody>
      </p:sp>
      <p:sp>
        <p:nvSpPr>
          <p:cNvPr id="12" name="Slide Number">
            <a:extLst>
              <a:ext uri="{FF2B5EF4-FFF2-40B4-BE49-F238E27FC236}">
                <a16:creationId xmlns:a16="http://schemas.microsoft.com/office/drawing/2014/main" id="{FEDE7686-2F8C-774B-B289-878EA6549481}"/>
              </a:ext>
            </a:extLst>
          </p:cNvPr>
          <p:cNvSpPr>
            <a:spLocks noGrp="1"/>
          </p:cNvSpPr>
          <p:nvPr>
            <p:ph type="sldNum" sz="quarter" idx="1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622204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546DA19B-F03E-3748-8FDF-6BC4E21FC10E}"/>
              </a:ext>
            </a:extLst>
          </p:cNvPr>
          <p:cNvSpPr>
            <a:spLocks noGrp="1"/>
          </p:cNvSpPr>
          <p:nvPr>
            <p:ph type="title" hasCustomPrompt="1"/>
          </p:nvPr>
        </p:nvSpPr>
        <p:spPr/>
        <p:txBody>
          <a:bodyPr/>
          <a:lstStyle/>
          <a:p>
            <a:r>
              <a:rPr lang="en-GB" dirty="0"/>
              <a:t>PowerPoint slide description here</a:t>
            </a:r>
            <a:endParaRPr lang="en-US" dirty="0"/>
          </a:p>
        </p:txBody>
      </p:sp>
      <p:sp>
        <p:nvSpPr>
          <p:cNvPr id="13" name="Title">
            <a:extLst>
              <a:ext uri="{FF2B5EF4-FFF2-40B4-BE49-F238E27FC236}">
                <a16:creationId xmlns:a16="http://schemas.microsoft.com/office/drawing/2014/main" id="{8D868F4E-EA01-954D-AFBF-796545D67CEF}"/>
              </a:ext>
            </a:extLst>
          </p:cNvPr>
          <p:cNvSpPr>
            <a:spLocks noGrp="1"/>
          </p:cNvSpPr>
          <p:nvPr>
            <p:ph type="body" sz="quarter" idx="30"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5" name="Body_Copy">
            <a:extLst>
              <a:ext uri="{FF2B5EF4-FFF2-40B4-BE49-F238E27FC236}">
                <a16:creationId xmlns:a16="http://schemas.microsoft.com/office/drawing/2014/main" id="{48F8026E-D826-2B4A-9638-D13D28916EE5}"/>
              </a:ext>
            </a:extLst>
          </p:cNvPr>
          <p:cNvSpPr>
            <a:spLocks noGrp="1"/>
          </p:cNvSpPr>
          <p:nvPr>
            <p:ph type="body" sz="quarter" idx="31" hasCustomPrompt="1"/>
          </p:nvPr>
        </p:nvSpPr>
        <p:spPr>
          <a:xfrm>
            <a:off x="5546723" y="1857375"/>
            <a:ext cx="6391275" cy="4486275"/>
          </a:xfrm>
        </p:spPr>
        <p:txBody>
          <a:bodyPr tIns="0" bIns="0">
            <a:noAutofit/>
          </a:bodyPr>
          <a:lstStyle>
            <a:lvl1pPr marL="6350" indent="0">
              <a:buFontTx/>
              <a:buNone/>
              <a:defRPr/>
            </a:lvl1pPr>
          </a:lstStyle>
          <a:p>
            <a:pPr lvl="0"/>
            <a:r>
              <a:rPr lang="en-GB" dirty="0"/>
              <a:t>Insert body copy here</a:t>
            </a:r>
          </a:p>
        </p:txBody>
      </p:sp>
      <p:sp>
        <p:nvSpPr>
          <p:cNvPr id="8" name="Picture Placeholder 1">
            <a:extLst>
              <a:ext uri="{FF2B5EF4-FFF2-40B4-BE49-F238E27FC236}">
                <a16:creationId xmlns:a16="http://schemas.microsoft.com/office/drawing/2014/main" id="{36C7C674-920E-D244-A5EA-8A41340F91CD}"/>
              </a:ext>
            </a:extLst>
          </p:cNvPr>
          <p:cNvSpPr>
            <a:spLocks noGrp="1"/>
          </p:cNvSpPr>
          <p:nvPr>
            <p:ph type="pic" sz="quarter" idx="25"/>
          </p:nvPr>
        </p:nvSpPr>
        <p:spPr>
          <a:xfrm>
            <a:off x="0" y="890588"/>
            <a:ext cx="4884738" cy="5713412"/>
          </a:xfrm>
        </p:spPr>
        <p:txBody>
          <a:bodyPr/>
          <a:lstStyle>
            <a:lvl1pPr marL="6350" indent="0" algn="ctr">
              <a:buNone/>
              <a:defRPr/>
            </a:lvl1pPr>
          </a:lstStyle>
          <a:p>
            <a:endParaRPr lang="en-US" dirty="0"/>
          </a:p>
        </p:txBody>
      </p:sp>
      <p:sp>
        <p:nvSpPr>
          <p:cNvPr id="18" name="Image_Caption 1">
            <a:extLst>
              <a:ext uri="{FF2B5EF4-FFF2-40B4-BE49-F238E27FC236}">
                <a16:creationId xmlns:a16="http://schemas.microsoft.com/office/drawing/2014/main" id="{B9177340-2BC9-DB48-A574-C206785FDD0C}"/>
              </a:ext>
            </a:extLst>
          </p:cNvPr>
          <p:cNvSpPr>
            <a:spLocks noGrp="1"/>
          </p:cNvSpPr>
          <p:nvPr>
            <p:ph type="body" sz="quarter" idx="32" hasCustomPrompt="1"/>
          </p:nvPr>
        </p:nvSpPr>
        <p:spPr>
          <a:xfrm>
            <a:off x="2019300"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134660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nd Bullet Point Text">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546DA19B-F03E-3748-8FDF-6BC4E21FC10E}"/>
              </a:ext>
            </a:extLst>
          </p:cNvPr>
          <p:cNvSpPr>
            <a:spLocks noGrp="1"/>
          </p:cNvSpPr>
          <p:nvPr>
            <p:ph type="title" hasCustomPrompt="1"/>
          </p:nvPr>
        </p:nvSpPr>
        <p:spPr/>
        <p:txBody>
          <a:bodyPr/>
          <a:lstStyle/>
          <a:p>
            <a:r>
              <a:rPr lang="en-GB" dirty="0"/>
              <a:t>PowerPoint slide description here</a:t>
            </a:r>
            <a:endParaRPr lang="en-US" dirty="0"/>
          </a:p>
        </p:txBody>
      </p:sp>
      <p:sp>
        <p:nvSpPr>
          <p:cNvPr id="13" name="Title">
            <a:extLst>
              <a:ext uri="{FF2B5EF4-FFF2-40B4-BE49-F238E27FC236}">
                <a16:creationId xmlns:a16="http://schemas.microsoft.com/office/drawing/2014/main" id="{8D868F4E-EA01-954D-AFBF-796545D67CEF}"/>
              </a:ext>
            </a:extLst>
          </p:cNvPr>
          <p:cNvSpPr>
            <a:spLocks noGrp="1"/>
          </p:cNvSpPr>
          <p:nvPr>
            <p:ph type="body" sz="quarter" idx="30"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5" name="Body_Copy">
            <a:extLst>
              <a:ext uri="{FF2B5EF4-FFF2-40B4-BE49-F238E27FC236}">
                <a16:creationId xmlns:a16="http://schemas.microsoft.com/office/drawing/2014/main" id="{48F8026E-D826-2B4A-9638-D13D28916EE5}"/>
              </a:ext>
            </a:extLst>
          </p:cNvPr>
          <p:cNvSpPr>
            <a:spLocks noGrp="1"/>
          </p:cNvSpPr>
          <p:nvPr>
            <p:ph type="body" sz="quarter" idx="31" hasCustomPrompt="1"/>
          </p:nvPr>
        </p:nvSpPr>
        <p:spPr>
          <a:xfrm>
            <a:off x="5546723" y="1857375"/>
            <a:ext cx="6391275" cy="4486275"/>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8" name="Picture Placeholder 1">
            <a:extLst>
              <a:ext uri="{FF2B5EF4-FFF2-40B4-BE49-F238E27FC236}">
                <a16:creationId xmlns:a16="http://schemas.microsoft.com/office/drawing/2014/main" id="{36C7C674-920E-D244-A5EA-8A41340F91CD}"/>
              </a:ext>
            </a:extLst>
          </p:cNvPr>
          <p:cNvSpPr>
            <a:spLocks noGrp="1"/>
          </p:cNvSpPr>
          <p:nvPr>
            <p:ph type="pic" sz="quarter" idx="25"/>
          </p:nvPr>
        </p:nvSpPr>
        <p:spPr>
          <a:xfrm>
            <a:off x="0" y="890588"/>
            <a:ext cx="4884738" cy="5713412"/>
          </a:xfrm>
        </p:spPr>
        <p:txBody>
          <a:bodyPr/>
          <a:lstStyle>
            <a:lvl1pPr marL="6350" indent="0" algn="ctr">
              <a:buNone/>
              <a:defRPr/>
            </a:lvl1pPr>
          </a:lstStyle>
          <a:p>
            <a:endParaRPr lang="en-US" dirty="0"/>
          </a:p>
        </p:txBody>
      </p:sp>
      <p:sp>
        <p:nvSpPr>
          <p:cNvPr id="18" name="Image_Caption 1">
            <a:extLst>
              <a:ext uri="{FF2B5EF4-FFF2-40B4-BE49-F238E27FC236}">
                <a16:creationId xmlns:a16="http://schemas.microsoft.com/office/drawing/2014/main" id="{B9177340-2BC9-DB48-A574-C206785FDD0C}"/>
              </a:ext>
            </a:extLst>
          </p:cNvPr>
          <p:cNvSpPr>
            <a:spLocks noGrp="1"/>
          </p:cNvSpPr>
          <p:nvPr>
            <p:ph type="body" sz="quarter" idx="32" hasCustomPrompt="1"/>
          </p:nvPr>
        </p:nvSpPr>
        <p:spPr>
          <a:xfrm>
            <a:off x="2019300"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97654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Images and Text">
    <p:bg>
      <p:bgPr>
        <a:solidFill>
          <a:schemeClr val="bg1"/>
        </a:solidFill>
        <a:effectLst/>
      </p:bgPr>
    </p:bg>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F9D03F33-FD22-6E47-B694-6DEAEFEAEBED}"/>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B670F0D1-2F62-E649-AA20-9AFFE4CBA3FA}"/>
              </a:ext>
            </a:extLst>
          </p:cNvPr>
          <p:cNvSpPr>
            <a:spLocks noGrp="1"/>
          </p:cNvSpPr>
          <p:nvPr>
            <p:ph type="body" sz="quarter" idx="32"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7" name="Body_Copy">
            <a:extLst>
              <a:ext uri="{FF2B5EF4-FFF2-40B4-BE49-F238E27FC236}">
                <a16:creationId xmlns:a16="http://schemas.microsoft.com/office/drawing/2014/main" id="{5AA1BDEE-EAA8-BC4D-8C4B-6DE44B8D158A}"/>
              </a:ext>
            </a:extLst>
          </p:cNvPr>
          <p:cNvSpPr>
            <a:spLocks noGrp="1"/>
          </p:cNvSpPr>
          <p:nvPr>
            <p:ph type="body" sz="quarter" idx="33" hasCustomPrompt="1"/>
          </p:nvPr>
        </p:nvSpPr>
        <p:spPr>
          <a:xfrm>
            <a:off x="5546723" y="1857375"/>
            <a:ext cx="6391275" cy="4486275"/>
          </a:xfrm>
        </p:spPr>
        <p:txBody>
          <a:bodyPr tIns="0" bIns="0">
            <a:noAutofit/>
          </a:bodyPr>
          <a:lstStyle>
            <a:lvl1pPr marL="6350" indent="0">
              <a:buFontTx/>
              <a:buNone/>
              <a:defRPr/>
            </a:lvl1pPr>
          </a:lstStyle>
          <a:p>
            <a:pPr lvl="0"/>
            <a:r>
              <a:rPr lang="en-GB" dirty="0"/>
              <a:t>Insert body copy here</a:t>
            </a:r>
          </a:p>
        </p:txBody>
      </p:sp>
      <p:sp>
        <p:nvSpPr>
          <p:cNvPr id="5" name="Picture Placeholder 1">
            <a:extLst>
              <a:ext uri="{FF2B5EF4-FFF2-40B4-BE49-F238E27FC236}">
                <a16:creationId xmlns:a16="http://schemas.microsoft.com/office/drawing/2014/main" id="{80A3C2EC-6F1E-CD41-B822-BF1E1A54EBBF}"/>
              </a:ext>
            </a:extLst>
          </p:cNvPr>
          <p:cNvSpPr>
            <a:spLocks noGrp="1"/>
          </p:cNvSpPr>
          <p:nvPr>
            <p:ph type="pic" sz="quarter" idx="36"/>
          </p:nvPr>
        </p:nvSpPr>
        <p:spPr>
          <a:xfrm>
            <a:off x="0" y="890588"/>
            <a:ext cx="4883150" cy="2822575"/>
          </a:xfrm>
        </p:spPr>
        <p:txBody>
          <a:bodyPr/>
          <a:lstStyle>
            <a:lvl1pPr marL="6350" indent="0" algn="ctr">
              <a:buFontTx/>
              <a:buNone/>
              <a:defRPr/>
            </a:lvl1pPr>
          </a:lstStyle>
          <a:p>
            <a:endParaRPr lang="en-US" dirty="0"/>
          </a:p>
        </p:txBody>
      </p:sp>
      <p:sp>
        <p:nvSpPr>
          <p:cNvPr id="21" name="Image_Caption 1">
            <a:extLst>
              <a:ext uri="{FF2B5EF4-FFF2-40B4-BE49-F238E27FC236}">
                <a16:creationId xmlns:a16="http://schemas.microsoft.com/office/drawing/2014/main" id="{08207E2B-0FB6-EB48-949C-B0CB83C282CB}"/>
              </a:ext>
            </a:extLst>
          </p:cNvPr>
          <p:cNvSpPr>
            <a:spLocks noGrp="1"/>
          </p:cNvSpPr>
          <p:nvPr>
            <p:ph type="body" sz="quarter" idx="34" hasCustomPrompt="1"/>
          </p:nvPr>
        </p:nvSpPr>
        <p:spPr>
          <a:xfrm>
            <a:off x="2017712" y="3242935"/>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7" name="Picture Placeholder 2">
            <a:extLst>
              <a:ext uri="{FF2B5EF4-FFF2-40B4-BE49-F238E27FC236}">
                <a16:creationId xmlns:a16="http://schemas.microsoft.com/office/drawing/2014/main" id="{28BCBA7E-30E8-004F-81FF-588A116455C6}"/>
              </a:ext>
            </a:extLst>
          </p:cNvPr>
          <p:cNvSpPr>
            <a:spLocks noGrp="1"/>
          </p:cNvSpPr>
          <p:nvPr>
            <p:ph type="pic" sz="quarter" idx="37"/>
          </p:nvPr>
        </p:nvSpPr>
        <p:spPr>
          <a:xfrm>
            <a:off x="0" y="3781425"/>
            <a:ext cx="4883150" cy="2822575"/>
          </a:xfrm>
        </p:spPr>
        <p:txBody>
          <a:bodyPr/>
          <a:lstStyle>
            <a:lvl1pPr marL="6350" indent="0" algn="ctr">
              <a:buFontTx/>
              <a:buNone/>
              <a:defRPr/>
            </a:lvl1pPr>
          </a:lstStyle>
          <a:p>
            <a:endParaRPr lang="en-US" dirty="0"/>
          </a:p>
        </p:txBody>
      </p:sp>
      <p:sp>
        <p:nvSpPr>
          <p:cNvPr id="20" name="Image_Caption 2">
            <a:extLst>
              <a:ext uri="{FF2B5EF4-FFF2-40B4-BE49-F238E27FC236}">
                <a16:creationId xmlns:a16="http://schemas.microsoft.com/office/drawing/2014/main" id="{A760FC96-7C8C-8240-9E56-45FDDFBFA2D1}"/>
              </a:ext>
            </a:extLst>
          </p:cNvPr>
          <p:cNvSpPr>
            <a:spLocks noGrp="1"/>
          </p:cNvSpPr>
          <p:nvPr>
            <p:ph type="body" sz="quarter" idx="35" hasCustomPrompt="1"/>
          </p:nvPr>
        </p:nvSpPr>
        <p:spPr>
          <a:xfrm>
            <a:off x="2017712"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834655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mages and Bullet Point Text">
    <p:bg>
      <p:bgPr>
        <a:solidFill>
          <a:schemeClr val="bg1"/>
        </a:solidFill>
        <a:effectLst/>
      </p:bgPr>
    </p:bg>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F9D03F33-FD22-6E47-B694-6DEAEFEAEBED}"/>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B670F0D1-2F62-E649-AA20-9AFFE4CBA3FA}"/>
              </a:ext>
            </a:extLst>
          </p:cNvPr>
          <p:cNvSpPr>
            <a:spLocks noGrp="1"/>
          </p:cNvSpPr>
          <p:nvPr>
            <p:ph type="body" sz="quarter" idx="32"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7" name="Body_Copy">
            <a:extLst>
              <a:ext uri="{FF2B5EF4-FFF2-40B4-BE49-F238E27FC236}">
                <a16:creationId xmlns:a16="http://schemas.microsoft.com/office/drawing/2014/main" id="{5AA1BDEE-EAA8-BC4D-8C4B-6DE44B8D158A}"/>
              </a:ext>
            </a:extLst>
          </p:cNvPr>
          <p:cNvSpPr>
            <a:spLocks noGrp="1"/>
          </p:cNvSpPr>
          <p:nvPr>
            <p:ph type="body" sz="quarter" idx="33" hasCustomPrompt="1"/>
          </p:nvPr>
        </p:nvSpPr>
        <p:spPr>
          <a:xfrm>
            <a:off x="5546723" y="1857375"/>
            <a:ext cx="6391275" cy="4486275"/>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5" name="Picture Placeholder 1">
            <a:extLst>
              <a:ext uri="{FF2B5EF4-FFF2-40B4-BE49-F238E27FC236}">
                <a16:creationId xmlns:a16="http://schemas.microsoft.com/office/drawing/2014/main" id="{80A3C2EC-6F1E-CD41-B822-BF1E1A54EBBF}"/>
              </a:ext>
            </a:extLst>
          </p:cNvPr>
          <p:cNvSpPr>
            <a:spLocks noGrp="1"/>
          </p:cNvSpPr>
          <p:nvPr>
            <p:ph type="pic" sz="quarter" idx="36"/>
          </p:nvPr>
        </p:nvSpPr>
        <p:spPr>
          <a:xfrm>
            <a:off x="0" y="890588"/>
            <a:ext cx="4883150" cy="2822575"/>
          </a:xfrm>
        </p:spPr>
        <p:txBody>
          <a:bodyPr/>
          <a:lstStyle>
            <a:lvl1pPr marL="6350" indent="0" algn="ctr">
              <a:buFontTx/>
              <a:buNone/>
              <a:defRPr/>
            </a:lvl1pPr>
          </a:lstStyle>
          <a:p>
            <a:endParaRPr lang="en-US" dirty="0"/>
          </a:p>
        </p:txBody>
      </p:sp>
      <p:sp>
        <p:nvSpPr>
          <p:cNvPr id="21" name="Image_Caption 1">
            <a:extLst>
              <a:ext uri="{FF2B5EF4-FFF2-40B4-BE49-F238E27FC236}">
                <a16:creationId xmlns:a16="http://schemas.microsoft.com/office/drawing/2014/main" id="{08207E2B-0FB6-EB48-949C-B0CB83C282CB}"/>
              </a:ext>
            </a:extLst>
          </p:cNvPr>
          <p:cNvSpPr>
            <a:spLocks noGrp="1"/>
          </p:cNvSpPr>
          <p:nvPr>
            <p:ph type="body" sz="quarter" idx="34" hasCustomPrompt="1"/>
          </p:nvPr>
        </p:nvSpPr>
        <p:spPr>
          <a:xfrm>
            <a:off x="2017712" y="3242935"/>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7" name="Picture Placeholder 2">
            <a:extLst>
              <a:ext uri="{FF2B5EF4-FFF2-40B4-BE49-F238E27FC236}">
                <a16:creationId xmlns:a16="http://schemas.microsoft.com/office/drawing/2014/main" id="{28BCBA7E-30E8-004F-81FF-588A116455C6}"/>
              </a:ext>
            </a:extLst>
          </p:cNvPr>
          <p:cNvSpPr>
            <a:spLocks noGrp="1"/>
          </p:cNvSpPr>
          <p:nvPr>
            <p:ph type="pic" sz="quarter" idx="37"/>
          </p:nvPr>
        </p:nvSpPr>
        <p:spPr>
          <a:xfrm>
            <a:off x="0" y="3781425"/>
            <a:ext cx="4883150" cy="2822575"/>
          </a:xfrm>
        </p:spPr>
        <p:txBody>
          <a:bodyPr/>
          <a:lstStyle>
            <a:lvl1pPr marL="6350" indent="0" algn="ctr">
              <a:buFontTx/>
              <a:buNone/>
              <a:defRPr/>
            </a:lvl1pPr>
          </a:lstStyle>
          <a:p>
            <a:endParaRPr lang="en-US" dirty="0"/>
          </a:p>
        </p:txBody>
      </p:sp>
      <p:sp>
        <p:nvSpPr>
          <p:cNvPr id="20" name="Image_Caption 2">
            <a:extLst>
              <a:ext uri="{FF2B5EF4-FFF2-40B4-BE49-F238E27FC236}">
                <a16:creationId xmlns:a16="http://schemas.microsoft.com/office/drawing/2014/main" id="{A760FC96-7C8C-8240-9E56-45FDDFBFA2D1}"/>
              </a:ext>
            </a:extLst>
          </p:cNvPr>
          <p:cNvSpPr>
            <a:spLocks noGrp="1"/>
          </p:cNvSpPr>
          <p:nvPr>
            <p:ph type="body" sz="quarter" idx="35" hasCustomPrompt="1"/>
          </p:nvPr>
        </p:nvSpPr>
        <p:spPr>
          <a:xfrm>
            <a:off x="2017712"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881279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and Text">
    <p:bg>
      <p:bgPr>
        <a:solidFill>
          <a:schemeClr val="bg1"/>
        </a:solidFill>
        <a:effectLst/>
      </p:bgPr>
    </p:bg>
    <p:spTree>
      <p:nvGrpSpPr>
        <p:cNvPr id="1" name=""/>
        <p:cNvGrpSpPr/>
        <p:nvPr/>
      </p:nvGrpSpPr>
      <p:grpSpPr>
        <a:xfrm>
          <a:off x="0" y="0"/>
          <a:ext cx="0" cy="0"/>
          <a:chOff x="0" y="0"/>
          <a:chExt cx="0" cy="0"/>
        </a:xfrm>
      </p:grpSpPr>
      <p:sp>
        <p:nvSpPr>
          <p:cNvPr id="8" name="Slide_Description">
            <a:extLst>
              <a:ext uri="{FF2B5EF4-FFF2-40B4-BE49-F238E27FC236}">
                <a16:creationId xmlns:a16="http://schemas.microsoft.com/office/drawing/2014/main" id="{9C1CC4BB-CB5D-5A46-B2F6-AD316D0C50C6}"/>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35ED5F3B-04FD-044F-9490-610066E5EC85}"/>
              </a:ext>
            </a:extLst>
          </p:cNvPr>
          <p:cNvSpPr>
            <a:spLocks noGrp="1"/>
          </p:cNvSpPr>
          <p:nvPr>
            <p:ph type="body" sz="quarter" idx="40" hasCustomPrompt="1"/>
          </p:nvPr>
        </p:nvSpPr>
        <p:spPr>
          <a:xfrm>
            <a:off x="6723063" y="1185863"/>
            <a:ext cx="5214937" cy="643381"/>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6" name="Body_Copy">
            <a:extLst>
              <a:ext uri="{FF2B5EF4-FFF2-40B4-BE49-F238E27FC236}">
                <a16:creationId xmlns:a16="http://schemas.microsoft.com/office/drawing/2014/main" id="{6D27EECD-6C04-4E43-B1C1-64C69191FCA8}"/>
              </a:ext>
            </a:extLst>
          </p:cNvPr>
          <p:cNvSpPr>
            <a:spLocks noGrp="1"/>
          </p:cNvSpPr>
          <p:nvPr>
            <p:ph type="body" sz="quarter" idx="41" hasCustomPrompt="1"/>
          </p:nvPr>
        </p:nvSpPr>
        <p:spPr>
          <a:xfrm>
            <a:off x="6723063" y="1829244"/>
            <a:ext cx="5214937" cy="4644581"/>
          </a:xfrm>
        </p:spPr>
        <p:txBody>
          <a:bodyPr tIns="0" bIns="0">
            <a:noAutofit/>
          </a:bodyPr>
          <a:lstStyle>
            <a:lvl1pPr marL="6350" indent="0">
              <a:buFontTx/>
              <a:buNone/>
              <a:defRPr/>
            </a:lvl1pPr>
          </a:lstStyle>
          <a:p>
            <a:pPr lvl="0"/>
            <a:r>
              <a:rPr lang="en-GB" dirty="0"/>
              <a:t>Insert body copy here</a:t>
            </a:r>
          </a:p>
        </p:txBody>
      </p:sp>
      <p:sp>
        <p:nvSpPr>
          <p:cNvPr id="13" name="Picture Placeholder 1">
            <a:extLst>
              <a:ext uri="{FF2B5EF4-FFF2-40B4-BE49-F238E27FC236}">
                <a16:creationId xmlns:a16="http://schemas.microsoft.com/office/drawing/2014/main" id="{B83ED82E-83A9-AA46-81D7-F11440BFE3F4}"/>
              </a:ext>
            </a:extLst>
          </p:cNvPr>
          <p:cNvSpPr>
            <a:spLocks noGrp="1"/>
          </p:cNvSpPr>
          <p:nvPr>
            <p:ph type="pic" sz="quarter" idx="29"/>
          </p:nvPr>
        </p:nvSpPr>
        <p:spPr>
          <a:xfrm>
            <a:off x="0" y="890588"/>
            <a:ext cx="2995200" cy="2822400"/>
          </a:xfrm>
        </p:spPr>
        <p:txBody>
          <a:bodyPr/>
          <a:lstStyle>
            <a:lvl1pPr marL="6350" indent="0" algn="ctr">
              <a:buNone/>
              <a:defRPr/>
            </a:lvl1pPr>
          </a:lstStyle>
          <a:p>
            <a:endParaRPr lang="en-US" dirty="0"/>
          </a:p>
        </p:txBody>
      </p:sp>
      <p:sp>
        <p:nvSpPr>
          <p:cNvPr id="10" name="Image_Caption 1">
            <a:extLst>
              <a:ext uri="{FF2B5EF4-FFF2-40B4-BE49-F238E27FC236}">
                <a16:creationId xmlns:a16="http://schemas.microsoft.com/office/drawing/2014/main" id="{03111C49-B813-1548-ABB2-5C5E0E767AF4}"/>
              </a:ext>
            </a:extLst>
          </p:cNvPr>
          <p:cNvSpPr>
            <a:spLocks noGrp="1"/>
          </p:cNvSpPr>
          <p:nvPr>
            <p:ph type="body" sz="quarter" idx="42" hasCustomPrompt="1"/>
          </p:nvPr>
        </p:nvSpPr>
        <p:spPr>
          <a:xfrm>
            <a:off x="5012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4" name="Picture Placeholder 2">
            <a:extLst>
              <a:ext uri="{FF2B5EF4-FFF2-40B4-BE49-F238E27FC236}">
                <a16:creationId xmlns:a16="http://schemas.microsoft.com/office/drawing/2014/main" id="{F5A9EB19-D6CD-9E47-BFF0-7CC8A7003410}"/>
              </a:ext>
            </a:extLst>
          </p:cNvPr>
          <p:cNvSpPr>
            <a:spLocks noGrp="1"/>
          </p:cNvSpPr>
          <p:nvPr>
            <p:ph type="pic" sz="quarter" idx="36"/>
          </p:nvPr>
        </p:nvSpPr>
        <p:spPr>
          <a:xfrm>
            <a:off x="3067200" y="890588"/>
            <a:ext cx="2995200" cy="2822400"/>
          </a:xfrm>
        </p:spPr>
        <p:txBody>
          <a:bodyPr/>
          <a:lstStyle>
            <a:lvl1pPr marL="6350" indent="0" algn="ctr">
              <a:buNone/>
              <a:defRPr/>
            </a:lvl1pPr>
          </a:lstStyle>
          <a:p>
            <a:endParaRPr lang="en-US" dirty="0"/>
          </a:p>
        </p:txBody>
      </p:sp>
      <p:sp>
        <p:nvSpPr>
          <p:cNvPr id="22" name="Image_Caption 2">
            <a:extLst>
              <a:ext uri="{FF2B5EF4-FFF2-40B4-BE49-F238E27FC236}">
                <a16:creationId xmlns:a16="http://schemas.microsoft.com/office/drawing/2014/main" id="{561B1561-3847-C64E-8046-C5226E6A555E}"/>
              </a:ext>
            </a:extLst>
          </p:cNvPr>
          <p:cNvSpPr>
            <a:spLocks noGrp="1"/>
          </p:cNvSpPr>
          <p:nvPr>
            <p:ph type="body" sz="quarter" idx="43" hasCustomPrompt="1"/>
          </p:nvPr>
        </p:nvSpPr>
        <p:spPr>
          <a:xfrm>
            <a:off x="35684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7" name="Picture Placeholder 3">
            <a:extLst>
              <a:ext uri="{FF2B5EF4-FFF2-40B4-BE49-F238E27FC236}">
                <a16:creationId xmlns:a16="http://schemas.microsoft.com/office/drawing/2014/main" id="{B32BEBF5-F536-B34E-A907-5B7BA8516269}"/>
              </a:ext>
            </a:extLst>
          </p:cNvPr>
          <p:cNvSpPr>
            <a:spLocks noGrp="1"/>
          </p:cNvSpPr>
          <p:nvPr>
            <p:ph type="pic" sz="quarter" idx="25"/>
          </p:nvPr>
        </p:nvSpPr>
        <p:spPr>
          <a:xfrm>
            <a:off x="0" y="3781600"/>
            <a:ext cx="2995200" cy="2822400"/>
          </a:xfrm>
        </p:spPr>
        <p:txBody>
          <a:bodyPr/>
          <a:lstStyle>
            <a:lvl1pPr marL="6350" indent="0" algn="ctr">
              <a:buNone/>
              <a:defRPr/>
            </a:lvl1pPr>
          </a:lstStyle>
          <a:p>
            <a:endParaRPr lang="en-US" dirty="0"/>
          </a:p>
        </p:txBody>
      </p:sp>
      <p:sp>
        <p:nvSpPr>
          <p:cNvPr id="24" name="Image_Caption 3">
            <a:extLst>
              <a:ext uri="{FF2B5EF4-FFF2-40B4-BE49-F238E27FC236}">
                <a16:creationId xmlns:a16="http://schemas.microsoft.com/office/drawing/2014/main" id="{E8158083-AD30-1549-B3A8-E8A50ADD159E}"/>
              </a:ext>
            </a:extLst>
          </p:cNvPr>
          <p:cNvSpPr>
            <a:spLocks noGrp="1"/>
          </p:cNvSpPr>
          <p:nvPr>
            <p:ph type="body" sz="quarter" idx="44" hasCustomPrompt="1"/>
          </p:nvPr>
        </p:nvSpPr>
        <p:spPr>
          <a:xfrm>
            <a:off x="5012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6" name="Picture Placeholder 4">
            <a:extLst>
              <a:ext uri="{FF2B5EF4-FFF2-40B4-BE49-F238E27FC236}">
                <a16:creationId xmlns:a16="http://schemas.microsoft.com/office/drawing/2014/main" id="{4436FE9C-5E28-6849-B274-30B93B6B01DB}"/>
              </a:ext>
            </a:extLst>
          </p:cNvPr>
          <p:cNvSpPr>
            <a:spLocks noGrp="1"/>
          </p:cNvSpPr>
          <p:nvPr>
            <p:ph type="pic" sz="quarter" idx="38"/>
          </p:nvPr>
        </p:nvSpPr>
        <p:spPr>
          <a:xfrm>
            <a:off x="3067200" y="3781600"/>
            <a:ext cx="2995200" cy="2822400"/>
          </a:xfrm>
        </p:spPr>
        <p:txBody>
          <a:bodyPr/>
          <a:lstStyle>
            <a:lvl1pPr marL="6350" indent="0" algn="ctr">
              <a:buNone/>
              <a:defRPr/>
            </a:lvl1pPr>
          </a:lstStyle>
          <a:p>
            <a:endParaRPr lang="en-US" dirty="0"/>
          </a:p>
        </p:txBody>
      </p:sp>
      <p:sp>
        <p:nvSpPr>
          <p:cNvPr id="25" name="Image_Caption 4">
            <a:extLst>
              <a:ext uri="{FF2B5EF4-FFF2-40B4-BE49-F238E27FC236}">
                <a16:creationId xmlns:a16="http://schemas.microsoft.com/office/drawing/2014/main" id="{2252CB2B-8A78-9A46-A381-AF00772BA0D0}"/>
              </a:ext>
            </a:extLst>
          </p:cNvPr>
          <p:cNvSpPr>
            <a:spLocks noGrp="1"/>
          </p:cNvSpPr>
          <p:nvPr>
            <p:ph type="body" sz="quarter" idx="45" hasCustomPrompt="1"/>
          </p:nvPr>
        </p:nvSpPr>
        <p:spPr>
          <a:xfrm>
            <a:off x="35684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2" name="Slide Number">
            <a:extLst>
              <a:ext uri="{FF2B5EF4-FFF2-40B4-BE49-F238E27FC236}">
                <a16:creationId xmlns:a16="http://schemas.microsoft.com/office/drawing/2014/main" id="{620E779E-F211-6F4F-9C07-294FF6CECD7B}"/>
              </a:ext>
            </a:extLst>
          </p:cNvPr>
          <p:cNvSpPr>
            <a:spLocks noGrp="1"/>
          </p:cNvSpPr>
          <p:nvPr>
            <p:ph type="sldNum" sz="quarter" idx="33"/>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60761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s and Bullet Point Text">
    <p:bg>
      <p:bgPr>
        <a:solidFill>
          <a:schemeClr val="bg1"/>
        </a:solidFill>
        <a:effectLst/>
      </p:bgPr>
    </p:bg>
    <p:spTree>
      <p:nvGrpSpPr>
        <p:cNvPr id="1" name=""/>
        <p:cNvGrpSpPr/>
        <p:nvPr/>
      </p:nvGrpSpPr>
      <p:grpSpPr>
        <a:xfrm>
          <a:off x="0" y="0"/>
          <a:ext cx="0" cy="0"/>
          <a:chOff x="0" y="0"/>
          <a:chExt cx="0" cy="0"/>
        </a:xfrm>
      </p:grpSpPr>
      <p:sp>
        <p:nvSpPr>
          <p:cNvPr id="8" name="Slide_Description">
            <a:extLst>
              <a:ext uri="{FF2B5EF4-FFF2-40B4-BE49-F238E27FC236}">
                <a16:creationId xmlns:a16="http://schemas.microsoft.com/office/drawing/2014/main" id="{9C1CC4BB-CB5D-5A46-B2F6-AD316D0C50C6}"/>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35ED5F3B-04FD-044F-9490-610066E5EC85}"/>
              </a:ext>
            </a:extLst>
          </p:cNvPr>
          <p:cNvSpPr>
            <a:spLocks noGrp="1"/>
          </p:cNvSpPr>
          <p:nvPr>
            <p:ph type="body" sz="quarter" idx="40" hasCustomPrompt="1"/>
          </p:nvPr>
        </p:nvSpPr>
        <p:spPr>
          <a:xfrm>
            <a:off x="6723063" y="1185863"/>
            <a:ext cx="5214937" cy="643381"/>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6" name="Body_Copy">
            <a:extLst>
              <a:ext uri="{FF2B5EF4-FFF2-40B4-BE49-F238E27FC236}">
                <a16:creationId xmlns:a16="http://schemas.microsoft.com/office/drawing/2014/main" id="{6D27EECD-6C04-4E43-B1C1-64C69191FCA8}"/>
              </a:ext>
            </a:extLst>
          </p:cNvPr>
          <p:cNvSpPr>
            <a:spLocks noGrp="1"/>
          </p:cNvSpPr>
          <p:nvPr>
            <p:ph type="body" sz="quarter" idx="41" hasCustomPrompt="1"/>
          </p:nvPr>
        </p:nvSpPr>
        <p:spPr>
          <a:xfrm>
            <a:off x="6723063" y="1829244"/>
            <a:ext cx="5214937" cy="4644581"/>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13" name="Picture Placeholder 1">
            <a:extLst>
              <a:ext uri="{FF2B5EF4-FFF2-40B4-BE49-F238E27FC236}">
                <a16:creationId xmlns:a16="http://schemas.microsoft.com/office/drawing/2014/main" id="{B83ED82E-83A9-AA46-81D7-F11440BFE3F4}"/>
              </a:ext>
            </a:extLst>
          </p:cNvPr>
          <p:cNvSpPr>
            <a:spLocks noGrp="1"/>
          </p:cNvSpPr>
          <p:nvPr>
            <p:ph type="pic" sz="quarter" idx="29"/>
          </p:nvPr>
        </p:nvSpPr>
        <p:spPr>
          <a:xfrm>
            <a:off x="0" y="890588"/>
            <a:ext cx="2995200" cy="2822400"/>
          </a:xfrm>
        </p:spPr>
        <p:txBody>
          <a:bodyPr/>
          <a:lstStyle>
            <a:lvl1pPr marL="6350" indent="0" algn="ctr">
              <a:buNone/>
              <a:defRPr/>
            </a:lvl1pPr>
          </a:lstStyle>
          <a:p>
            <a:endParaRPr lang="en-US" dirty="0"/>
          </a:p>
        </p:txBody>
      </p:sp>
      <p:sp>
        <p:nvSpPr>
          <p:cNvPr id="10" name="Image_Caption 1">
            <a:extLst>
              <a:ext uri="{FF2B5EF4-FFF2-40B4-BE49-F238E27FC236}">
                <a16:creationId xmlns:a16="http://schemas.microsoft.com/office/drawing/2014/main" id="{03111C49-B813-1548-ABB2-5C5E0E767AF4}"/>
              </a:ext>
            </a:extLst>
          </p:cNvPr>
          <p:cNvSpPr>
            <a:spLocks noGrp="1"/>
          </p:cNvSpPr>
          <p:nvPr>
            <p:ph type="body" sz="quarter" idx="42" hasCustomPrompt="1"/>
          </p:nvPr>
        </p:nvSpPr>
        <p:spPr>
          <a:xfrm>
            <a:off x="5012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4" name="Picture Placeholder 2">
            <a:extLst>
              <a:ext uri="{FF2B5EF4-FFF2-40B4-BE49-F238E27FC236}">
                <a16:creationId xmlns:a16="http://schemas.microsoft.com/office/drawing/2014/main" id="{F5A9EB19-D6CD-9E47-BFF0-7CC8A7003410}"/>
              </a:ext>
            </a:extLst>
          </p:cNvPr>
          <p:cNvSpPr>
            <a:spLocks noGrp="1"/>
          </p:cNvSpPr>
          <p:nvPr>
            <p:ph type="pic" sz="quarter" idx="36"/>
          </p:nvPr>
        </p:nvSpPr>
        <p:spPr>
          <a:xfrm>
            <a:off x="3067200" y="890588"/>
            <a:ext cx="2995200" cy="2822400"/>
          </a:xfrm>
        </p:spPr>
        <p:txBody>
          <a:bodyPr/>
          <a:lstStyle>
            <a:lvl1pPr marL="6350" indent="0" algn="ctr">
              <a:buNone/>
              <a:defRPr/>
            </a:lvl1pPr>
          </a:lstStyle>
          <a:p>
            <a:endParaRPr lang="en-US" dirty="0"/>
          </a:p>
        </p:txBody>
      </p:sp>
      <p:sp>
        <p:nvSpPr>
          <p:cNvPr id="22" name="Image_Caption 2">
            <a:extLst>
              <a:ext uri="{FF2B5EF4-FFF2-40B4-BE49-F238E27FC236}">
                <a16:creationId xmlns:a16="http://schemas.microsoft.com/office/drawing/2014/main" id="{561B1561-3847-C64E-8046-C5226E6A555E}"/>
              </a:ext>
            </a:extLst>
          </p:cNvPr>
          <p:cNvSpPr>
            <a:spLocks noGrp="1"/>
          </p:cNvSpPr>
          <p:nvPr>
            <p:ph type="body" sz="quarter" idx="43" hasCustomPrompt="1"/>
          </p:nvPr>
        </p:nvSpPr>
        <p:spPr>
          <a:xfrm>
            <a:off x="35684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7" name="Picture Placeholder 3">
            <a:extLst>
              <a:ext uri="{FF2B5EF4-FFF2-40B4-BE49-F238E27FC236}">
                <a16:creationId xmlns:a16="http://schemas.microsoft.com/office/drawing/2014/main" id="{B32BEBF5-F536-B34E-A907-5B7BA8516269}"/>
              </a:ext>
            </a:extLst>
          </p:cNvPr>
          <p:cNvSpPr>
            <a:spLocks noGrp="1"/>
          </p:cNvSpPr>
          <p:nvPr>
            <p:ph type="pic" sz="quarter" idx="25"/>
          </p:nvPr>
        </p:nvSpPr>
        <p:spPr>
          <a:xfrm>
            <a:off x="0" y="3781600"/>
            <a:ext cx="2995200" cy="2822400"/>
          </a:xfrm>
        </p:spPr>
        <p:txBody>
          <a:bodyPr/>
          <a:lstStyle>
            <a:lvl1pPr marL="6350" indent="0" algn="ctr">
              <a:buNone/>
              <a:defRPr/>
            </a:lvl1pPr>
          </a:lstStyle>
          <a:p>
            <a:endParaRPr lang="en-US" dirty="0"/>
          </a:p>
        </p:txBody>
      </p:sp>
      <p:sp>
        <p:nvSpPr>
          <p:cNvPr id="24" name="Image_Caption 3">
            <a:extLst>
              <a:ext uri="{FF2B5EF4-FFF2-40B4-BE49-F238E27FC236}">
                <a16:creationId xmlns:a16="http://schemas.microsoft.com/office/drawing/2014/main" id="{E8158083-AD30-1549-B3A8-E8A50ADD159E}"/>
              </a:ext>
            </a:extLst>
          </p:cNvPr>
          <p:cNvSpPr>
            <a:spLocks noGrp="1"/>
          </p:cNvSpPr>
          <p:nvPr>
            <p:ph type="body" sz="quarter" idx="44" hasCustomPrompt="1"/>
          </p:nvPr>
        </p:nvSpPr>
        <p:spPr>
          <a:xfrm>
            <a:off x="5012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6" name="Picture Placeholder 4">
            <a:extLst>
              <a:ext uri="{FF2B5EF4-FFF2-40B4-BE49-F238E27FC236}">
                <a16:creationId xmlns:a16="http://schemas.microsoft.com/office/drawing/2014/main" id="{4436FE9C-5E28-6849-B274-30B93B6B01DB}"/>
              </a:ext>
            </a:extLst>
          </p:cNvPr>
          <p:cNvSpPr>
            <a:spLocks noGrp="1"/>
          </p:cNvSpPr>
          <p:nvPr>
            <p:ph type="pic" sz="quarter" idx="38"/>
          </p:nvPr>
        </p:nvSpPr>
        <p:spPr>
          <a:xfrm>
            <a:off x="3067200" y="3781600"/>
            <a:ext cx="2995200" cy="2822400"/>
          </a:xfrm>
        </p:spPr>
        <p:txBody>
          <a:bodyPr/>
          <a:lstStyle>
            <a:lvl1pPr marL="6350" indent="0" algn="ctr">
              <a:buNone/>
              <a:defRPr/>
            </a:lvl1pPr>
          </a:lstStyle>
          <a:p>
            <a:endParaRPr lang="en-US" dirty="0"/>
          </a:p>
        </p:txBody>
      </p:sp>
      <p:sp>
        <p:nvSpPr>
          <p:cNvPr id="25" name="Image_Caption 4">
            <a:extLst>
              <a:ext uri="{FF2B5EF4-FFF2-40B4-BE49-F238E27FC236}">
                <a16:creationId xmlns:a16="http://schemas.microsoft.com/office/drawing/2014/main" id="{2252CB2B-8A78-9A46-A381-AF00772BA0D0}"/>
              </a:ext>
            </a:extLst>
          </p:cNvPr>
          <p:cNvSpPr>
            <a:spLocks noGrp="1"/>
          </p:cNvSpPr>
          <p:nvPr>
            <p:ph type="body" sz="quarter" idx="45" hasCustomPrompt="1"/>
          </p:nvPr>
        </p:nvSpPr>
        <p:spPr>
          <a:xfrm>
            <a:off x="35684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2" name="Slide Number">
            <a:extLst>
              <a:ext uri="{FF2B5EF4-FFF2-40B4-BE49-F238E27FC236}">
                <a16:creationId xmlns:a16="http://schemas.microsoft.com/office/drawing/2014/main" id="{620E779E-F211-6F4F-9C07-294FF6CECD7B}"/>
              </a:ext>
            </a:extLst>
          </p:cNvPr>
          <p:cNvSpPr>
            <a:spLocks noGrp="1"/>
          </p:cNvSpPr>
          <p:nvPr>
            <p:ph type="sldNum" sz="quarter" idx="33"/>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4169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Grey">
    <p:bg>
      <p:bgPr>
        <a:solidFill>
          <a:schemeClr val="accent3"/>
        </a:soli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1444625" y="1413843"/>
            <a:ext cx="10493375" cy="1491139"/>
          </a:xfrm>
        </p:spPr>
        <p:txBody>
          <a:bodyPr anchor="b" anchorCtr="0">
            <a:noAutofit/>
          </a:bodyPr>
          <a:lstStyle>
            <a:lvl1pPr algn="l">
              <a:defRPr sz="4800">
                <a:solidFill>
                  <a:schemeClr val="bg1"/>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1444625" y="3108182"/>
            <a:ext cx="10493375" cy="1048035"/>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
        <p:nvSpPr>
          <p:cNvPr id="40" name="Details">
            <a:extLst>
              <a:ext uri="{FF2B5EF4-FFF2-40B4-BE49-F238E27FC236}">
                <a16:creationId xmlns:a16="http://schemas.microsoft.com/office/drawing/2014/main" id="{A70545EA-0D96-7E46-B0EC-5AFDB41CAA2E}"/>
              </a:ext>
              <a:ext uri="{C183D7F6-B498-43B3-948B-1728B52AA6E4}">
                <adec:decorative xmlns:adec="http://schemas.microsoft.com/office/drawing/2017/decorative" val="1"/>
              </a:ext>
            </a:extLst>
          </p:cNvPr>
          <p:cNvSpPr>
            <a:spLocks noGrp="1"/>
          </p:cNvSpPr>
          <p:nvPr>
            <p:ph type="body" sz="quarter" idx="13" hasCustomPrompt="1"/>
          </p:nvPr>
        </p:nvSpPr>
        <p:spPr>
          <a:xfrm>
            <a:off x="1290003" y="4854795"/>
            <a:ext cx="3630060" cy="1449463"/>
          </a:xfrm>
          <a:ln w="76200">
            <a:solidFill>
              <a:schemeClr val="bg1"/>
            </a:solidFill>
            <a:miter lim="800000"/>
          </a:ln>
        </p:spPr>
        <p:txBody>
          <a:bodyPr wrap="none" lIns="144000" tIns="144000" rIns="144000" bIns="14400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pic>
        <p:nvPicPr>
          <p:cNvPr id="7" name="UoE_Logo_ALT_Test" descr="Logo - University of Essex">
            <a:extLst>
              <a:ext uri="{FF2B5EF4-FFF2-40B4-BE49-F238E27FC236}">
                <a16:creationId xmlns:a16="http://schemas.microsoft.com/office/drawing/2014/main" id="{BFB3B428-603E-5D49-B512-7DD3E147B05B}"/>
              </a:ext>
            </a:extLst>
          </p:cNvPr>
          <p:cNvPicPr>
            <a:picLocks noChangeAspect="1"/>
          </p:cNvPicPr>
          <p:nvPr userDrawn="1"/>
        </p:nvPicPr>
        <p:blipFill>
          <a:blip r:embed="rId3">
            <a:alphaModFix/>
          </a:blip>
          <a:stretch>
            <a:fillRect/>
          </a:stretch>
        </p:blipFill>
        <p:spPr>
          <a:xfrm>
            <a:off x="126550" y="-1755099"/>
            <a:ext cx="2006641" cy="890588"/>
          </a:xfrm>
          <a:prstGeom prst="rect">
            <a:avLst/>
          </a:prstGeom>
        </p:spPr>
      </p:pic>
    </p:spTree>
    <p:extLst>
      <p:ext uri="{BB962C8B-B14F-4D97-AF65-F5344CB8AC3E}">
        <p14:creationId xmlns:p14="http://schemas.microsoft.com/office/powerpoint/2010/main" val="1653576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Image and Text Box">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8" name="Picture Placeholder 1">
            <a:extLst>
              <a:ext uri="{FF2B5EF4-FFF2-40B4-BE49-F238E27FC236}">
                <a16:creationId xmlns:a16="http://schemas.microsoft.com/office/drawing/2014/main" id="{7FC0B320-1A2E-5845-9E3E-8464C061462B}"/>
              </a:ext>
            </a:extLst>
          </p:cNvPr>
          <p:cNvSpPr>
            <a:spLocks noGrp="1"/>
          </p:cNvSpPr>
          <p:nvPr>
            <p:ph type="pic" sz="quarter" idx="22"/>
          </p:nvPr>
        </p:nvSpPr>
        <p:spPr>
          <a:xfrm>
            <a:off x="0" y="890587"/>
            <a:ext cx="12192000" cy="5713413"/>
          </a:xfrm>
          <a:noFill/>
        </p:spPr>
        <p:txBody>
          <a:bodyPr/>
          <a:lstStyle>
            <a:lvl1pPr marL="6350" indent="0" algn="ctr">
              <a:buNone/>
              <a:defRPr/>
            </a:lvl1pPr>
          </a:lstStyle>
          <a:p>
            <a:endParaRPr lang="en-US" dirty="0"/>
          </a:p>
        </p:txBody>
      </p:sp>
      <p:sp>
        <p:nvSpPr>
          <p:cNvPr id="15" name="Image_Caption 1">
            <a:extLst>
              <a:ext uri="{FF2B5EF4-FFF2-40B4-BE49-F238E27FC236}">
                <a16:creationId xmlns:a16="http://schemas.microsoft.com/office/drawing/2014/main" id="{541F36E1-1553-7845-B3E2-0ECD95ED7DDE}"/>
              </a:ext>
            </a:extLst>
          </p:cNvPr>
          <p:cNvSpPr>
            <a:spLocks noGrp="1"/>
          </p:cNvSpPr>
          <p:nvPr>
            <p:ph type="body" sz="quarter" idx="26" hasCustomPrompt="1"/>
          </p:nvPr>
        </p:nvSpPr>
        <p:spPr>
          <a:xfrm>
            <a:off x="9321164" y="1036800"/>
            <a:ext cx="2876550" cy="324178"/>
          </a:xfrm>
          <a:solidFill>
            <a:schemeClr val="bg1"/>
          </a:solidFill>
        </p:spPr>
        <p:txBody>
          <a:bodyPr tIns="36000" rIns="251999" bIns="72000" anchor="t" anchorCtr="0">
            <a:spAutoFit/>
          </a:bodyPr>
          <a:lstStyle>
            <a:lvl1pPr marL="6350" indent="0" algn="r">
              <a:buFontTx/>
              <a:buNone/>
              <a:defRPr sz="1200"/>
            </a:lvl1pPr>
            <a:lvl2pPr marL="269875" indent="0" algn="r">
              <a:buFontTx/>
              <a:buNone/>
              <a:defRPr sz="1200"/>
            </a:lvl2pPr>
            <a:lvl3pPr marL="450850" indent="0" algn="r">
              <a:buFontTx/>
              <a:buNone/>
              <a:defRPr sz="1200"/>
            </a:lvl3pPr>
            <a:lvl4pPr marL="623888" indent="0" algn="r">
              <a:buFontTx/>
              <a:buNone/>
              <a:defRPr sz="1200"/>
            </a:lvl4pPr>
            <a:lvl5pPr marL="804862" indent="0" algn="r">
              <a:buFontTx/>
              <a:buNone/>
              <a:defRPr sz="1200"/>
            </a:lvl5pPr>
          </a:lstStyle>
          <a:p>
            <a:pPr lvl="0"/>
            <a:r>
              <a:rPr lang="en-GB"/>
              <a:t>Insert image caption here</a:t>
            </a:r>
            <a:endParaRPr lang="en-GB" dirty="0"/>
          </a:p>
        </p:txBody>
      </p:sp>
      <p:sp>
        <p:nvSpPr>
          <p:cNvPr id="7" name="Body_Copy">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3998" y="5730249"/>
            <a:ext cx="11684000" cy="613401"/>
          </a:xfrm>
          <a:solidFill>
            <a:schemeClr val="accent3"/>
          </a:solidFill>
          <a:ln w="76200">
            <a:solidFill>
              <a:schemeClr val="bg1"/>
            </a:solidFill>
            <a:miter lim="800000"/>
          </a:ln>
        </p:spPr>
        <p:txBody>
          <a:bodyPr lIns="144000" tIns="144000" rIns="144000" bIns="144000" anchor="b"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270757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Image with 4 Text Boxes">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8" name="Picture Placeholder 1">
            <a:extLst>
              <a:ext uri="{FF2B5EF4-FFF2-40B4-BE49-F238E27FC236}">
                <a16:creationId xmlns:a16="http://schemas.microsoft.com/office/drawing/2014/main" id="{7FC0B320-1A2E-5845-9E3E-8464C061462B}"/>
              </a:ext>
            </a:extLst>
          </p:cNvPr>
          <p:cNvSpPr>
            <a:spLocks noGrp="1"/>
          </p:cNvSpPr>
          <p:nvPr>
            <p:ph type="pic" sz="quarter" idx="22"/>
          </p:nvPr>
        </p:nvSpPr>
        <p:spPr>
          <a:xfrm>
            <a:off x="0" y="890587"/>
            <a:ext cx="12192000" cy="5713413"/>
          </a:xfrm>
          <a:noFill/>
        </p:spPr>
        <p:txBody>
          <a:bodyPr/>
          <a:lstStyle>
            <a:lvl1pPr marL="6350" indent="0" algn="ctr">
              <a:buNone/>
              <a:defRPr/>
            </a:lvl1pPr>
          </a:lstStyle>
          <a:p>
            <a:endParaRPr lang="en-US" dirty="0"/>
          </a:p>
        </p:txBody>
      </p:sp>
      <p:sp>
        <p:nvSpPr>
          <p:cNvPr id="6" name="Image_Caption 1">
            <a:extLst>
              <a:ext uri="{FF2B5EF4-FFF2-40B4-BE49-F238E27FC236}">
                <a16:creationId xmlns:a16="http://schemas.microsoft.com/office/drawing/2014/main" id="{B0F2228A-6C92-7348-B3AB-4D805D8894D0}"/>
              </a:ext>
            </a:extLst>
          </p:cNvPr>
          <p:cNvSpPr>
            <a:spLocks noGrp="1"/>
          </p:cNvSpPr>
          <p:nvPr>
            <p:ph type="body" sz="quarter" idx="30" hasCustomPrompt="1"/>
          </p:nvPr>
        </p:nvSpPr>
        <p:spPr>
          <a:xfrm>
            <a:off x="9321800" y="6149647"/>
            <a:ext cx="2870200" cy="324178"/>
          </a:xfrm>
          <a:solidFill>
            <a:schemeClr val="bg1"/>
          </a:solidFill>
        </p:spPr>
        <p:txBody>
          <a:bodyPr tIns="36000" rIns="251999" bIns="72000" anchor="b" anchorCtr="0">
            <a:spAutoFit/>
          </a:bodyPr>
          <a:lstStyle>
            <a:lvl1pPr marL="6350" indent="0" algn="r">
              <a:buFontTx/>
              <a:buNone/>
              <a:defRPr sz="1200">
                <a:solidFill>
                  <a:schemeClr val="tx1"/>
                </a:solidFill>
              </a:defRPr>
            </a:lvl1pPr>
          </a:lstStyle>
          <a:p>
            <a:pPr lvl="0"/>
            <a:r>
              <a:rPr lang="en-GB" dirty="0"/>
              <a:t>Insert image caption here</a:t>
            </a:r>
          </a:p>
        </p:txBody>
      </p:sp>
      <p:sp>
        <p:nvSpPr>
          <p:cNvPr id="7" name="Feature_Box_1">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5544"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2" name="Feature_Box_2">
            <a:extLst>
              <a:ext uri="{FF2B5EF4-FFF2-40B4-BE49-F238E27FC236}">
                <a16:creationId xmlns:a16="http://schemas.microsoft.com/office/drawing/2014/main" id="{2836903F-A228-694C-B678-379D95CBF641}"/>
              </a:ext>
            </a:extLst>
          </p:cNvPr>
          <p:cNvSpPr>
            <a:spLocks noGrp="1"/>
          </p:cNvSpPr>
          <p:nvPr>
            <p:ph type="body" sz="quarter" idx="27" hasCustomPrompt="1"/>
          </p:nvPr>
        </p:nvSpPr>
        <p:spPr>
          <a:xfrm>
            <a:off x="3304896"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3" name="Feature_Box_3">
            <a:extLst>
              <a:ext uri="{FF2B5EF4-FFF2-40B4-BE49-F238E27FC236}">
                <a16:creationId xmlns:a16="http://schemas.microsoft.com/office/drawing/2014/main" id="{A099B133-6CA1-6343-985F-1A751F73B33F}"/>
              </a:ext>
            </a:extLst>
          </p:cNvPr>
          <p:cNvSpPr>
            <a:spLocks noGrp="1"/>
          </p:cNvSpPr>
          <p:nvPr>
            <p:ph type="body" sz="quarter" idx="28" hasCustomPrompt="1"/>
          </p:nvPr>
        </p:nvSpPr>
        <p:spPr>
          <a:xfrm>
            <a:off x="6354248"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4" name="Feature_Box_4">
            <a:extLst>
              <a:ext uri="{FF2B5EF4-FFF2-40B4-BE49-F238E27FC236}">
                <a16:creationId xmlns:a16="http://schemas.microsoft.com/office/drawing/2014/main" id="{AC109010-13F9-D44E-AE30-6C9CDA42B8D0}"/>
              </a:ext>
            </a:extLst>
          </p:cNvPr>
          <p:cNvSpPr>
            <a:spLocks noGrp="1"/>
          </p:cNvSpPr>
          <p:nvPr>
            <p:ph type="body" sz="quarter" idx="29" hasCustomPrompt="1"/>
          </p:nvPr>
        </p:nvSpPr>
        <p:spPr>
          <a:xfrm>
            <a:off x="9403600"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3578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Images with Text Boxes">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5" name="Picture Placeholder 1">
            <a:extLst>
              <a:ext uri="{FF2B5EF4-FFF2-40B4-BE49-F238E27FC236}">
                <a16:creationId xmlns:a16="http://schemas.microsoft.com/office/drawing/2014/main" id="{8F2A6B83-1211-6B47-A8AF-ED38DA7D475D}"/>
              </a:ext>
            </a:extLst>
          </p:cNvPr>
          <p:cNvSpPr>
            <a:spLocks noGrp="1"/>
          </p:cNvSpPr>
          <p:nvPr>
            <p:ph type="pic" sz="quarter" idx="26"/>
          </p:nvPr>
        </p:nvSpPr>
        <p:spPr>
          <a:xfrm>
            <a:off x="254001" y="890588"/>
            <a:ext cx="3844800" cy="2333875"/>
          </a:xfrm>
        </p:spPr>
        <p:txBody>
          <a:bodyPr/>
          <a:lstStyle>
            <a:lvl1pPr marL="6350" indent="0" algn="ctr">
              <a:buFontTx/>
              <a:buNone/>
              <a:defRPr/>
            </a:lvl1pPr>
          </a:lstStyle>
          <a:p>
            <a:endParaRPr lang="en-US" dirty="0"/>
          </a:p>
        </p:txBody>
      </p:sp>
      <p:sp>
        <p:nvSpPr>
          <p:cNvPr id="7" name="Feature_Box_1">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4000" y="3297600"/>
            <a:ext cx="3844800" cy="3046050"/>
          </a:xfrm>
          <a:solidFill>
            <a:schemeClr val="accent3"/>
          </a:solidFill>
          <a:ln w="76200">
            <a:noFill/>
            <a:miter lim="800000"/>
          </a:ln>
        </p:spPr>
        <p:txBody>
          <a:bodyPr wrap="square" lIns="144000" tIns="144000" rIns="144000" bIns="144000" anchor="t" anchorCtr="0">
            <a:no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6" name="Picture Placeholder 2">
            <a:extLst>
              <a:ext uri="{FF2B5EF4-FFF2-40B4-BE49-F238E27FC236}">
                <a16:creationId xmlns:a16="http://schemas.microsoft.com/office/drawing/2014/main" id="{A643D9B1-8BBE-0C43-9EEF-CDFE7EAAE5B6}"/>
              </a:ext>
            </a:extLst>
          </p:cNvPr>
          <p:cNvSpPr>
            <a:spLocks noGrp="1"/>
          </p:cNvSpPr>
          <p:nvPr>
            <p:ph type="pic" sz="quarter" idx="28"/>
          </p:nvPr>
        </p:nvSpPr>
        <p:spPr>
          <a:xfrm>
            <a:off x="4172400" y="890588"/>
            <a:ext cx="3844800" cy="2333875"/>
          </a:xfrm>
        </p:spPr>
        <p:txBody>
          <a:bodyPr/>
          <a:lstStyle>
            <a:lvl1pPr marL="6350" indent="0" algn="ctr">
              <a:buFontTx/>
              <a:buNone/>
              <a:defRPr/>
            </a:lvl1pPr>
          </a:lstStyle>
          <a:p>
            <a:endParaRPr lang="en-US" dirty="0"/>
          </a:p>
        </p:txBody>
      </p:sp>
      <p:sp>
        <p:nvSpPr>
          <p:cNvPr id="15" name="Feature_Box_2">
            <a:extLst>
              <a:ext uri="{FF2B5EF4-FFF2-40B4-BE49-F238E27FC236}">
                <a16:creationId xmlns:a16="http://schemas.microsoft.com/office/drawing/2014/main" id="{2AD8F4AA-5FEA-264B-91A7-7535BF4A02B9}"/>
              </a:ext>
            </a:extLst>
          </p:cNvPr>
          <p:cNvSpPr>
            <a:spLocks noGrp="1"/>
          </p:cNvSpPr>
          <p:nvPr>
            <p:ph type="body" sz="quarter" idx="27" hasCustomPrompt="1"/>
          </p:nvPr>
        </p:nvSpPr>
        <p:spPr>
          <a:xfrm>
            <a:off x="4172400" y="3297600"/>
            <a:ext cx="3844800" cy="3046050"/>
          </a:xfrm>
          <a:solidFill>
            <a:schemeClr val="accent3"/>
          </a:solidFill>
          <a:ln w="76200">
            <a:noFill/>
            <a:miter lim="800000"/>
          </a:ln>
        </p:spPr>
        <p:txBody>
          <a:bodyPr wrap="square" lIns="144000" tIns="144000" rIns="144000" bIns="144000" anchor="t" anchorCtr="0">
            <a:no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8" name="Picture Placeholder 3">
            <a:extLst>
              <a:ext uri="{FF2B5EF4-FFF2-40B4-BE49-F238E27FC236}">
                <a16:creationId xmlns:a16="http://schemas.microsoft.com/office/drawing/2014/main" id="{647C5A1D-6939-3847-80D4-9C34331130A2}"/>
              </a:ext>
            </a:extLst>
          </p:cNvPr>
          <p:cNvSpPr>
            <a:spLocks noGrp="1"/>
          </p:cNvSpPr>
          <p:nvPr>
            <p:ph type="pic" sz="quarter" idx="30"/>
          </p:nvPr>
        </p:nvSpPr>
        <p:spPr>
          <a:xfrm>
            <a:off x="8093200" y="890588"/>
            <a:ext cx="3844800" cy="2333875"/>
          </a:xfrm>
        </p:spPr>
        <p:txBody>
          <a:bodyPr/>
          <a:lstStyle>
            <a:lvl1pPr marL="6350" indent="0" algn="ctr">
              <a:buFontTx/>
              <a:buNone/>
              <a:defRPr/>
            </a:lvl1pPr>
          </a:lstStyle>
          <a:p>
            <a:endParaRPr lang="en-US" dirty="0"/>
          </a:p>
        </p:txBody>
      </p:sp>
      <p:sp>
        <p:nvSpPr>
          <p:cNvPr id="17" name="Feature_Box_3">
            <a:extLst>
              <a:ext uri="{FF2B5EF4-FFF2-40B4-BE49-F238E27FC236}">
                <a16:creationId xmlns:a16="http://schemas.microsoft.com/office/drawing/2014/main" id="{4EE68164-672F-C645-B7CD-568AFD12BD9B}"/>
              </a:ext>
            </a:extLst>
          </p:cNvPr>
          <p:cNvSpPr>
            <a:spLocks noGrp="1"/>
          </p:cNvSpPr>
          <p:nvPr>
            <p:ph type="body" sz="quarter" idx="29" hasCustomPrompt="1"/>
          </p:nvPr>
        </p:nvSpPr>
        <p:spPr>
          <a:xfrm>
            <a:off x="8093200" y="3297600"/>
            <a:ext cx="3844800" cy="3046050"/>
          </a:xfrm>
          <a:solidFill>
            <a:schemeClr val="accent3"/>
          </a:solidFill>
          <a:ln w="76200">
            <a:noFill/>
            <a:miter lim="800000"/>
          </a:ln>
        </p:spPr>
        <p:txBody>
          <a:bodyPr wrap="square" lIns="144000" tIns="144000" rIns="144000" bIns="144000" anchor="t" anchorCtr="0">
            <a:no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892859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Images with Bullet Point Text">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5" name="Picture Placeholder 1">
            <a:extLst>
              <a:ext uri="{FF2B5EF4-FFF2-40B4-BE49-F238E27FC236}">
                <a16:creationId xmlns:a16="http://schemas.microsoft.com/office/drawing/2014/main" id="{8F2A6B83-1211-6B47-A8AF-ED38DA7D475D}"/>
              </a:ext>
            </a:extLst>
          </p:cNvPr>
          <p:cNvSpPr>
            <a:spLocks noGrp="1"/>
          </p:cNvSpPr>
          <p:nvPr>
            <p:ph type="pic" sz="quarter" idx="26"/>
          </p:nvPr>
        </p:nvSpPr>
        <p:spPr>
          <a:xfrm>
            <a:off x="254001" y="890588"/>
            <a:ext cx="3844800" cy="2333875"/>
          </a:xfrm>
        </p:spPr>
        <p:txBody>
          <a:bodyPr/>
          <a:lstStyle>
            <a:lvl1pPr marL="6350" indent="0" algn="ctr">
              <a:buFontTx/>
              <a:buNone/>
              <a:defRPr/>
            </a:lvl1pPr>
          </a:lstStyle>
          <a:p>
            <a:endParaRPr lang="en-US" dirty="0"/>
          </a:p>
        </p:txBody>
      </p:sp>
      <p:sp>
        <p:nvSpPr>
          <p:cNvPr id="7" name="Feature_Box_1">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4000" y="3297600"/>
            <a:ext cx="3844800" cy="3046050"/>
          </a:xfrm>
          <a:solidFill>
            <a:schemeClr val="accent3"/>
          </a:solidFill>
          <a:ln w="76200">
            <a:noFill/>
            <a:miter lim="800000"/>
          </a:ln>
        </p:spPr>
        <p:txBody>
          <a:bodyPr wrap="square" lIns="144000" tIns="144000" rIns="144000" bIns="144000" anchor="t" anchorCtr="0">
            <a:noAutofit/>
          </a:bodyPr>
          <a:lstStyle>
            <a:lvl1pPr marL="292100" indent="-285750">
              <a:buFont typeface="Wingdings" pitchFamily="2" charset="2"/>
              <a:buChar char="§"/>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6" name="Picture Placeholder 2">
            <a:extLst>
              <a:ext uri="{FF2B5EF4-FFF2-40B4-BE49-F238E27FC236}">
                <a16:creationId xmlns:a16="http://schemas.microsoft.com/office/drawing/2014/main" id="{A643D9B1-8BBE-0C43-9EEF-CDFE7EAAE5B6}"/>
              </a:ext>
            </a:extLst>
          </p:cNvPr>
          <p:cNvSpPr>
            <a:spLocks noGrp="1"/>
          </p:cNvSpPr>
          <p:nvPr>
            <p:ph type="pic" sz="quarter" idx="28"/>
          </p:nvPr>
        </p:nvSpPr>
        <p:spPr>
          <a:xfrm>
            <a:off x="4172400" y="890588"/>
            <a:ext cx="3844800" cy="2333875"/>
          </a:xfrm>
        </p:spPr>
        <p:txBody>
          <a:bodyPr/>
          <a:lstStyle>
            <a:lvl1pPr marL="6350" indent="0" algn="ctr">
              <a:buFontTx/>
              <a:buNone/>
              <a:defRPr/>
            </a:lvl1pPr>
          </a:lstStyle>
          <a:p>
            <a:endParaRPr lang="en-US" dirty="0"/>
          </a:p>
        </p:txBody>
      </p:sp>
      <p:sp>
        <p:nvSpPr>
          <p:cNvPr id="15" name="Feature_Box_2">
            <a:extLst>
              <a:ext uri="{FF2B5EF4-FFF2-40B4-BE49-F238E27FC236}">
                <a16:creationId xmlns:a16="http://schemas.microsoft.com/office/drawing/2014/main" id="{2AD8F4AA-5FEA-264B-91A7-7535BF4A02B9}"/>
              </a:ext>
            </a:extLst>
          </p:cNvPr>
          <p:cNvSpPr>
            <a:spLocks noGrp="1"/>
          </p:cNvSpPr>
          <p:nvPr>
            <p:ph type="body" sz="quarter" idx="27" hasCustomPrompt="1"/>
          </p:nvPr>
        </p:nvSpPr>
        <p:spPr>
          <a:xfrm>
            <a:off x="4172400" y="3297600"/>
            <a:ext cx="3844800" cy="3046050"/>
          </a:xfrm>
          <a:solidFill>
            <a:schemeClr val="accent3"/>
          </a:solidFill>
          <a:ln w="76200">
            <a:noFill/>
            <a:miter lim="800000"/>
          </a:ln>
        </p:spPr>
        <p:txBody>
          <a:bodyPr wrap="square" lIns="144000" tIns="144000" rIns="144000" bIns="144000" anchor="t" anchorCtr="0">
            <a:noAutofit/>
          </a:bodyPr>
          <a:lstStyle>
            <a:lvl1pPr marL="292100" indent="-285750">
              <a:buFont typeface="Wingdings" pitchFamily="2" charset="2"/>
              <a:buChar char="§"/>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8" name="Picture Placeholder 3">
            <a:extLst>
              <a:ext uri="{FF2B5EF4-FFF2-40B4-BE49-F238E27FC236}">
                <a16:creationId xmlns:a16="http://schemas.microsoft.com/office/drawing/2014/main" id="{647C5A1D-6939-3847-80D4-9C34331130A2}"/>
              </a:ext>
            </a:extLst>
          </p:cNvPr>
          <p:cNvSpPr>
            <a:spLocks noGrp="1"/>
          </p:cNvSpPr>
          <p:nvPr>
            <p:ph type="pic" sz="quarter" idx="30"/>
          </p:nvPr>
        </p:nvSpPr>
        <p:spPr>
          <a:xfrm>
            <a:off x="8093200" y="890588"/>
            <a:ext cx="3844800" cy="2333875"/>
          </a:xfrm>
        </p:spPr>
        <p:txBody>
          <a:bodyPr/>
          <a:lstStyle>
            <a:lvl1pPr marL="6350" indent="0" algn="ctr">
              <a:buFontTx/>
              <a:buNone/>
              <a:defRPr/>
            </a:lvl1pPr>
          </a:lstStyle>
          <a:p>
            <a:endParaRPr lang="en-US" dirty="0"/>
          </a:p>
        </p:txBody>
      </p:sp>
      <p:sp>
        <p:nvSpPr>
          <p:cNvPr id="17" name="Feature_Box_3">
            <a:extLst>
              <a:ext uri="{FF2B5EF4-FFF2-40B4-BE49-F238E27FC236}">
                <a16:creationId xmlns:a16="http://schemas.microsoft.com/office/drawing/2014/main" id="{4EE68164-672F-C645-B7CD-568AFD12BD9B}"/>
              </a:ext>
            </a:extLst>
          </p:cNvPr>
          <p:cNvSpPr>
            <a:spLocks noGrp="1"/>
          </p:cNvSpPr>
          <p:nvPr>
            <p:ph type="body" sz="quarter" idx="29" hasCustomPrompt="1"/>
          </p:nvPr>
        </p:nvSpPr>
        <p:spPr>
          <a:xfrm>
            <a:off x="8093200" y="3297600"/>
            <a:ext cx="3844800" cy="3046050"/>
          </a:xfrm>
          <a:solidFill>
            <a:schemeClr val="accent3"/>
          </a:solidFill>
          <a:ln w="76200">
            <a:noFill/>
            <a:miter lim="800000"/>
          </a:ln>
        </p:spPr>
        <p:txBody>
          <a:bodyPr wrap="square" lIns="144000" tIns="144000" rIns="144000" bIns="144000" anchor="t" anchorCtr="0">
            <a:noAutofit/>
          </a:bodyPr>
          <a:lstStyle>
            <a:lvl1pPr marL="292100" indent="-285750">
              <a:buFont typeface="Wingdings" pitchFamily="2" charset="2"/>
              <a:buChar char="§"/>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13152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Graph / Data Visualisation">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289056FF-DE1F-724A-B702-135EF2E20C00}"/>
              </a:ext>
            </a:extLst>
          </p:cNvPr>
          <p:cNvSpPr>
            <a:spLocks noGrp="1"/>
          </p:cNvSpPr>
          <p:nvPr>
            <p:ph type="title" hasCustomPrompt="1"/>
          </p:nvPr>
        </p:nvSpPr>
        <p:spPr/>
        <p:txBody>
          <a:bodyPr/>
          <a:lstStyle/>
          <a:p>
            <a:r>
              <a:rPr lang="en-GB" dirty="0"/>
              <a:t>PowerPoint slide description here</a:t>
            </a:r>
            <a:endParaRPr lang="en-US" dirty="0"/>
          </a:p>
        </p:txBody>
      </p:sp>
      <p:sp>
        <p:nvSpPr>
          <p:cNvPr id="6" name="Title">
            <a:extLst>
              <a:ext uri="{FF2B5EF4-FFF2-40B4-BE49-F238E27FC236}">
                <a16:creationId xmlns:a16="http://schemas.microsoft.com/office/drawing/2014/main" id="{AD742024-086A-5F48-9393-FF97C14B9F3C}"/>
              </a:ext>
            </a:extLst>
          </p:cNvPr>
          <p:cNvSpPr>
            <a:spLocks noGrp="1"/>
          </p:cNvSpPr>
          <p:nvPr>
            <p:ph type="body" sz="quarter" idx="30" hasCustomPrompt="1"/>
          </p:nvPr>
        </p:nvSpPr>
        <p:spPr>
          <a:xfrm>
            <a:off x="501651" y="1185863"/>
            <a:ext cx="5468937"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7" name="Body_Copy">
            <a:extLst>
              <a:ext uri="{FF2B5EF4-FFF2-40B4-BE49-F238E27FC236}">
                <a16:creationId xmlns:a16="http://schemas.microsoft.com/office/drawing/2014/main" id="{A65568DF-0675-7847-A98F-1D87DDC4AD29}"/>
              </a:ext>
            </a:extLst>
          </p:cNvPr>
          <p:cNvSpPr>
            <a:spLocks noGrp="1"/>
          </p:cNvSpPr>
          <p:nvPr>
            <p:ph type="body" sz="quarter" idx="31" hasCustomPrompt="1"/>
          </p:nvPr>
        </p:nvSpPr>
        <p:spPr>
          <a:xfrm>
            <a:off x="501650" y="1857375"/>
            <a:ext cx="5468938" cy="4486275"/>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11" name="Chart Placeholder">
            <a:extLst>
              <a:ext uri="{FF2B5EF4-FFF2-40B4-BE49-F238E27FC236}">
                <a16:creationId xmlns:a16="http://schemas.microsoft.com/office/drawing/2014/main" id="{270A0C9E-8881-0E4F-B450-BE886F2A6D14}"/>
              </a:ext>
            </a:extLst>
          </p:cNvPr>
          <p:cNvSpPr>
            <a:spLocks noGrp="1"/>
          </p:cNvSpPr>
          <p:nvPr>
            <p:ph type="chart" sz="quarter" idx="32"/>
          </p:nvPr>
        </p:nvSpPr>
        <p:spPr>
          <a:xfrm>
            <a:off x="6221413" y="890587"/>
            <a:ext cx="5716587" cy="5453063"/>
          </a:xfrm>
          <a:ln>
            <a:solidFill>
              <a:schemeClr val="tx1"/>
            </a:solidFill>
          </a:ln>
        </p:spPr>
        <p:txBody>
          <a:bodyPr/>
          <a:lstStyle>
            <a:lvl1pPr marL="6350" indent="0" algn="ctr">
              <a:buFontTx/>
              <a:buNone/>
              <a:defRPr/>
            </a:lvl1pPr>
          </a:lstStyle>
          <a:p>
            <a:endParaRPr lang="en-US" dirty="0"/>
          </a:p>
        </p:txBody>
      </p:sp>
      <p:sp>
        <p:nvSpPr>
          <p:cNvPr id="5" name="Slide Number">
            <a:extLst>
              <a:ext uri="{FF2B5EF4-FFF2-40B4-BE49-F238E27FC236}">
                <a16:creationId xmlns:a16="http://schemas.microsoft.com/office/drawing/2014/main" id="{3583B521-C4BA-644C-8D1F-FA9844268515}"/>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331628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ph / Data Visualisation">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289056FF-DE1F-724A-B702-135EF2E20C00}"/>
              </a:ext>
            </a:extLst>
          </p:cNvPr>
          <p:cNvSpPr>
            <a:spLocks noGrp="1"/>
          </p:cNvSpPr>
          <p:nvPr>
            <p:ph type="title" hasCustomPrompt="1"/>
          </p:nvPr>
        </p:nvSpPr>
        <p:spPr/>
        <p:txBody>
          <a:bodyPr/>
          <a:lstStyle/>
          <a:p>
            <a:r>
              <a:rPr lang="en-GB" dirty="0"/>
              <a:t>PowerPoint slide description here</a:t>
            </a:r>
            <a:endParaRPr lang="en-US" dirty="0"/>
          </a:p>
        </p:txBody>
      </p:sp>
      <p:sp>
        <p:nvSpPr>
          <p:cNvPr id="11" name="Chart Placeholder">
            <a:extLst>
              <a:ext uri="{FF2B5EF4-FFF2-40B4-BE49-F238E27FC236}">
                <a16:creationId xmlns:a16="http://schemas.microsoft.com/office/drawing/2014/main" id="{270A0C9E-8881-0E4F-B450-BE886F2A6D14}"/>
              </a:ext>
            </a:extLst>
          </p:cNvPr>
          <p:cNvSpPr>
            <a:spLocks noGrp="1"/>
          </p:cNvSpPr>
          <p:nvPr>
            <p:ph type="chart" sz="quarter" idx="32"/>
          </p:nvPr>
        </p:nvSpPr>
        <p:spPr>
          <a:xfrm>
            <a:off x="254001" y="890587"/>
            <a:ext cx="11684000" cy="5453063"/>
          </a:xfrm>
          <a:ln>
            <a:solidFill>
              <a:schemeClr val="tx1"/>
            </a:solidFill>
          </a:ln>
        </p:spPr>
        <p:txBody>
          <a:bodyPr/>
          <a:lstStyle>
            <a:lvl1pPr marL="6350" indent="0" algn="ctr">
              <a:buFontTx/>
              <a:buNone/>
              <a:defRPr/>
            </a:lvl1pPr>
          </a:lstStyle>
          <a:p>
            <a:endParaRPr lang="en-US" dirty="0"/>
          </a:p>
        </p:txBody>
      </p:sp>
      <p:sp>
        <p:nvSpPr>
          <p:cNvPr id="5" name="Slide Number">
            <a:extLst>
              <a:ext uri="{FF2B5EF4-FFF2-40B4-BE49-F238E27FC236}">
                <a16:creationId xmlns:a16="http://schemas.microsoft.com/office/drawing/2014/main" id="{3583B521-C4BA-644C-8D1F-FA9844268515}"/>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166032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289056FF-DE1F-724A-B702-135EF2E20C00}"/>
              </a:ext>
            </a:extLst>
          </p:cNvPr>
          <p:cNvSpPr>
            <a:spLocks noGrp="1"/>
          </p:cNvSpPr>
          <p:nvPr>
            <p:ph type="title" hasCustomPrompt="1"/>
          </p:nvPr>
        </p:nvSpPr>
        <p:spPr/>
        <p:txBody>
          <a:bodyPr/>
          <a:lstStyle/>
          <a:p>
            <a:r>
              <a:rPr lang="en-GB" dirty="0"/>
              <a:t>PowerPoint slide description here</a:t>
            </a:r>
            <a:endParaRPr lang="en-US" dirty="0"/>
          </a:p>
        </p:txBody>
      </p:sp>
      <p:sp>
        <p:nvSpPr>
          <p:cNvPr id="5" name="Slide Number">
            <a:extLst>
              <a:ext uri="{FF2B5EF4-FFF2-40B4-BE49-F238E27FC236}">
                <a16:creationId xmlns:a16="http://schemas.microsoft.com/office/drawing/2014/main" id="{3583B521-C4BA-644C-8D1F-FA9844268515}"/>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073376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A55F4C45-0842-0B45-BF3A-F0DB418A4E93}"/>
              </a:ext>
            </a:extLst>
          </p:cNvPr>
          <p:cNvSpPr>
            <a:spLocks noGrp="1"/>
          </p:cNvSpPr>
          <p:nvPr>
            <p:ph type="title" hasCustomPrompt="1"/>
          </p:nvPr>
        </p:nvSpPr>
        <p:spPr/>
        <p:txBody>
          <a:bodyPr/>
          <a:lstStyle/>
          <a:p>
            <a:r>
              <a:rPr lang="en-GB" dirty="0"/>
              <a:t>PowerPoint slide description here</a:t>
            </a:r>
            <a:endParaRPr lang="en-US" dirty="0"/>
          </a:p>
        </p:txBody>
      </p:sp>
      <p:sp>
        <p:nvSpPr>
          <p:cNvPr id="8" name="Picture Placeholder 1">
            <a:extLst>
              <a:ext uri="{FF2B5EF4-FFF2-40B4-BE49-F238E27FC236}">
                <a16:creationId xmlns:a16="http://schemas.microsoft.com/office/drawing/2014/main" id="{7FC0B320-1A2E-5845-9E3E-8464C061462B}"/>
              </a:ext>
            </a:extLst>
          </p:cNvPr>
          <p:cNvSpPr>
            <a:spLocks noGrp="1"/>
          </p:cNvSpPr>
          <p:nvPr>
            <p:ph type="pic" sz="quarter" idx="22"/>
          </p:nvPr>
        </p:nvSpPr>
        <p:spPr>
          <a:xfrm>
            <a:off x="0" y="890587"/>
            <a:ext cx="12192000" cy="5713413"/>
          </a:xfrm>
          <a:solidFill>
            <a:schemeClr val="bg1"/>
          </a:solidFill>
        </p:spPr>
        <p:txBody>
          <a:bodyPr/>
          <a:lstStyle>
            <a:lvl1pPr marL="6350" indent="0" algn="ctr">
              <a:buNone/>
              <a:defRPr/>
            </a:lvl1pPr>
          </a:lstStyle>
          <a:p>
            <a:endParaRPr lang="en-US" dirty="0"/>
          </a:p>
        </p:txBody>
      </p:sp>
      <p:sp>
        <p:nvSpPr>
          <p:cNvPr id="9" name="Image_Caption 1">
            <a:extLst>
              <a:ext uri="{FF2B5EF4-FFF2-40B4-BE49-F238E27FC236}">
                <a16:creationId xmlns:a16="http://schemas.microsoft.com/office/drawing/2014/main" id="{77A15BBC-0BFB-9547-B1AA-FD422C4D614C}"/>
              </a:ext>
              <a:ext uri="{C183D7F6-B498-43B3-948B-1728B52AA6E4}">
                <adec:decorative xmlns:adec="http://schemas.microsoft.com/office/drawing/2017/decorative" val="1"/>
              </a:ext>
            </a:extLst>
          </p:cNvPr>
          <p:cNvSpPr>
            <a:spLocks noGrp="1"/>
          </p:cNvSpPr>
          <p:nvPr>
            <p:ph type="body" sz="quarter" idx="23" hasCustomPrompt="1"/>
          </p:nvPr>
        </p:nvSpPr>
        <p:spPr>
          <a:xfrm>
            <a:off x="9326879" y="6145855"/>
            <a:ext cx="2865121" cy="324178"/>
          </a:xfrm>
          <a:solidFill>
            <a:schemeClr val="bg1"/>
          </a:solidFill>
        </p:spPr>
        <p:txBody>
          <a:bodyPr wrap="square" lIns="72000" tIns="36000" rIns="251999" bIns="72000" anchor="b" anchorCtr="0">
            <a:spAutoFit/>
          </a:bodyPr>
          <a:lstStyle>
            <a:lvl1pPr marL="6350" marR="0" indent="0" algn="r" defTabSz="914400" rtl="0" eaLnBrk="1" fontAlgn="auto" latinLnBrk="0" hangingPunct="1">
              <a:lnSpc>
                <a:spcPct val="130000"/>
              </a:lnSpc>
              <a:spcBef>
                <a:spcPts val="0"/>
              </a:spcBef>
              <a:spcAft>
                <a:spcPts val="0"/>
              </a:spcAft>
              <a:buClrTx/>
              <a:buSzPct val="100000"/>
              <a:buFont typeface="Wingdings" pitchFamily="2" charset="2"/>
              <a:buNone/>
              <a:tabLst/>
              <a:defRPr sz="1200" b="0"/>
            </a:lvl1pPr>
          </a:lstStyle>
          <a:p>
            <a:pPr lvl="0"/>
            <a:r>
              <a:rPr lang="en-GB" dirty="0"/>
              <a:t>Insert image caption here</a:t>
            </a:r>
          </a:p>
        </p:txBody>
      </p:sp>
      <p:sp>
        <p:nvSpPr>
          <p:cNvPr id="11" name="Slide Number">
            <a:extLst>
              <a:ext uri="{FF2B5EF4-FFF2-40B4-BE49-F238E27FC236}">
                <a16:creationId xmlns:a16="http://schemas.microsoft.com/office/drawing/2014/main" id="{2B048D4B-0957-8543-950A-61FA61F907EA}"/>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838499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Video">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A55F4C45-0842-0B45-BF3A-F0DB418A4E93}"/>
              </a:ext>
            </a:extLst>
          </p:cNvPr>
          <p:cNvSpPr>
            <a:spLocks noGrp="1"/>
          </p:cNvSpPr>
          <p:nvPr>
            <p:ph type="title" hasCustomPrompt="1"/>
          </p:nvPr>
        </p:nvSpPr>
        <p:spPr/>
        <p:txBody>
          <a:bodyPr/>
          <a:lstStyle/>
          <a:p>
            <a:r>
              <a:rPr lang="en-GB" dirty="0"/>
              <a:t>PowerPoint slide description here</a:t>
            </a:r>
            <a:endParaRPr lang="en-US" dirty="0"/>
          </a:p>
        </p:txBody>
      </p:sp>
      <p:sp>
        <p:nvSpPr>
          <p:cNvPr id="4" name="Video Placeholder 1">
            <a:extLst>
              <a:ext uri="{FF2B5EF4-FFF2-40B4-BE49-F238E27FC236}">
                <a16:creationId xmlns:a16="http://schemas.microsoft.com/office/drawing/2014/main" id="{638D1704-B2CA-5C47-B959-28C1FC6055CF}"/>
              </a:ext>
            </a:extLst>
          </p:cNvPr>
          <p:cNvSpPr>
            <a:spLocks noGrp="1"/>
          </p:cNvSpPr>
          <p:nvPr>
            <p:ph type="media" sz="quarter" idx="29"/>
          </p:nvPr>
        </p:nvSpPr>
        <p:spPr>
          <a:xfrm>
            <a:off x="0" y="890588"/>
            <a:ext cx="12192000" cy="5713412"/>
          </a:xfrm>
        </p:spPr>
        <p:txBody>
          <a:bodyPr/>
          <a:lstStyle>
            <a:lvl1pPr marL="6350" indent="0" algn="ctr">
              <a:buFontTx/>
              <a:buNone/>
              <a:defRPr/>
            </a:lvl1pPr>
          </a:lstStyle>
          <a:p>
            <a:endParaRPr lang="en-US" dirty="0"/>
          </a:p>
        </p:txBody>
      </p:sp>
      <p:sp>
        <p:nvSpPr>
          <p:cNvPr id="9" name="Video_Caption 1">
            <a:extLst>
              <a:ext uri="{FF2B5EF4-FFF2-40B4-BE49-F238E27FC236}">
                <a16:creationId xmlns:a16="http://schemas.microsoft.com/office/drawing/2014/main" id="{77A15BBC-0BFB-9547-B1AA-FD422C4D614C}"/>
              </a:ext>
              <a:ext uri="{C183D7F6-B498-43B3-948B-1728B52AA6E4}">
                <adec:decorative xmlns:adec="http://schemas.microsoft.com/office/drawing/2017/decorative" val="1"/>
              </a:ext>
            </a:extLst>
          </p:cNvPr>
          <p:cNvSpPr>
            <a:spLocks noGrp="1"/>
          </p:cNvSpPr>
          <p:nvPr>
            <p:ph type="body" sz="quarter" idx="23" hasCustomPrompt="1"/>
          </p:nvPr>
        </p:nvSpPr>
        <p:spPr>
          <a:xfrm>
            <a:off x="9326879" y="6145855"/>
            <a:ext cx="2865121" cy="324178"/>
          </a:xfrm>
          <a:solidFill>
            <a:schemeClr val="bg1"/>
          </a:solidFill>
        </p:spPr>
        <p:txBody>
          <a:bodyPr wrap="square" lIns="72000" tIns="36000" rIns="251999" bIns="72000" anchor="b" anchorCtr="0">
            <a:spAutoFit/>
          </a:bodyPr>
          <a:lstStyle>
            <a:lvl1pPr marL="6350" marR="0" indent="0" algn="r" defTabSz="914400" rtl="0" eaLnBrk="1" fontAlgn="auto" latinLnBrk="0" hangingPunct="1">
              <a:lnSpc>
                <a:spcPct val="130000"/>
              </a:lnSpc>
              <a:spcBef>
                <a:spcPts val="0"/>
              </a:spcBef>
              <a:spcAft>
                <a:spcPts val="0"/>
              </a:spcAft>
              <a:buClrTx/>
              <a:buSzPct val="100000"/>
              <a:buFont typeface="Wingdings" pitchFamily="2" charset="2"/>
              <a:buNone/>
              <a:tabLst/>
              <a:defRPr sz="1200" b="0"/>
            </a:lvl1pPr>
          </a:lstStyle>
          <a:p>
            <a:pPr lvl="0"/>
            <a:r>
              <a:rPr lang="en-GB" dirty="0"/>
              <a:t>Insert image caption here</a:t>
            </a:r>
          </a:p>
        </p:txBody>
      </p:sp>
      <p:sp>
        <p:nvSpPr>
          <p:cNvPr id="11" name="Slide Number">
            <a:extLst>
              <a:ext uri="{FF2B5EF4-FFF2-40B4-BE49-F238E27FC236}">
                <a16:creationId xmlns:a16="http://schemas.microsoft.com/office/drawing/2014/main" id="{2B048D4B-0957-8543-950A-61FA61F907EA}"/>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183591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Comparision">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597CB458-ECAA-F543-B762-CE0492775E89}"/>
              </a:ext>
            </a:extLst>
          </p:cNvPr>
          <p:cNvSpPr>
            <a:spLocks noGrp="1"/>
          </p:cNvSpPr>
          <p:nvPr>
            <p:ph type="title" hasCustomPrompt="1"/>
          </p:nvPr>
        </p:nvSpPr>
        <p:spPr/>
        <p:txBody>
          <a:bodyPr/>
          <a:lstStyle/>
          <a:p>
            <a:r>
              <a:rPr lang="en-GB" dirty="0"/>
              <a:t>PowerPoint slide description here</a:t>
            </a:r>
            <a:endParaRPr lang="en-US" dirty="0"/>
          </a:p>
        </p:txBody>
      </p:sp>
      <p:sp>
        <p:nvSpPr>
          <p:cNvPr id="8" name="Title">
            <a:extLst>
              <a:ext uri="{FF2B5EF4-FFF2-40B4-BE49-F238E27FC236}">
                <a16:creationId xmlns:a16="http://schemas.microsoft.com/office/drawing/2014/main" id="{040512F9-FB20-344E-BC56-8DDE6C17721A}"/>
              </a:ext>
            </a:extLst>
          </p:cNvPr>
          <p:cNvSpPr>
            <a:spLocks noGrp="1"/>
          </p:cNvSpPr>
          <p:nvPr>
            <p:ph type="body" sz="quarter" idx="38" hasCustomPrompt="1"/>
          </p:nvPr>
        </p:nvSpPr>
        <p:spPr>
          <a:xfrm>
            <a:off x="501648" y="1306094"/>
            <a:ext cx="11436350" cy="736600"/>
          </a:xfrm>
        </p:spPr>
        <p:txBody>
          <a:bodyPr tIns="0" bIns="0">
            <a:noAutofit/>
          </a:bodyPr>
          <a:lstStyle>
            <a:lvl1pPr marL="6350" indent="0">
              <a:buNone/>
              <a:defRPr sz="3200">
                <a:latin typeface="+mj-lt"/>
              </a:defRPr>
            </a:lvl1pPr>
          </a:lstStyle>
          <a:p>
            <a:pPr lvl="0"/>
            <a:r>
              <a:rPr lang="en-GB" dirty="0"/>
              <a:t>Your title here</a:t>
            </a:r>
            <a:endParaRPr lang="en-US" dirty="0"/>
          </a:p>
        </p:txBody>
      </p:sp>
      <p:sp>
        <p:nvSpPr>
          <p:cNvPr id="10" name="Subtitle">
            <a:extLst>
              <a:ext uri="{FF2B5EF4-FFF2-40B4-BE49-F238E27FC236}">
                <a16:creationId xmlns:a16="http://schemas.microsoft.com/office/drawing/2014/main" id="{3A0A8366-F419-7E4A-8F7C-C6F8447A8956}"/>
              </a:ext>
            </a:extLst>
          </p:cNvPr>
          <p:cNvSpPr>
            <a:spLocks noGrp="1"/>
          </p:cNvSpPr>
          <p:nvPr>
            <p:ph type="body" sz="quarter" idx="39" hasCustomPrompt="1"/>
          </p:nvPr>
        </p:nvSpPr>
        <p:spPr>
          <a:xfrm>
            <a:off x="501648" y="2042694"/>
            <a:ext cx="11436350" cy="403225"/>
          </a:xfrm>
        </p:spPr>
        <p:txBody>
          <a:bodyPr tIns="0" bIns="0">
            <a:noAutofit/>
          </a:bodyPr>
          <a:lstStyle>
            <a:lvl1pPr marL="6350" indent="0">
              <a:buNone/>
              <a:defRPr>
                <a:latin typeface="+mj-lt"/>
              </a:defRPr>
            </a:lvl1pPr>
          </a:lstStyle>
          <a:p>
            <a:r>
              <a:rPr lang="en-GB" dirty="0"/>
              <a:t>Your subtitle here</a:t>
            </a:r>
            <a:endParaRPr lang="en-US" dirty="0"/>
          </a:p>
        </p:txBody>
      </p:sp>
      <p:sp>
        <p:nvSpPr>
          <p:cNvPr id="19" name="Picture Placeholder 1">
            <a:extLst>
              <a:ext uri="{FF2B5EF4-FFF2-40B4-BE49-F238E27FC236}">
                <a16:creationId xmlns:a16="http://schemas.microsoft.com/office/drawing/2014/main" id="{4F48015D-A6A6-BD4D-AB39-19CCFCB8B881}"/>
              </a:ext>
            </a:extLst>
          </p:cNvPr>
          <p:cNvSpPr>
            <a:spLocks noGrp="1"/>
          </p:cNvSpPr>
          <p:nvPr>
            <p:ph type="pic" sz="quarter" idx="29"/>
          </p:nvPr>
        </p:nvSpPr>
        <p:spPr>
          <a:xfrm>
            <a:off x="0" y="2814220"/>
            <a:ext cx="6062400" cy="3789779"/>
          </a:xfrm>
        </p:spPr>
        <p:txBody>
          <a:bodyPr/>
          <a:lstStyle>
            <a:lvl1pPr marL="6350" indent="0" algn="ctr">
              <a:buNone/>
              <a:defRPr/>
            </a:lvl1pPr>
          </a:lstStyle>
          <a:p>
            <a:endParaRPr lang="en-US" dirty="0"/>
          </a:p>
        </p:txBody>
      </p:sp>
      <p:sp>
        <p:nvSpPr>
          <p:cNvPr id="23" name="Image_Caption 1">
            <a:extLst>
              <a:ext uri="{FF2B5EF4-FFF2-40B4-BE49-F238E27FC236}">
                <a16:creationId xmlns:a16="http://schemas.microsoft.com/office/drawing/2014/main" id="{928181AC-A9B4-0F4A-B806-85756E8DF344}"/>
              </a:ext>
            </a:extLst>
          </p:cNvPr>
          <p:cNvSpPr>
            <a:spLocks noGrp="1"/>
          </p:cNvSpPr>
          <p:nvPr>
            <p:ph type="body" sz="quarter" idx="40" hasCustomPrompt="1"/>
          </p:nvPr>
        </p:nvSpPr>
        <p:spPr>
          <a:xfrm>
            <a:off x="3196961"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1" name="Picture Placeholder 2">
            <a:extLst>
              <a:ext uri="{FF2B5EF4-FFF2-40B4-BE49-F238E27FC236}">
                <a16:creationId xmlns:a16="http://schemas.microsoft.com/office/drawing/2014/main" id="{CABAA707-1D0F-904D-A6EF-485EE257C126}"/>
              </a:ext>
            </a:extLst>
          </p:cNvPr>
          <p:cNvSpPr>
            <a:spLocks noGrp="1"/>
          </p:cNvSpPr>
          <p:nvPr>
            <p:ph type="pic" sz="quarter" idx="36"/>
          </p:nvPr>
        </p:nvSpPr>
        <p:spPr>
          <a:xfrm>
            <a:off x="6129602" y="2814220"/>
            <a:ext cx="6062400" cy="3789779"/>
          </a:xfrm>
        </p:spPr>
        <p:txBody>
          <a:bodyPr/>
          <a:lstStyle>
            <a:lvl1pPr marL="6350" indent="0" algn="ctr">
              <a:buNone/>
              <a:defRPr/>
            </a:lvl1pPr>
          </a:lstStyle>
          <a:p>
            <a:endParaRPr lang="en-US" dirty="0"/>
          </a:p>
        </p:txBody>
      </p:sp>
      <p:sp>
        <p:nvSpPr>
          <p:cNvPr id="27" name="Image_Caption 2">
            <a:extLst>
              <a:ext uri="{FF2B5EF4-FFF2-40B4-BE49-F238E27FC236}">
                <a16:creationId xmlns:a16="http://schemas.microsoft.com/office/drawing/2014/main" id="{AEE3084D-262B-D444-BB09-122F86A0D545}"/>
              </a:ext>
            </a:extLst>
          </p:cNvPr>
          <p:cNvSpPr>
            <a:spLocks noGrp="1"/>
          </p:cNvSpPr>
          <p:nvPr>
            <p:ph type="body" sz="quarter" idx="41" hasCustomPrompt="1"/>
          </p:nvPr>
        </p:nvSpPr>
        <p:spPr>
          <a:xfrm>
            <a:off x="9326563"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4" name="Slide Number Placeholder">
            <a:extLst>
              <a:ext uri="{FF2B5EF4-FFF2-40B4-BE49-F238E27FC236}">
                <a16:creationId xmlns:a16="http://schemas.microsoft.com/office/drawing/2014/main" id="{C9180CA7-D6AD-3B4F-9CC8-C9E5358B72E1}"/>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545419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icture Background _White Logo">
    <p:bg>
      <p:bgPr>
        <a:solidFill>
          <a:schemeClr val="bg1"/>
        </a:soli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10" name="Title_BG">
            <a:extLst>
              <a:ext uri="{FF2B5EF4-FFF2-40B4-BE49-F238E27FC236}">
                <a16:creationId xmlns:a16="http://schemas.microsoft.com/office/drawing/2014/main" id="{5FF1FD6F-7D5D-DE4D-8CD0-F87355B895DC}"/>
              </a:ext>
              <a:ext uri="{C183D7F6-B498-43B3-948B-1728B52AA6E4}">
                <adec:decorative xmlns:adec="http://schemas.microsoft.com/office/drawing/2017/decorative" val="1"/>
              </a:ext>
            </a:extLst>
          </p:cNvPr>
          <p:cNvSpPr/>
          <p:nvPr userDrawn="1"/>
        </p:nvSpPr>
        <p:spPr>
          <a:xfrm>
            <a:off x="-71120" y="1280160"/>
            <a:ext cx="7965440" cy="4673600"/>
          </a:xfrm>
          <a:prstGeom prst="rect">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509775" y="2310940"/>
            <a:ext cx="7262626" cy="919162"/>
          </a:xfrm>
        </p:spPr>
        <p:txBody>
          <a:bodyPr anchor="b" anchorCtr="0">
            <a:noAutofit/>
          </a:bodyPr>
          <a:lstStyle>
            <a:lvl1pPr algn="l">
              <a:defRPr sz="4800">
                <a:solidFill>
                  <a:schemeClr val="bg1"/>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509775" y="3433303"/>
            <a:ext cx="7262626" cy="827579"/>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cxnSp>
        <p:nvCxnSpPr>
          <p:cNvPr id="4" name="Divider_Line">
            <a:extLst>
              <a:ext uri="{FF2B5EF4-FFF2-40B4-BE49-F238E27FC236}">
                <a16:creationId xmlns:a16="http://schemas.microsoft.com/office/drawing/2014/main" id="{AC99BCA3-B941-824C-9684-BAA8B857BA77}"/>
              </a:ext>
              <a:ext uri="{C183D7F6-B498-43B3-948B-1728B52AA6E4}">
                <adec:decorative xmlns:adec="http://schemas.microsoft.com/office/drawing/2017/decorative" val="1"/>
              </a:ext>
            </a:extLst>
          </p:cNvPr>
          <p:cNvCxnSpPr/>
          <p:nvPr userDrawn="1"/>
        </p:nvCxnSpPr>
        <p:spPr>
          <a:xfrm>
            <a:off x="509775" y="4442460"/>
            <a:ext cx="18143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etails">
            <a:extLst>
              <a:ext uri="{FF2B5EF4-FFF2-40B4-BE49-F238E27FC236}">
                <a16:creationId xmlns:a16="http://schemas.microsoft.com/office/drawing/2014/main" id="{68E25D0D-76B2-1041-9741-CCF63B277D18}"/>
              </a:ext>
            </a:extLst>
          </p:cNvPr>
          <p:cNvSpPr>
            <a:spLocks noGrp="1"/>
          </p:cNvSpPr>
          <p:nvPr>
            <p:ph type="body" sz="quarter" idx="13" hasCustomPrompt="1"/>
          </p:nvPr>
        </p:nvSpPr>
        <p:spPr>
          <a:xfrm>
            <a:off x="509775" y="4573787"/>
            <a:ext cx="3339247" cy="1158651"/>
          </a:xfrm>
          <a:ln w="76200">
            <a:noFill/>
            <a:miter lim="800000"/>
          </a:ln>
        </p:spPr>
        <p:txBody>
          <a:bodyPr wrap="none" lIns="0" tIns="0" rIns="0" bIns="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spTree>
    <p:extLst>
      <p:ext uri="{BB962C8B-B14F-4D97-AF65-F5344CB8AC3E}">
        <p14:creationId xmlns:p14="http://schemas.microsoft.com/office/powerpoint/2010/main" val="1325132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Images with Description">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BA1041B3-EEDD-B747-8B78-82F6A16D7E2D}"/>
              </a:ext>
            </a:extLst>
          </p:cNvPr>
          <p:cNvSpPr>
            <a:spLocks noGrp="1"/>
          </p:cNvSpPr>
          <p:nvPr>
            <p:ph type="title" hasCustomPrompt="1"/>
          </p:nvPr>
        </p:nvSpPr>
        <p:spPr/>
        <p:txBody>
          <a:bodyPr/>
          <a:lstStyle/>
          <a:p>
            <a:r>
              <a:rPr lang="en-GB" dirty="0"/>
              <a:t>PowerPoint slide description here</a:t>
            </a:r>
            <a:endParaRPr lang="en-US" dirty="0"/>
          </a:p>
        </p:txBody>
      </p:sp>
      <p:sp>
        <p:nvSpPr>
          <p:cNvPr id="5" name="Body_Copy">
            <a:extLst>
              <a:ext uri="{FF2B5EF4-FFF2-40B4-BE49-F238E27FC236}">
                <a16:creationId xmlns:a16="http://schemas.microsoft.com/office/drawing/2014/main" id="{15E97B45-0FBC-0444-A384-1396982CD50B}"/>
              </a:ext>
            </a:extLst>
          </p:cNvPr>
          <p:cNvSpPr>
            <a:spLocks noGrp="1"/>
          </p:cNvSpPr>
          <p:nvPr>
            <p:ph type="body" sz="quarter" idx="34" hasCustomPrompt="1"/>
          </p:nvPr>
        </p:nvSpPr>
        <p:spPr>
          <a:xfrm>
            <a:off x="6131563" y="890588"/>
            <a:ext cx="5808662" cy="3787775"/>
          </a:xfrm>
        </p:spPr>
        <p:txBody>
          <a:bodyPr lIns="144000" tIns="144000" rIns="144000" bIns="144000">
            <a:noAutofit/>
          </a:bodyPr>
          <a:lstStyle>
            <a:lvl1pPr marL="6350" indent="0">
              <a:buFontTx/>
              <a:buNone/>
              <a:defRPr sz="1800"/>
            </a:lvl1pPr>
          </a:lstStyle>
          <a:p>
            <a:pPr lvl="0"/>
            <a:r>
              <a:rPr lang="en-GB" dirty="0"/>
              <a:t>Insert body copy here</a:t>
            </a:r>
          </a:p>
        </p:txBody>
      </p:sp>
      <p:sp>
        <p:nvSpPr>
          <p:cNvPr id="13" name="Picture Placeholder 1">
            <a:extLst>
              <a:ext uri="{FF2B5EF4-FFF2-40B4-BE49-F238E27FC236}">
                <a16:creationId xmlns:a16="http://schemas.microsoft.com/office/drawing/2014/main" id="{B83ED82E-83A9-AA46-81D7-F11440BFE3F4}"/>
              </a:ext>
            </a:extLst>
          </p:cNvPr>
          <p:cNvSpPr>
            <a:spLocks noGrp="1"/>
          </p:cNvSpPr>
          <p:nvPr>
            <p:ph type="pic" sz="quarter" idx="29"/>
          </p:nvPr>
        </p:nvSpPr>
        <p:spPr>
          <a:xfrm>
            <a:off x="0" y="890588"/>
            <a:ext cx="6062400" cy="5713412"/>
          </a:xfrm>
        </p:spPr>
        <p:txBody>
          <a:bodyPr/>
          <a:lstStyle>
            <a:lvl1pPr marL="6350" indent="0" algn="ctr">
              <a:buNone/>
              <a:defRPr/>
            </a:lvl1pPr>
          </a:lstStyle>
          <a:p>
            <a:endParaRPr lang="en-US" dirty="0"/>
          </a:p>
        </p:txBody>
      </p:sp>
      <p:sp>
        <p:nvSpPr>
          <p:cNvPr id="12" name="Image_Caption 1">
            <a:extLst>
              <a:ext uri="{FF2B5EF4-FFF2-40B4-BE49-F238E27FC236}">
                <a16:creationId xmlns:a16="http://schemas.microsoft.com/office/drawing/2014/main" id="{AF323BD3-548A-354D-ADA9-DA0462ADCE6F}"/>
              </a:ext>
            </a:extLst>
          </p:cNvPr>
          <p:cNvSpPr>
            <a:spLocks noGrp="1"/>
          </p:cNvSpPr>
          <p:nvPr>
            <p:ph type="body" sz="quarter" idx="40" hasCustomPrompt="1"/>
          </p:nvPr>
        </p:nvSpPr>
        <p:spPr>
          <a:xfrm>
            <a:off x="3196961"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15" name="Picture Placeholder 2">
            <a:extLst>
              <a:ext uri="{FF2B5EF4-FFF2-40B4-BE49-F238E27FC236}">
                <a16:creationId xmlns:a16="http://schemas.microsoft.com/office/drawing/2014/main" id="{7A681C19-525C-EB46-8C22-C426D373D10E}"/>
              </a:ext>
            </a:extLst>
          </p:cNvPr>
          <p:cNvSpPr>
            <a:spLocks noGrp="1"/>
          </p:cNvSpPr>
          <p:nvPr>
            <p:ph type="pic" sz="quarter" idx="31"/>
          </p:nvPr>
        </p:nvSpPr>
        <p:spPr>
          <a:xfrm>
            <a:off x="6129600" y="4746400"/>
            <a:ext cx="6062400" cy="1857600"/>
          </a:xfrm>
        </p:spPr>
        <p:txBody>
          <a:bodyPr/>
          <a:lstStyle>
            <a:lvl1pPr marL="6350" indent="0" algn="ctr">
              <a:buNone/>
              <a:defRPr/>
            </a:lvl1pPr>
          </a:lstStyle>
          <a:p>
            <a:endParaRPr lang="en-US" dirty="0"/>
          </a:p>
        </p:txBody>
      </p:sp>
      <p:sp>
        <p:nvSpPr>
          <p:cNvPr id="17" name="Image_Caption 2">
            <a:extLst>
              <a:ext uri="{FF2B5EF4-FFF2-40B4-BE49-F238E27FC236}">
                <a16:creationId xmlns:a16="http://schemas.microsoft.com/office/drawing/2014/main" id="{41C24D1E-9E96-1844-B2A6-13CA1411EAFA}"/>
              </a:ext>
            </a:extLst>
          </p:cNvPr>
          <p:cNvSpPr>
            <a:spLocks noGrp="1"/>
          </p:cNvSpPr>
          <p:nvPr>
            <p:ph type="body" sz="quarter" idx="41" hasCustomPrompt="1"/>
          </p:nvPr>
        </p:nvSpPr>
        <p:spPr>
          <a:xfrm>
            <a:off x="9326563"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 name="Slide Number Placeholder">
            <a:extLst>
              <a:ext uri="{FF2B5EF4-FFF2-40B4-BE49-F238E27FC236}">
                <a16:creationId xmlns:a16="http://schemas.microsoft.com/office/drawing/2014/main" id="{620E779E-F211-6F4F-9C07-294FF6CECD7B}"/>
              </a:ext>
            </a:extLst>
          </p:cNvPr>
          <p:cNvSpPr>
            <a:spLocks noGrp="1"/>
          </p:cNvSpPr>
          <p:nvPr>
            <p:ph type="sldNum" sz="quarter" idx="33"/>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280338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Images">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701839F2-0501-2042-AA1A-339190F1FA20}"/>
              </a:ext>
            </a:extLst>
          </p:cNvPr>
          <p:cNvSpPr>
            <a:spLocks noGrp="1"/>
          </p:cNvSpPr>
          <p:nvPr>
            <p:ph type="title" hasCustomPrompt="1"/>
          </p:nvPr>
        </p:nvSpPr>
        <p:spPr/>
        <p:txBody>
          <a:bodyPr/>
          <a:lstStyle/>
          <a:p>
            <a:r>
              <a:rPr lang="en-GB" dirty="0"/>
              <a:t>PowerPoint slide description here</a:t>
            </a:r>
            <a:endParaRPr lang="en-US" dirty="0"/>
          </a:p>
        </p:txBody>
      </p:sp>
      <p:sp>
        <p:nvSpPr>
          <p:cNvPr id="14" name="Picture Placeholder 1">
            <a:extLst>
              <a:ext uri="{FF2B5EF4-FFF2-40B4-BE49-F238E27FC236}">
                <a16:creationId xmlns:a16="http://schemas.microsoft.com/office/drawing/2014/main" id="{B0246F9D-BBB4-F845-903B-9BCB6A3799FA}"/>
              </a:ext>
            </a:extLst>
          </p:cNvPr>
          <p:cNvSpPr>
            <a:spLocks noGrp="1"/>
          </p:cNvSpPr>
          <p:nvPr>
            <p:ph type="pic" sz="quarter" idx="29"/>
          </p:nvPr>
        </p:nvSpPr>
        <p:spPr>
          <a:xfrm>
            <a:off x="0" y="890587"/>
            <a:ext cx="6062400" cy="2822400"/>
          </a:xfrm>
        </p:spPr>
        <p:txBody>
          <a:bodyPr/>
          <a:lstStyle>
            <a:lvl1pPr marL="6350" indent="0" algn="ctr">
              <a:buNone/>
              <a:defRPr/>
            </a:lvl1pPr>
          </a:lstStyle>
          <a:p>
            <a:endParaRPr lang="en-US" dirty="0"/>
          </a:p>
        </p:txBody>
      </p:sp>
      <p:sp>
        <p:nvSpPr>
          <p:cNvPr id="15" name="Image_Caption 1">
            <a:extLst>
              <a:ext uri="{FF2B5EF4-FFF2-40B4-BE49-F238E27FC236}">
                <a16:creationId xmlns:a16="http://schemas.microsoft.com/office/drawing/2014/main" id="{CB251433-45EA-0548-85FC-44C898DE7847}"/>
              </a:ext>
            </a:extLst>
          </p:cNvPr>
          <p:cNvSpPr>
            <a:spLocks noGrp="1"/>
          </p:cNvSpPr>
          <p:nvPr>
            <p:ph type="body" sz="quarter" idx="40" hasCustomPrompt="1"/>
          </p:nvPr>
        </p:nvSpPr>
        <p:spPr>
          <a:xfrm>
            <a:off x="3196961" y="3243184"/>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16" name="Picture Placeholder 2">
            <a:extLst>
              <a:ext uri="{FF2B5EF4-FFF2-40B4-BE49-F238E27FC236}">
                <a16:creationId xmlns:a16="http://schemas.microsoft.com/office/drawing/2014/main" id="{CEBC5486-0CC4-8447-8762-C88A95428B24}"/>
              </a:ext>
            </a:extLst>
          </p:cNvPr>
          <p:cNvSpPr>
            <a:spLocks noGrp="1"/>
          </p:cNvSpPr>
          <p:nvPr>
            <p:ph type="pic" sz="quarter" idx="36"/>
          </p:nvPr>
        </p:nvSpPr>
        <p:spPr>
          <a:xfrm>
            <a:off x="6129602" y="890587"/>
            <a:ext cx="6062400" cy="2822400"/>
          </a:xfrm>
        </p:spPr>
        <p:txBody>
          <a:bodyPr/>
          <a:lstStyle>
            <a:lvl1pPr marL="6350" indent="0" algn="ctr">
              <a:buNone/>
              <a:defRPr/>
            </a:lvl1pPr>
          </a:lstStyle>
          <a:p>
            <a:endParaRPr lang="en-US" dirty="0"/>
          </a:p>
        </p:txBody>
      </p:sp>
      <p:sp>
        <p:nvSpPr>
          <p:cNvPr id="23" name="Image_Caption 2">
            <a:extLst>
              <a:ext uri="{FF2B5EF4-FFF2-40B4-BE49-F238E27FC236}">
                <a16:creationId xmlns:a16="http://schemas.microsoft.com/office/drawing/2014/main" id="{E6A7B5DF-8207-3443-B760-8C2272B9CE01}"/>
              </a:ext>
            </a:extLst>
          </p:cNvPr>
          <p:cNvSpPr>
            <a:spLocks noGrp="1"/>
          </p:cNvSpPr>
          <p:nvPr>
            <p:ph type="body" sz="quarter" idx="41" hasCustomPrompt="1"/>
          </p:nvPr>
        </p:nvSpPr>
        <p:spPr>
          <a:xfrm>
            <a:off x="9327600" y="3243184"/>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4" name="Picture Placeholder 3">
            <a:extLst>
              <a:ext uri="{FF2B5EF4-FFF2-40B4-BE49-F238E27FC236}">
                <a16:creationId xmlns:a16="http://schemas.microsoft.com/office/drawing/2014/main" id="{F4F3CBD4-C3C4-CD4F-9BA5-B115DCEF02B6}"/>
              </a:ext>
            </a:extLst>
          </p:cNvPr>
          <p:cNvSpPr>
            <a:spLocks noGrp="1"/>
          </p:cNvSpPr>
          <p:nvPr>
            <p:ph type="pic" sz="quarter" idx="42"/>
          </p:nvPr>
        </p:nvSpPr>
        <p:spPr>
          <a:xfrm>
            <a:off x="-1038" y="3781600"/>
            <a:ext cx="6062400" cy="2822400"/>
          </a:xfrm>
        </p:spPr>
        <p:txBody>
          <a:bodyPr/>
          <a:lstStyle>
            <a:lvl1pPr marL="6350" indent="0" algn="ctr">
              <a:buNone/>
              <a:defRPr/>
            </a:lvl1pPr>
          </a:lstStyle>
          <a:p>
            <a:endParaRPr lang="en-US" dirty="0"/>
          </a:p>
        </p:txBody>
      </p:sp>
      <p:sp>
        <p:nvSpPr>
          <p:cNvPr id="25" name="Image_Caption 3">
            <a:extLst>
              <a:ext uri="{FF2B5EF4-FFF2-40B4-BE49-F238E27FC236}">
                <a16:creationId xmlns:a16="http://schemas.microsoft.com/office/drawing/2014/main" id="{8C0B1AC2-5C59-004A-BBD3-ED977709A5CA}"/>
              </a:ext>
            </a:extLst>
          </p:cNvPr>
          <p:cNvSpPr>
            <a:spLocks noGrp="1"/>
          </p:cNvSpPr>
          <p:nvPr>
            <p:ph type="body" sz="quarter" idx="43" hasCustomPrompt="1"/>
          </p:nvPr>
        </p:nvSpPr>
        <p:spPr>
          <a:xfrm>
            <a:off x="3196961"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6" name="Picture Placeholder 4">
            <a:extLst>
              <a:ext uri="{FF2B5EF4-FFF2-40B4-BE49-F238E27FC236}">
                <a16:creationId xmlns:a16="http://schemas.microsoft.com/office/drawing/2014/main" id="{AAE1E5D5-CDA1-504E-888B-B884A6EA6725}"/>
              </a:ext>
            </a:extLst>
          </p:cNvPr>
          <p:cNvSpPr>
            <a:spLocks noGrp="1"/>
          </p:cNvSpPr>
          <p:nvPr>
            <p:ph type="pic" sz="quarter" idx="44"/>
          </p:nvPr>
        </p:nvSpPr>
        <p:spPr>
          <a:xfrm>
            <a:off x="6128564" y="3781600"/>
            <a:ext cx="6062400" cy="2822400"/>
          </a:xfrm>
        </p:spPr>
        <p:txBody>
          <a:bodyPr/>
          <a:lstStyle>
            <a:lvl1pPr marL="6350" indent="0" algn="ctr">
              <a:buNone/>
              <a:defRPr/>
            </a:lvl1pPr>
          </a:lstStyle>
          <a:p>
            <a:endParaRPr lang="en-US" dirty="0"/>
          </a:p>
        </p:txBody>
      </p:sp>
      <p:sp>
        <p:nvSpPr>
          <p:cNvPr id="27" name="Image_Caption 4">
            <a:extLst>
              <a:ext uri="{FF2B5EF4-FFF2-40B4-BE49-F238E27FC236}">
                <a16:creationId xmlns:a16="http://schemas.microsoft.com/office/drawing/2014/main" id="{3000F666-1F5D-C740-81BD-EA9E4B2DF792}"/>
              </a:ext>
            </a:extLst>
          </p:cNvPr>
          <p:cNvSpPr>
            <a:spLocks noGrp="1"/>
          </p:cNvSpPr>
          <p:nvPr>
            <p:ph type="body" sz="quarter" idx="45" hasCustomPrompt="1"/>
          </p:nvPr>
        </p:nvSpPr>
        <p:spPr>
          <a:xfrm>
            <a:off x="9327600"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4" name="Slide Number">
            <a:extLst>
              <a:ext uri="{FF2B5EF4-FFF2-40B4-BE49-F238E27FC236}">
                <a16:creationId xmlns:a16="http://schemas.microsoft.com/office/drawing/2014/main" id="{D69AE64D-4D5D-1D44-9A53-63F44E948DC8}"/>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696489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Images">
    <p:bg>
      <p:bgPr>
        <a:solidFill>
          <a:schemeClr val="bg1"/>
        </a:solidFill>
        <a:effectLst/>
      </p:bgPr>
    </p:bg>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4F9D373C-5C73-8E4B-8382-B53ED6AA70BE}"/>
              </a:ext>
            </a:extLst>
          </p:cNvPr>
          <p:cNvSpPr>
            <a:spLocks noGrp="1"/>
          </p:cNvSpPr>
          <p:nvPr>
            <p:ph type="title" hasCustomPrompt="1"/>
          </p:nvPr>
        </p:nvSpPr>
        <p:spPr/>
        <p:txBody>
          <a:bodyPr/>
          <a:lstStyle/>
          <a:p>
            <a:r>
              <a:rPr lang="en-GB" dirty="0"/>
              <a:t>PowerPoint slide description here</a:t>
            </a:r>
            <a:endParaRPr lang="en-US" dirty="0"/>
          </a:p>
        </p:txBody>
      </p:sp>
      <p:sp>
        <p:nvSpPr>
          <p:cNvPr id="15" name="Picture Placeholder 1">
            <a:extLst>
              <a:ext uri="{FF2B5EF4-FFF2-40B4-BE49-F238E27FC236}">
                <a16:creationId xmlns:a16="http://schemas.microsoft.com/office/drawing/2014/main" id="{E39BCACC-73E2-1B41-BE3D-FFB203F3C903}"/>
              </a:ext>
            </a:extLst>
          </p:cNvPr>
          <p:cNvSpPr>
            <a:spLocks noGrp="1"/>
          </p:cNvSpPr>
          <p:nvPr>
            <p:ph type="pic" sz="quarter" idx="29"/>
          </p:nvPr>
        </p:nvSpPr>
        <p:spPr>
          <a:xfrm>
            <a:off x="0" y="890587"/>
            <a:ext cx="4017600" cy="5713200"/>
          </a:xfrm>
        </p:spPr>
        <p:txBody>
          <a:bodyPr/>
          <a:lstStyle>
            <a:lvl1pPr marL="6350" indent="0" algn="ctr">
              <a:buNone/>
              <a:defRPr/>
            </a:lvl1pPr>
          </a:lstStyle>
          <a:p>
            <a:endParaRPr lang="en-US" dirty="0"/>
          </a:p>
        </p:txBody>
      </p:sp>
      <p:sp>
        <p:nvSpPr>
          <p:cNvPr id="16" name="Image_Caption 1">
            <a:extLst>
              <a:ext uri="{FF2B5EF4-FFF2-40B4-BE49-F238E27FC236}">
                <a16:creationId xmlns:a16="http://schemas.microsoft.com/office/drawing/2014/main" id="{E9FF570A-BE24-9141-87FD-541A6610CCBE}"/>
              </a:ext>
            </a:extLst>
          </p:cNvPr>
          <p:cNvSpPr>
            <a:spLocks noGrp="1"/>
          </p:cNvSpPr>
          <p:nvPr>
            <p:ph type="body" sz="quarter" idx="40" hasCustomPrompt="1"/>
          </p:nvPr>
        </p:nvSpPr>
        <p:spPr>
          <a:xfrm>
            <a:off x="1152162" y="613419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3" name="Picture Placeholder 2">
            <a:extLst>
              <a:ext uri="{FF2B5EF4-FFF2-40B4-BE49-F238E27FC236}">
                <a16:creationId xmlns:a16="http://schemas.microsoft.com/office/drawing/2014/main" id="{CE8E0407-46FE-134C-A5EB-A1421349DA0B}"/>
              </a:ext>
            </a:extLst>
          </p:cNvPr>
          <p:cNvSpPr>
            <a:spLocks noGrp="1"/>
          </p:cNvSpPr>
          <p:nvPr>
            <p:ph type="pic" sz="quarter" idx="47"/>
          </p:nvPr>
        </p:nvSpPr>
        <p:spPr>
          <a:xfrm>
            <a:off x="4087018" y="890588"/>
            <a:ext cx="4017963" cy="2822575"/>
          </a:xfrm>
        </p:spPr>
        <p:txBody>
          <a:bodyPr/>
          <a:lstStyle>
            <a:lvl1pPr marL="6350" indent="0" algn="ctr">
              <a:buFontTx/>
              <a:buNone/>
              <a:defRPr/>
            </a:lvl1pPr>
          </a:lstStyle>
          <a:p>
            <a:endParaRPr lang="en-US" dirty="0"/>
          </a:p>
        </p:txBody>
      </p:sp>
      <p:sp>
        <p:nvSpPr>
          <p:cNvPr id="18" name="Image_Caption 2">
            <a:extLst>
              <a:ext uri="{FF2B5EF4-FFF2-40B4-BE49-F238E27FC236}">
                <a16:creationId xmlns:a16="http://schemas.microsoft.com/office/drawing/2014/main" id="{A15A6A7C-316C-1041-96A6-582EEFA94A8B}"/>
              </a:ext>
            </a:extLst>
          </p:cNvPr>
          <p:cNvSpPr>
            <a:spLocks noGrp="1"/>
          </p:cNvSpPr>
          <p:nvPr>
            <p:ph type="body" sz="quarter" idx="41" hasCustomPrompt="1"/>
          </p:nvPr>
        </p:nvSpPr>
        <p:spPr>
          <a:xfrm>
            <a:off x="5241762" y="3243184"/>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9" name="Picture Placeholder 3">
            <a:extLst>
              <a:ext uri="{FF2B5EF4-FFF2-40B4-BE49-F238E27FC236}">
                <a16:creationId xmlns:a16="http://schemas.microsoft.com/office/drawing/2014/main" id="{889F4D8E-583F-424A-AB00-EFE4131C9C2D}"/>
              </a:ext>
            </a:extLst>
          </p:cNvPr>
          <p:cNvSpPr>
            <a:spLocks noGrp="1"/>
          </p:cNvSpPr>
          <p:nvPr>
            <p:ph type="pic" sz="quarter" idx="49"/>
          </p:nvPr>
        </p:nvSpPr>
        <p:spPr>
          <a:xfrm>
            <a:off x="4087018" y="3781425"/>
            <a:ext cx="4017963" cy="2822575"/>
          </a:xfrm>
        </p:spPr>
        <p:txBody>
          <a:bodyPr/>
          <a:lstStyle>
            <a:lvl1pPr marL="6350" indent="0" algn="ctr">
              <a:buFontTx/>
              <a:buNone/>
              <a:defRPr/>
            </a:lvl1pPr>
          </a:lstStyle>
          <a:p>
            <a:endParaRPr lang="en-US" dirty="0"/>
          </a:p>
        </p:txBody>
      </p:sp>
      <p:sp>
        <p:nvSpPr>
          <p:cNvPr id="27" name="Image_Caption 3">
            <a:extLst>
              <a:ext uri="{FF2B5EF4-FFF2-40B4-BE49-F238E27FC236}">
                <a16:creationId xmlns:a16="http://schemas.microsoft.com/office/drawing/2014/main" id="{5873F71E-F244-B045-925D-7A21F05C7006}"/>
              </a:ext>
            </a:extLst>
          </p:cNvPr>
          <p:cNvSpPr>
            <a:spLocks noGrp="1"/>
          </p:cNvSpPr>
          <p:nvPr>
            <p:ph type="body" sz="quarter" idx="45" hasCustomPrompt="1"/>
          </p:nvPr>
        </p:nvSpPr>
        <p:spPr>
          <a:xfrm>
            <a:off x="5241762" y="613419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7" name="Picture Placeholder 4">
            <a:extLst>
              <a:ext uri="{FF2B5EF4-FFF2-40B4-BE49-F238E27FC236}">
                <a16:creationId xmlns:a16="http://schemas.microsoft.com/office/drawing/2014/main" id="{4C5C7401-B602-E348-9FA1-326B0C408A84}"/>
              </a:ext>
            </a:extLst>
          </p:cNvPr>
          <p:cNvSpPr>
            <a:spLocks noGrp="1"/>
          </p:cNvSpPr>
          <p:nvPr>
            <p:ph type="pic" sz="quarter" idx="48"/>
          </p:nvPr>
        </p:nvSpPr>
        <p:spPr>
          <a:xfrm>
            <a:off x="8171656" y="890588"/>
            <a:ext cx="4017962" cy="2822575"/>
          </a:xfrm>
          <a:solidFill>
            <a:schemeClr val="bg1"/>
          </a:solidFill>
        </p:spPr>
        <p:txBody>
          <a:bodyPr/>
          <a:lstStyle>
            <a:lvl1pPr marL="6350" indent="0" algn="ctr">
              <a:buFontTx/>
              <a:buNone/>
              <a:defRPr/>
            </a:lvl1pPr>
          </a:lstStyle>
          <a:p>
            <a:endParaRPr lang="en-US" dirty="0"/>
          </a:p>
        </p:txBody>
      </p:sp>
      <p:sp>
        <p:nvSpPr>
          <p:cNvPr id="21" name="Image_Caption 4">
            <a:extLst>
              <a:ext uri="{FF2B5EF4-FFF2-40B4-BE49-F238E27FC236}">
                <a16:creationId xmlns:a16="http://schemas.microsoft.com/office/drawing/2014/main" id="{5AB450AD-F789-564D-8046-E2973620FD92}"/>
              </a:ext>
            </a:extLst>
          </p:cNvPr>
          <p:cNvSpPr>
            <a:spLocks noGrp="1"/>
          </p:cNvSpPr>
          <p:nvPr>
            <p:ph type="body" sz="quarter" idx="51" hasCustomPrompt="1"/>
          </p:nvPr>
        </p:nvSpPr>
        <p:spPr>
          <a:xfrm>
            <a:off x="9326563" y="3243184"/>
            <a:ext cx="2862262" cy="324178"/>
          </a:xfrm>
          <a:solidFill>
            <a:schemeClr val="bg1"/>
          </a:solidFill>
        </p:spPr>
        <p:txBody>
          <a:bodyPr lIns="0" tIns="36000" rIns="251999" bIns="72000" anchor="b" anchorCtr="0">
            <a:spAutoFit/>
          </a:bodyPr>
          <a:lstStyle>
            <a:lvl1pPr marL="6350" indent="0" algn="r">
              <a:buFontTx/>
              <a:buNone/>
              <a:defRPr sz="1200"/>
            </a:lvl1pPr>
          </a:lstStyle>
          <a:p>
            <a:pPr lvl="0"/>
            <a:r>
              <a:rPr lang="en-GB" dirty="0"/>
              <a:t>Insert image caption here</a:t>
            </a:r>
          </a:p>
        </p:txBody>
      </p:sp>
      <p:sp>
        <p:nvSpPr>
          <p:cNvPr id="11" name="Picture Placeholder 5">
            <a:extLst>
              <a:ext uri="{FF2B5EF4-FFF2-40B4-BE49-F238E27FC236}">
                <a16:creationId xmlns:a16="http://schemas.microsoft.com/office/drawing/2014/main" id="{98B438B0-923A-D344-BB96-1E1293FEE953}"/>
              </a:ext>
            </a:extLst>
          </p:cNvPr>
          <p:cNvSpPr>
            <a:spLocks noGrp="1"/>
          </p:cNvSpPr>
          <p:nvPr>
            <p:ph type="pic" sz="quarter" idx="50"/>
          </p:nvPr>
        </p:nvSpPr>
        <p:spPr>
          <a:xfrm>
            <a:off x="8171656" y="3781425"/>
            <a:ext cx="4017962" cy="2822575"/>
          </a:xfrm>
        </p:spPr>
        <p:txBody>
          <a:bodyPr/>
          <a:lstStyle>
            <a:lvl1pPr marL="6350" indent="0" algn="ctr">
              <a:buFontTx/>
              <a:buNone/>
              <a:defRPr/>
            </a:lvl1pPr>
          </a:lstStyle>
          <a:p>
            <a:endParaRPr lang="en-US" dirty="0"/>
          </a:p>
        </p:txBody>
      </p:sp>
      <p:sp>
        <p:nvSpPr>
          <p:cNvPr id="23" name="Image_Caption 5">
            <a:extLst>
              <a:ext uri="{FF2B5EF4-FFF2-40B4-BE49-F238E27FC236}">
                <a16:creationId xmlns:a16="http://schemas.microsoft.com/office/drawing/2014/main" id="{D3549A48-91FA-794D-A48D-ACF79A20F7DE}"/>
              </a:ext>
            </a:extLst>
          </p:cNvPr>
          <p:cNvSpPr>
            <a:spLocks noGrp="1"/>
          </p:cNvSpPr>
          <p:nvPr>
            <p:ph type="body" sz="quarter" idx="52" hasCustomPrompt="1"/>
          </p:nvPr>
        </p:nvSpPr>
        <p:spPr>
          <a:xfrm>
            <a:off x="9326563" y="6163353"/>
            <a:ext cx="2865437" cy="324178"/>
          </a:xfrm>
          <a:solidFill>
            <a:schemeClr val="bg1"/>
          </a:solidFill>
        </p:spPr>
        <p:txBody>
          <a:bodyPr wrap="square" lIns="0" tIns="36000" rIns="251999" bIns="72000" anchor="b" anchorCtr="0">
            <a:spAutoFit/>
          </a:bodyPr>
          <a:lstStyle>
            <a:lvl1pPr marL="6350" indent="0" algn="r">
              <a:buFontTx/>
              <a:buNone/>
              <a:defRPr sz="1200"/>
            </a:lvl1pPr>
          </a:lstStyle>
          <a:p>
            <a:pPr lvl="0"/>
            <a:r>
              <a:rPr lang="en-GB" dirty="0"/>
              <a:t>Insert image caption here</a:t>
            </a:r>
          </a:p>
        </p:txBody>
      </p:sp>
      <p:sp>
        <p:nvSpPr>
          <p:cNvPr id="6" name="Slide Number">
            <a:extLst>
              <a:ext uri="{FF2B5EF4-FFF2-40B4-BE49-F238E27FC236}">
                <a16:creationId xmlns:a16="http://schemas.microsoft.com/office/drawing/2014/main" id="{1DFD619F-E9C0-804F-8D75-3339F1C38F53}"/>
              </a:ext>
            </a:extLst>
          </p:cNvPr>
          <p:cNvSpPr>
            <a:spLocks noGrp="1"/>
          </p:cNvSpPr>
          <p:nvPr>
            <p:ph type="sldNum" sz="quarter" idx="46"/>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821835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 Images">
    <p:bg>
      <p:bgPr>
        <a:solidFill>
          <a:schemeClr val="bg1"/>
        </a:solidFill>
        <a:effectLst/>
      </p:bgPr>
    </p:bg>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2FD2AB6B-38F4-0849-BB0F-26EBCB570BA8}"/>
              </a:ext>
            </a:extLst>
          </p:cNvPr>
          <p:cNvSpPr>
            <a:spLocks noGrp="1"/>
          </p:cNvSpPr>
          <p:nvPr>
            <p:ph type="title" hasCustomPrompt="1"/>
          </p:nvPr>
        </p:nvSpPr>
        <p:spPr/>
        <p:txBody>
          <a:bodyPr/>
          <a:lstStyle/>
          <a:p>
            <a:r>
              <a:rPr lang="en-GB" dirty="0"/>
              <a:t>PowerPoint slide description here</a:t>
            </a:r>
            <a:endParaRPr lang="en-US" dirty="0"/>
          </a:p>
        </p:txBody>
      </p:sp>
      <p:sp>
        <p:nvSpPr>
          <p:cNvPr id="3" name="Picture Placeholder 1">
            <a:extLst>
              <a:ext uri="{FF2B5EF4-FFF2-40B4-BE49-F238E27FC236}">
                <a16:creationId xmlns:a16="http://schemas.microsoft.com/office/drawing/2014/main" id="{CE8E0407-46FE-134C-A5EB-A1421349DA0B}"/>
              </a:ext>
            </a:extLst>
          </p:cNvPr>
          <p:cNvSpPr>
            <a:spLocks noGrp="1"/>
          </p:cNvSpPr>
          <p:nvPr>
            <p:ph type="pic" sz="quarter" idx="47"/>
          </p:nvPr>
        </p:nvSpPr>
        <p:spPr>
          <a:xfrm>
            <a:off x="0" y="890588"/>
            <a:ext cx="2995200" cy="2822575"/>
          </a:xfrm>
        </p:spPr>
        <p:txBody>
          <a:bodyPr/>
          <a:lstStyle>
            <a:lvl1pPr marL="6350" indent="0" algn="ctr">
              <a:buFontTx/>
              <a:buNone/>
              <a:defRPr/>
            </a:lvl1pPr>
          </a:lstStyle>
          <a:p>
            <a:endParaRPr lang="en-US" dirty="0"/>
          </a:p>
        </p:txBody>
      </p:sp>
      <p:sp>
        <p:nvSpPr>
          <p:cNvPr id="18" name="Image_Caption 1">
            <a:extLst>
              <a:ext uri="{FF2B5EF4-FFF2-40B4-BE49-F238E27FC236}">
                <a16:creationId xmlns:a16="http://schemas.microsoft.com/office/drawing/2014/main" id="{A15A6A7C-316C-1041-96A6-582EEFA94A8B}"/>
              </a:ext>
            </a:extLst>
          </p:cNvPr>
          <p:cNvSpPr>
            <a:spLocks noGrp="1"/>
          </p:cNvSpPr>
          <p:nvPr>
            <p:ph type="body" sz="quarter" idx="41" hasCustomPrompt="1"/>
          </p:nvPr>
        </p:nvSpPr>
        <p:spPr>
          <a:xfrm>
            <a:off x="501650" y="3243184"/>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14" name="Picture Placeholder 2">
            <a:extLst>
              <a:ext uri="{FF2B5EF4-FFF2-40B4-BE49-F238E27FC236}">
                <a16:creationId xmlns:a16="http://schemas.microsoft.com/office/drawing/2014/main" id="{8E5628C3-E97E-0E42-8B96-49A48CA44E40}"/>
              </a:ext>
            </a:extLst>
          </p:cNvPr>
          <p:cNvSpPr>
            <a:spLocks noGrp="1"/>
          </p:cNvSpPr>
          <p:nvPr>
            <p:ph type="pic" sz="quarter" idx="48"/>
          </p:nvPr>
        </p:nvSpPr>
        <p:spPr>
          <a:xfrm>
            <a:off x="3067200" y="890588"/>
            <a:ext cx="2995200" cy="2822575"/>
          </a:xfrm>
        </p:spPr>
        <p:txBody>
          <a:bodyPr/>
          <a:lstStyle>
            <a:lvl1pPr marL="6350" indent="0" algn="ctr">
              <a:buFontTx/>
              <a:buNone/>
              <a:defRPr/>
            </a:lvl1pPr>
          </a:lstStyle>
          <a:p>
            <a:endParaRPr lang="en-US" dirty="0"/>
          </a:p>
        </p:txBody>
      </p:sp>
      <p:sp>
        <p:nvSpPr>
          <p:cNvPr id="17" name="Image_Caption 2">
            <a:extLst>
              <a:ext uri="{FF2B5EF4-FFF2-40B4-BE49-F238E27FC236}">
                <a16:creationId xmlns:a16="http://schemas.microsoft.com/office/drawing/2014/main" id="{650A4448-9254-4147-A204-9F1E2D247446}"/>
              </a:ext>
            </a:extLst>
          </p:cNvPr>
          <p:cNvSpPr>
            <a:spLocks noGrp="1"/>
          </p:cNvSpPr>
          <p:nvPr>
            <p:ph type="body" sz="quarter" idx="49" hasCustomPrompt="1"/>
          </p:nvPr>
        </p:nvSpPr>
        <p:spPr>
          <a:xfrm>
            <a:off x="3568850" y="3243184"/>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19" name="Picture Placeholder 3">
            <a:extLst>
              <a:ext uri="{FF2B5EF4-FFF2-40B4-BE49-F238E27FC236}">
                <a16:creationId xmlns:a16="http://schemas.microsoft.com/office/drawing/2014/main" id="{2C8A29F9-D47B-3845-867C-03229EC596F5}"/>
              </a:ext>
            </a:extLst>
          </p:cNvPr>
          <p:cNvSpPr>
            <a:spLocks noGrp="1"/>
          </p:cNvSpPr>
          <p:nvPr>
            <p:ph type="pic" sz="quarter" idx="50"/>
          </p:nvPr>
        </p:nvSpPr>
        <p:spPr>
          <a:xfrm>
            <a:off x="6134400" y="890588"/>
            <a:ext cx="2995200" cy="2822575"/>
          </a:xfrm>
        </p:spPr>
        <p:txBody>
          <a:bodyPr/>
          <a:lstStyle>
            <a:lvl1pPr marL="6350" indent="0" algn="ctr">
              <a:buFontTx/>
              <a:buNone/>
              <a:defRPr/>
            </a:lvl1pPr>
          </a:lstStyle>
          <a:p>
            <a:endParaRPr lang="en-US" dirty="0"/>
          </a:p>
        </p:txBody>
      </p:sp>
      <p:sp>
        <p:nvSpPr>
          <p:cNvPr id="20" name="Image_Caption 3">
            <a:extLst>
              <a:ext uri="{FF2B5EF4-FFF2-40B4-BE49-F238E27FC236}">
                <a16:creationId xmlns:a16="http://schemas.microsoft.com/office/drawing/2014/main" id="{2831C12D-5883-954D-976E-7988ED86C580}"/>
              </a:ext>
            </a:extLst>
          </p:cNvPr>
          <p:cNvSpPr>
            <a:spLocks noGrp="1"/>
          </p:cNvSpPr>
          <p:nvPr>
            <p:ph type="body" sz="quarter" idx="51" hasCustomPrompt="1"/>
          </p:nvPr>
        </p:nvSpPr>
        <p:spPr>
          <a:xfrm>
            <a:off x="6636050" y="3243184"/>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22" name="Picture Placeholder 4">
            <a:extLst>
              <a:ext uri="{FF2B5EF4-FFF2-40B4-BE49-F238E27FC236}">
                <a16:creationId xmlns:a16="http://schemas.microsoft.com/office/drawing/2014/main" id="{E0CE9459-AA13-694B-B56E-396874D19FA7}"/>
              </a:ext>
            </a:extLst>
          </p:cNvPr>
          <p:cNvSpPr>
            <a:spLocks noGrp="1"/>
          </p:cNvSpPr>
          <p:nvPr>
            <p:ph type="pic" sz="quarter" idx="52"/>
          </p:nvPr>
        </p:nvSpPr>
        <p:spPr>
          <a:xfrm>
            <a:off x="9196800" y="890587"/>
            <a:ext cx="2995200" cy="2822575"/>
          </a:xfrm>
        </p:spPr>
        <p:txBody>
          <a:bodyPr/>
          <a:lstStyle>
            <a:lvl1pPr marL="6350" indent="0" algn="ctr">
              <a:buFontTx/>
              <a:buNone/>
              <a:defRPr/>
            </a:lvl1pPr>
          </a:lstStyle>
          <a:p>
            <a:endParaRPr lang="en-US" dirty="0"/>
          </a:p>
        </p:txBody>
      </p:sp>
      <p:sp>
        <p:nvSpPr>
          <p:cNvPr id="24" name="Image_Caption 4">
            <a:extLst>
              <a:ext uri="{FF2B5EF4-FFF2-40B4-BE49-F238E27FC236}">
                <a16:creationId xmlns:a16="http://schemas.microsoft.com/office/drawing/2014/main" id="{E8CF8A0E-5D06-EB46-BEE5-DE0912DA990B}"/>
              </a:ext>
            </a:extLst>
          </p:cNvPr>
          <p:cNvSpPr>
            <a:spLocks noGrp="1"/>
          </p:cNvSpPr>
          <p:nvPr>
            <p:ph type="body" sz="quarter" idx="53" hasCustomPrompt="1"/>
          </p:nvPr>
        </p:nvSpPr>
        <p:spPr>
          <a:xfrm>
            <a:off x="9698450" y="3243183"/>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25" name="Picture Placeholder 5">
            <a:extLst>
              <a:ext uri="{FF2B5EF4-FFF2-40B4-BE49-F238E27FC236}">
                <a16:creationId xmlns:a16="http://schemas.microsoft.com/office/drawing/2014/main" id="{576BE624-AB30-D146-A519-002083E8BEA9}"/>
              </a:ext>
            </a:extLst>
          </p:cNvPr>
          <p:cNvSpPr>
            <a:spLocks noGrp="1"/>
          </p:cNvSpPr>
          <p:nvPr>
            <p:ph type="pic" sz="quarter" idx="54"/>
          </p:nvPr>
        </p:nvSpPr>
        <p:spPr>
          <a:xfrm>
            <a:off x="0" y="3781425"/>
            <a:ext cx="2995200" cy="2822575"/>
          </a:xfrm>
        </p:spPr>
        <p:txBody>
          <a:bodyPr/>
          <a:lstStyle>
            <a:lvl1pPr marL="6350" indent="0" algn="ctr">
              <a:buFontTx/>
              <a:buNone/>
              <a:defRPr/>
            </a:lvl1pPr>
          </a:lstStyle>
          <a:p>
            <a:endParaRPr lang="en-US" dirty="0"/>
          </a:p>
        </p:txBody>
      </p:sp>
      <p:sp>
        <p:nvSpPr>
          <p:cNvPr id="26" name="Image_Caption 5">
            <a:extLst>
              <a:ext uri="{FF2B5EF4-FFF2-40B4-BE49-F238E27FC236}">
                <a16:creationId xmlns:a16="http://schemas.microsoft.com/office/drawing/2014/main" id="{A48FE71E-44E3-CC41-979D-D74890C4AB2B}"/>
              </a:ext>
            </a:extLst>
          </p:cNvPr>
          <p:cNvSpPr>
            <a:spLocks noGrp="1"/>
          </p:cNvSpPr>
          <p:nvPr>
            <p:ph type="body" sz="quarter" idx="55" hasCustomPrompt="1"/>
          </p:nvPr>
        </p:nvSpPr>
        <p:spPr>
          <a:xfrm>
            <a:off x="501650" y="6134021"/>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28" name="Picture Placeholder 6">
            <a:extLst>
              <a:ext uri="{FF2B5EF4-FFF2-40B4-BE49-F238E27FC236}">
                <a16:creationId xmlns:a16="http://schemas.microsoft.com/office/drawing/2014/main" id="{B30F3EEA-EE8E-E540-A490-292CACC88293}"/>
              </a:ext>
            </a:extLst>
          </p:cNvPr>
          <p:cNvSpPr>
            <a:spLocks noGrp="1"/>
          </p:cNvSpPr>
          <p:nvPr>
            <p:ph type="pic" sz="quarter" idx="56"/>
          </p:nvPr>
        </p:nvSpPr>
        <p:spPr>
          <a:xfrm>
            <a:off x="3067200" y="3781425"/>
            <a:ext cx="2995200" cy="2822575"/>
          </a:xfrm>
        </p:spPr>
        <p:txBody>
          <a:bodyPr/>
          <a:lstStyle>
            <a:lvl1pPr marL="6350" indent="0" algn="ctr">
              <a:buFontTx/>
              <a:buNone/>
              <a:defRPr/>
            </a:lvl1pPr>
          </a:lstStyle>
          <a:p>
            <a:endParaRPr lang="en-US" dirty="0"/>
          </a:p>
        </p:txBody>
      </p:sp>
      <p:sp>
        <p:nvSpPr>
          <p:cNvPr id="29" name="Image_Caption 6">
            <a:extLst>
              <a:ext uri="{FF2B5EF4-FFF2-40B4-BE49-F238E27FC236}">
                <a16:creationId xmlns:a16="http://schemas.microsoft.com/office/drawing/2014/main" id="{EC59CCA3-D9C7-7346-A272-F2028074C58F}"/>
              </a:ext>
            </a:extLst>
          </p:cNvPr>
          <p:cNvSpPr>
            <a:spLocks noGrp="1"/>
          </p:cNvSpPr>
          <p:nvPr>
            <p:ph type="body" sz="quarter" idx="57" hasCustomPrompt="1"/>
          </p:nvPr>
        </p:nvSpPr>
        <p:spPr>
          <a:xfrm>
            <a:off x="3568850" y="6134021"/>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30" name="Picture Placeholder 7">
            <a:extLst>
              <a:ext uri="{FF2B5EF4-FFF2-40B4-BE49-F238E27FC236}">
                <a16:creationId xmlns:a16="http://schemas.microsoft.com/office/drawing/2014/main" id="{84C7FCD2-B82E-FC4C-8160-F2D38232EF3D}"/>
              </a:ext>
            </a:extLst>
          </p:cNvPr>
          <p:cNvSpPr>
            <a:spLocks noGrp="1"/>
          </p:cNvSpPr>
          <p:nvPr>
            <p:ph type="pic" sz="quarter" idx="58"/>
          </p:nvPr>
        </p:nvSpPr>
        <p:spPr>
          <a:xfrm>
            <a:off x="6134400" y="3781425"/>
            <a:ext cx="2995200" cy="2822575"/>
          </a:xfrm>
        </p:spPr>
        <p:txBody>
          <a:bodyPr/>
          <a:lstStyle>
            <a:lvl1pPr marL="6350" indent="0" algn="ctr">
              <a:buFontTx/>
              <a:buNone/>
              <a:defRPr/>
            </a:lvl1pPr>
          </a:lstStyle>
          <a:p>
            <a:endParaRPr lang="en-US" dirty="0"/>
          </a:p>
        </p:txBody>
      </p:sp>
      <p:sp>
        <p:nvSpPr>
          <p:cNvPr id="31" name="Image_Caption 7">
            <a:extLst>
              <a:ext uri="{FF2B5EF4-FFF2-40B4-BE49-F238E27FC236}">
                <a16:creationId xmlns:a16="http://schemas.microsoft.com/office/drawing/2014/main" id="{7285050C-E073-0046-B167-BC52645539FB}"/>
              </a:ext>
            </a:extLst>
          </p:cNvPr>
          <p:cNvSpPr>
            <a:spLocks noGrp="1"/>
          </p:cNvSpPr>
          <p:nvPr>
            <p:ph type="body" sz="quarter" idx="59" hasCustomPrompt="1"/>
          </p:nvPr>
        </p:nvSpPr>
        <p:spPr>
          <a:xfrm>
            <a:off x="6636050" y="6134021"/>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32" name="Picture Placeholder 8">
            <a:extLst>
              <a:ext uri="{FF2B5EF4-FFF2-40B4-BE49-F238E27FC236}">
                <a16:creationId xmlns:a16="http://schemas.microsoft.com/office/drawing/2014/main" id="{1EF650E8-1577-0745-AFB0-DB5615DE9193}"/>
              </a:ext>
            </a:extLst>
          </p:cNvPr>
          <p:cNvSpPr>
            <a:spLocks noGrp="1"/>
          </p:cNvSpPr>
          <p:nvPr>
            <p:ph type="pic" sz="quarter" idx="60"/>
          </p:nvPr>
        </p:nvSpPr>
        <p:spPr>
          <a:xfrm>
            <a:off x="9196800" y="3781424"/>
            <a:ext cx="2995200" cy="2822575"/>
          </a:xfrm>
        </p:spPr>
        <p:txBody>
          <a:bodyPr/>
          <a:lstStyle>
            <a:lvl1pPr marL="6350" indent="0" algn="ctr">
              <a:buFontTx/>
              <a:buNone/>
              <a:defRPr/>
            </a:lvl1pPr>
          </a:lstStyle>
          <a:p>
            <a:endParaRPr lang="en-US" dirty="0"/>
          </a:p>
        </p:txBody>
      </p:sp>
      <p:sp>
        <p:nvSpPr>
          <p:cNvPr id="33" name="Image_Caption 8">
            <a:extLst>
              <a:ext uri="{FF2B5EF4-FFF2-40B4-BE49-F238E27FC236}">
                <a16:creationId xmlns:a16="http://schemas.microsoft.com/office/drawing/2014/main" id="{A4D2CE44-C98F-8F42-B770-4658491F5163}"/>
              </a:ext>
            </a:extLst>
          </p:cNvPr>
          <p:cNvSpPr>
            <a:spLocks noGrp="1"/>
          </p:cNvSpPr>
          <p:nvPr>
            <p:ph type="body" sz="quarter" idx="61" hasCustomPrompt="1"/>
          </p:nvPr>
        </p:nvSpPr>
        <p:spPr>
          <a:xfrm>
            <a:off x="9698450" y="6134020"/>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4" name="Slide Number">
            <a:extLst>
              <a:ext uri="{FF2B5EF4-FFF2-40B4-BE49-F238E27FC236}">
                <a16:creationId xmlns:a16="http://schemas.microsoft.com/office/drawing/2014/main" id="{6BBEE3C4-4A6B-EF47-BF0F-7EB67A8CDA28}"/>
              </a:ext>
            </a:extLst>
          </p:cNvPr>
          <p:cNvSpPr>
            <a:spLocks noGrp="1"/>
          </p:cNvSpPr>
          <p:nvPr>
            <p:ph type="sldNum" sz="quarter" idx="62"/>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279390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Slide - Any Questions?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5" y="2362155"/>
            <a:ext cx="4312920" cy="2011769"/>
          </a:xfrm>
          <a:prstGeom prst="rect">
            <a:avLst/>
          </a:prstGeom>
          <a:noFill/>
        </p:spPr>
        <p:txBody>
          <a:bodyPr wrap="square" lIns="0" tIns="0" rIns="0" bIns="0" rtlCol="0" anchor="ctr" anchorCtr="0">
            <a:noAutofit/>
          </a:bodyPr>
          <a:lstStyle/>
          <a:p>
            <a:pPr>
              <a:lnSpc>
                <a:spcPct val="130000"/>
              </a:lnSpc>
            </a:pPr>
            <a:r>
              <a:rPr lang="en-GB" sz="5000" dirty="0">
                <a:solidFill>
                  <a:schemeClr val="bg1"/>
                </a:solidFill>
                <a:latin typeface="+mj-lt"/>
              </a:rPr>
              <a:t>Any</a:t>
            </a:r>
            <a:br>
              <a:rPr lang="en-GB" sz="5000" dirty="0">
                <a:solidFill>
                  <a:schemeClr val="bg1"/>
                </a:solidFill>
                <a:latin typeface="+mj-lt"/>
              </a:rPr>
            </a:br>
            <a:r>
              <a:rPr lang="en-GB" sz="5000" dirty="0">
                <a:solidFill>
                  <a:schemeClr val="bg1"/>
                </a:solidFill>
                <a:latin typeface="+mj-lt"/>
              </a:rPr>
              <a:t>questions?</a:t>
            </a:r>
            <a:endParaRPr lang="en-US" sz="5000" dirty="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bg1"/>
                </a:solidFill>
                <a:latin typeface="+mj-lt"/>
              </a:rPr>
              <a:t>essex.ac.uk</a:t>
            </a:r>
            <a:endParaRPr lang="en-US" sz="5000" u="sng" dirty="0">
              <a:solidFill>
                <a:schemeClr val="bg1"/>
              </a:solidFill>
              <a:latin typeface="+mj-lt"/>
            </a:endParaRPr>
          </a:p>
        </p:txBody>
      </p:sp>
    </p:spTree>
    <p:extLst>
      <p:ext uri="{BB962C8B-B14F-4D97-AF65-F5344CB8AC3E}">
        <p14:creationId xmlns:p14="http://schemas.microsoft.com/office/powerpoint/2010/main" val="36980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Slide - Any Questions? - Grey">
    <p:bg>
      <p:bgPr>
        <a:solidFill>
          <a:schemeClr val="accent3"/>
        </a:soli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5" y="2362155"/>
            <a:ext cx="4312920" cy="2011769"/>
          </a:xfrm>
          <a:prstGeom prst="rect">
            <a:avLst/>
          </a:prstGeom>
          <a:noFill/>
        </p:spPr>
        <p:txBody>
          <a:bodyPr wrap="square" lIns="0" tIns="0" rIns="0" bIns="0" rtlCol="0" anchor="ctr" anchorCtr="0">
            <a:noAutofit/>
          </a:bodyPr>
          <a:lstStyle/>
          <a:p>
            <a:pPr>
              <a:lnSpc>
                <a:spcPct val="130000"/>
              </a:lnSpc>
            </a:pPr>
            <a:r>
              <a:rPr lang="en-GB" sz="5000" dirty="0">
                <a:solidFill>
                  <a:schemeClr val="bg1"/>
                </a:solidFill>
                <a:latin typeface="+mj-lt"/>
              </a:rPr>
              <a:t>Any</a:t>
            </a:r>
            <a:br>
              <a:rPr lang="en-GB" sz="5000" dirty="0">
                <a:solidFill>
                  <a:schemeClr val="bg1"/>
                </a:solidFill>
                <a:latin typeface="+mj-lt"/>
              </a:rPr>
            </a:br>
            <a:r>
              <a:rPr lang="en-GB" sz="5000" dirty="0">
                <a:solidFill>
                  <a:schemeClr val="bg1"/>
                </a:solidFill>
                <a:latin typeface="+mj-lt"/>
              </a:rPr>
              <a:t>questions?</a:t>
            </a:r>
            <a:endParaRPr lang="en-US" sz="5000" dirty="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bg1"/>
                </a:solidFill>
                <a:latin typeface="+mj-lt"/>
              </a:rPr>
              <a:t>essex.ac.uk</a:t>
            </a:r>
            <a:endParaRPr lang="en-US" sz="5000" u="sng" dirty="0">
              <a:solidFill>
                <a:schemeClr val="bg1"/>
              </a:solidFill>
              <a:latin typeface="+mj-lt"/>
            </a:endParaRPr>
          </a:p>
        </p:txBody>
      </p:sp>
    </p:spTree>
    <p:extLst>
      <p:ext uri="{BB962C8B-B14F-4D97-AF65-F5344CB8AC3E}">
        <p14:creationId xmlns:p14="http://schemas.microsoft.com/office/powerpoint/2010/main" val="350101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Slide - Thank you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4" y="2362155"/>
            <a:ext cx="5862955" cy="2011769"/>
          </a:xfrm>
          <a:prstGeom prst="rect">
            <a:avLst/>
          </a:prstGeom>
          <a:noFill/>
        </p:spPr>
        <p:txBody>
          <a:bodyPr wrap="square" lIns="0" tIns="0" rIns="0" bIns="0" rtlCol="0" anchor="ctr" anchorCtr="0">
            <a:noAutofit/>
          </a:bodyPr>
          <a:lstStyle/>
          <a:p>
            <a:pPr>
              <a:lnSpc>
                <a:spcPct val="130000"/>
              </a:lnSpc>
            </a:pPr>
            <a:r>
              <a:rPr lang="en-GB" sz="6000" dirty="0">
                <a:solidFill>
                  <a:schemeClr val="bg1"/>
                </a:solidFill>
                <a:latin typeface="+mj-lt"/>
              </a:rPr>
              <a:t>Thank you</a:t>
            </a:r>
            <a:endParaRPr lang="en-US" sz="6000" dirty="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bg1"/>
                </a:solidFill>
                <a:latin typeface="+mj-lt"/>
              </a:rPr>
              <a:t>essex.ac.uk</a:t>
            </a:r>
            <a:endParaRPr lang="en-US" sz="5000" u="sng" dirty="0">
              <a:solidFill>
                <a:schemeClr val="bg1"/>
              </a:solidFill>
              <a:latin typeface="+mj-lt"/>
            </a:endParaRPr>
          </a:p>
        </p:txBody>
      </p:sp>
    </p:spTree>
    <p:extLst>
      <p:ext uri="{BB962C8B-B14F-4D97-AF65-F5344CB8AC3E}">
        <p14:creationId xmlns:p14="http://schemas.microsoft.com/office/powerpoint/2010/main" val="4143811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Slide - Thank you - Grey">
    <p:bg>
      <p:bgPr>
        <a:solidFill>
          <a:schemeClr val="accent3"/>
        </a:soli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4" y="2362155"/>
            <a:ext cx="5862955" cy="2011769"/>
          </a:xfrm>
          <a:prstGeom prst="rect">
            <a:avLst/>
          </a:prstGeom>
          <a:noFill/>
        </p:spPr>
        <p:txBody>
          <a:bodyPr wrap="square" lIns="0" tIns="0" rIns="0" bIns="0" rtlCol="0" anchor="ctr" anchorCtr="0">
            <a:noAutofit/>
          </a:bodyPr>
          <a:lstStyle/>
          <a:p>
            <a:pPr>
              <a:lnSpc>
                <a:spcPct val="130000"/>
              </a:lnSpc>
            </a:pPr>
            <a:r>
              <a:rPr lang="en-GB" sz="6000" dirty="0">
                <a:solidFill>
                  <a:schemeClr val="bg1"/>
                </a:solidFill>
                <a:latin typeface="+mj-lt"/>
              </a:rPr>
              <a:t>Thank you</a:t>
            </a:r>
            <a:endParaRPr lang="en-US" sz="6000" dirty="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bg1"/>
                </a:solidFill>
                <a:latin typeface="+mj-lt"/>
              </a:rPr>
              <a:t>essex.ac.uk</a:t>
            </a:r>
            <a:endParaRPr lang="en-US" sz="5000" u="sng" dirty="0">
              <a:solidFill>
                <a:schemeClr val="bg1"/>
              </a:solidFill>
              <a:latin typeface="+mj-lt"/>
            </a:endParaRPr>
          </a:p>
        </p:txBody>
      </p:sp>
    </p:spTree>
    <p:extLst>
      <p:ext uri="{BB962C8B-B14F-4D97-AF65-F5344CB8AC3E}">
        <p14:creationId xmlns:p14="http://schemas.microsoft.com/office/powerpoint/2010/main" val="17339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Picture Background - Black Logo">
    <p:bg>
      <p:bgPr>
        <a:solidFill>
          <a:schemeClr val="bg1"/>
        </a:solidFill>
        <a:effectLst/>
      </p:bgPr>
    </p:bg>
    <p:spTree>
      <p:nvGrpSpPr>
        <p:cNvPr id="1" name=""/>
        <p:cNvGrpSpPr/>
        <p:nvPr/>
      </p:nvGrpSpPr>
      <p:grpSpPr>
        <a:xfrm>
          <a:off x="0" y="0"/>
          <a:ext cx="0" cy="0"/>
          <a:chOff x="0" y="0"/>
          <a:chExt cx="0" cy="0"/>
        </a:xfrm>
      </p:grpSpPr>
      <p:pic>
        <p:nvPicPr>
          <p:cNvPr id="9" name="UoE_Logo_Black" descr="Logo - University of Essex">
            <a:extLst>
              <a:ext uri="{FF2B5EF4-FFF2-40B4-BE49-F238E27FC236}">
                <a16:creationId xmlns:a16="http://schemas.microsoft.com/office/drawing/2014/main" id="{91F64F71-DD94-BE43-A1BF-90989C0C691C}"/>
              </a:ext>
            </a:extLst>
          </p:cNvPr>
          <p:cNvPicPr>
            <a:picLocks noChangeAspect="1"/>
          </p:cNvPicPr>
          <p:nvPr userDrawn="1"/>
        </p:nvPicPr>
        <p:blipFill>
          <a:blip r:embed="rId2"/>
          <a:stretch>
            <a:fillRect/>
          </a:stretch>
        </p:blipFill>
        <p:spPr>
          <a:xfrm>
            <a:off x="0" y="0"/>
            <a:ext cx="2006641" cy="890588"/>
          </a:xfrm>
          <a:prstGeom prst="rect">
            <a:avLst/>
          </a:prstGeom>
        </p:spPr>
      </p:pic>
      <p:sp>
        <p:nvSpPr>
          <p:cNvPr id="10" name="Title_BG">
            <a:extLst>
              <a:ext uri="{FF2B5EF4-FFF2-40B4-BE49-F238E27FC236}">
                <a16:creationId xmlns:a16="http://schemas.microsoft.com/office/drawing/2014/main" id="{5FF1FD6F-7D5D-DE4D-8CD0-F87355B895DC}"/>
              </a:ext>
              <a:ext uri="{C183D7F6-B498-43B3-948B-1728B52AA6E4}">
                <adec:decorative xmlns:adec="http://schemas.microsoft.com/office/drawing/2017/decorative" val="1"/>
              </a:ext>
            </a:extLst>
          </p:cNvPr>
          <p:cNvSpPr/>
          <p:nvPr userDrawn="1"/>
        </p:nvSpPr>
        <p:spPr>
          <a:xfrm>
            <a:off x="-71120" y="1280160"/>
            <a:ext cx="7965440" cy="4673600"/>
          </a:xfrm>
          <a:prstGeom prst="rect">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509775" y="2310940"/>
            <a:ext cx="7262626" cy="919162"/>
          </a:xfrm>
        </p:spPr>
        <p:txBody>
          <a:bodyPr anchor="b" anchorCtr="0">
            <a:noAutofit/>
          </a:bodyPr>
          <a:lstStyle>
            <a:lvl1pPr algn="l">
              <a:defRPr sz="4800">
                <a:solidFill>
                  <a:schemeClr val="bg1"/>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509775" y="3433303"/>
            <a:ext cx="7262626" cy="827579"/>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cxnSp>
        <p:nvCxnSpPr>
          <p:cNvPr id="7" name="Divider_Line">
            <a:extLst>
              <a:ext uri="{FF2B5EF4-FFF2-40B4-BE49-F238E27FC236}">
                <a16:creationId xmlns:a16="http://schemas.microsoft.com/office/drawing/2014/main" id="{822F4922-0983-EE45-B259-9B610490541E}"/>
              </a:ext>
              <a:ext uri="{C183D7F6-B498-43B3-948B-1728B52AA6E4}">
                <adec:decorative xmlns:adec="http://schemas.microsoft.com/office/drawing/2017/decorative" val="1"/>
              </a:ext>
            </a:extLst>
          </p:cNvPr>
          <p:cNvCxnSpPr/>
          <p:nvPr userDrawn="1"/>
        </p:nvCxnSpPr>
        <p:spPr>
          <a:xfrm>
            <a:off x="509775" y="4442460"/>
            <a:ext cx="18143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etails">
            <a:extLst>
              <a:ext uri="{FF2B5EF4-FFF2-40B4-BE49-F238E27FC236}">
                <a16:creationId xmlns:a16="http://schemas.microsoft.com/office/drawing/2014/main" id="{68E25D0D-76B2-1041-9741-CCF63B277D18}"/>
              </a:ext>
            </a:extLst>
          </p:cNvPr>
          <p:cNvSpPr>
            <a:spLocks noGrp="1"/>
          </p:cNvSpPr>
          <p:nvPr>
            <p:ph type="body" sz="quarter" idx="13" hasCustomPrompt="1"/>
          </p:nvPr>
        </p:nvSpPr>
        <p:spPr>
          <a:xfrm>
            <a:off x="509775" y="4573787"/>
            <a:ext cx="3339247" cy="1158651"/>
          </a:xfrm>
          <a:ln w="76200">
            <a:noFill/>
            <a:miter lim="800000"/>
          </a:ln>
        </p:spPr>
        <p:txBody>
          <a:bodyPr wrap="none" lIns="0" tIns="0" rIns="0" bIns="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spTree>
    <p:extLst>
      <p:ext uri="{BB962C8B-B14F-4D97-AF65-F5344CB8AC3E}">
        <p14:creationId xmlns:p14="http://schemas.microsoft.com/office/powerpoint/2010/main" val="345288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 Gradient Colour">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12" name="Title">
            <a:extLst>
              <a:ext uri="{FF2B5EF4-FFF2-40B4-BE49-F238E27FC236}">
                <a16:creationId xmlns:a16="http://schemas.microsoft.com/office/drawing/2014/main" id="{05331533-48C2-404A-94B7-41F40449C8DB}"/>
              </a:ext>
            </a:extLst>
          </p:cNvPr>
          <p:cNvSpPr>
            <a:spLocks noGrp="1"/>
          </p:cNvSpPr>
          <p:nvPr>
            <p:ph type="title" hasCustomPrompt="1"/>
          </p:nvPr>
        </p:nvSpPr>
        <p:spPr>
          <a:xfrm>
            <a:off x="1444629" y="2514600"/>
            <a:ext cx="10493371" cy="1104900"/>
          </a:xfrm>
          <a:noFill/>
        </p:spPr>
        <p:txBody>
          <a:bodyPr anchor="ctr" anchorCtr="0">
            <a:noAutofit/>
          </a:bodyPr>
          <a:lstStyle>
            <a:lvl1pPr algn="l">
              <a:defRPr sz="4800">
                <a:solidFill>
                  <a:schemeClr val="bg1"/>
                </a:solidFill>
                <a:latin typeface="+mj-lt"/>
              </a:defRPr>
            </a:lvl1pPr>
          </a:lstStyle>
          <a:p>
            <a:r>
              <a:rPr lang="en-GB" dirty="0"/>
              <a:t>Your divider title here</a:t>
            </a:r>
            <a:endParaRPr lang="en-US" dirty="0"/>
          </a:p>
        </p:txBody>
      </p:sp>
      <p:sp>
        <p:nvSpPr>
          <p:cNvPr id="13" name="Subtitle">
            <a:extLst>
              <a:ext uri="{FF2B5EF4-FFF2-40B4-BE49-F238E27FC236}">
                <a16:creationId xmlns:a16="http://schemas.microsoft.com/office/drawing/2014/main" id="{EF371777-01F3-7047-99FB-372452582B17}"/>
              </a:ext>
            </a:extLst>
          </p:cNvPr>
          <p:cNvSpPr>
            <a:spLocks noGrp="1"/>
          </p:cNvSpPr>
          <p:nvPr>
            <p:ph type="subTitle" idx="1" hasCustomPrompt="1"/>
          </p:nvPr>
        </p:nvSpPr>
        <p:spPr>
          <a:xfrm>
            <a:off x="1444629" y="3619499"/>
            <a:ext cx="10493371" cy="754381"/>
          </a:xfrm>
          <a:noFill/>
        </p:spPr>
        <p:txBody>
          <a:bodyPr anchor="ctr" anchorCtr="0">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Tree>
    <p:extLst>
      <p:ext uri="{BB962C8B-B14F-4D97-AF65-F5344CB8AC3E}">
        <p14:creationId xmlns:p14="http://schemas.microsoft.com/office/powerpoint/2010/main" val="3364568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 Grey">
    <p:bg>
      <p:bgPr>
        <a:solidFill>
          <a:schemeClr val="accent3"/>
        </a:soli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12" name="Title">
            <a:extLst>
              <a:ext uri="{FF2B5EF4-FFF2-40B4-BE49-F238E27FC236}">
                <a16:creationId xmlns:a16="http://schemas.microsoft.com/office/drawing/2014/main" id="{05331533-48C2-404A-94B7-41F40449C8DB}"/>
              </a:ext>
            </a:extLst>
          </p:cNvPr>
          <p:cNvSpPr>
            <a:spLocks noGrp="1"/>
          </p:cNvSpPr>
          <p:nvPr>
            <p:ph type="title" hasCustomPrompt="1"/>
          </p:nvPr>
        </p:nvSpPr>
        <p:spPr>
          <a:xfrm>
            <a:off x="1444629" y="2514600"/>
            <a:ext cx="10493371" cy="1104899"/>
          </a:xfrm>
          <a:noFill/>
        </p:spPr>
        <p:txBody>
          <a:bodyPr anchor="ctr" anchorCtr="0">
            <a:noAutofit/>
          </a:bodyPr>
          <a:lstStyle>
            <a:lvl1pPr algn="l">
              <a:defRPr sz="4800">
                <a:solidFill>
                  <a:schemeClr val="bg1"/>
                </a:solidFill>
                <a:latin typeface="+mj-lt"/>
              </a:defRPr>
            </a:lvl1pPr>
          </a:lstStyle>
          <a:p>
            <a:r>
              <a:rPr lang="en-GB" dirty="0"/>
              <a:t>Your divider title here</a:t>
            </a:r>
            <a:endParaRPr lang="en-US" dirty="0"/>
          </a:p>
        </p:txBody>
      </p:sp>
      <p:sp>
        <p:nvSpPr>
          <p:cNvPr id="13" name="Subtitle">
            <a:extLst>
              <a:ext uri="{FF2B5EF4-FFF2-40B4-BE49-F238E27FC236}">
                <a16:creationId xmlns:a16="http://schemas.microsoft.com/office/drawing/2014/main" id="{EF371777-01F3-7047-99FB-372452582B17}"/>
              </a:ext>
            </a:extLst>
          </p:cNvPr>
          <p:cNvSpPr>
            <a:spLocks noGrp="1"/>
          </p:cNvSpPr>
          <p:nvPr>
            <p:ph type="subTitle" idx="1" hasCustomPrompt="1"/>
          </p:nvPr>
        </p:nvSpPr>
        <p:spPr>
          <a:xfrm>
            <a:off x="1444629" y="3619499"/>
            <a:ext cx="10493371" cy="754381"/>
          </a:xfrm>
          <a:noFill/>
        </p:spPr>
        <p:txBody>
          <a:bodyPr anchor="ctr" anchorCtr="0">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Tree>
    <p:extLst>
      <p:ext uri="{BB962C8B-B14F-4D97-AF65-F5344CB8AC3E}">
        <p14:creationId xmlns:p14="http://schemas.microsoft.com/office/powerpoint/2010/main" val="123620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Introduction Slide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8F256CB9-6740-D84B-B18E-5C9C92701868}"/>
              </a:ext>
            </a:extLst>
          </p:cNvPr>
          <p:cNvSpPr>
            <a:spLocks noGrp="1"/>
          </p:cNvSpPr>
          <p:nvPr>
            <p:ph type="title" hasCustomPrompt="1"/>
          </p:nvPr>
        </p:nvSpPr>
        <p:spPr/>
        <p:txBody>
          <a:bodyPr/>
          <a:lstStyle>
            <a:lvl1pPr>
              <a:defRPr>
                <a:solidFill>
                  <a:schemeClr val="bg1"/>
                </a:solidFill>
              </a:defRPr>
            </a:lvl1pPr>
          </a:lstStyle>
          <a:p>
            <a:r>
              <a:rPr lang="en-GB" dirty="0"/>
              <a:t>PowerPoint slide description here</a:t>
            </a:r>
            <a:endParaRPr lang="en-US" dirty="0"/>
          </a:p>
        </p:txBody>
      </p:sp>
      <p:sp>
        <p:nvSpPr>
          <p:cNvPr id="10" name="Body_Copy">
            <a:extLst>
              <a:ext uri="{FF2B5EF4-FFF2-40B4-BE49-F238E27FC236}">
                <a16:creationId xmlns:a16="http://schemas.microsoft.com/office/drawing/2014/main" id="{01691462-BA0F-4447-9296-C1F7A1091D38}"/>
              </a:ext>
            </a:extLst>
          </p:cNvPr>
          <p:cNvSpPr>
            <a:spLocks noGrp="1"/>
          </p:cNvSpPr>
          <p:nvPr>
            <p:ph type="body" sz="quarter" idx="10" hasCustomPrompt="1"/>
          </p:nvPr>
        </p:nvSpPr>
        <p:spPr>
          <a:xfrm>
            <a:off x="1444625" y="1358899"/>
            <a:ext cx="9502775" cy="5245101"/>
          </a:xfrm>
        </p:spPr>
        <p:txBody>
          <a:bodyPr>
            <a:noAutofit/>
          </a:bodyPr>
          <a:lstStyle>
            <a:lvl1pPr marL="6350" indent="0">
              <a:buNone/>
              <a:defRPr sz="2800">
                <a:solidFill>
                  <a:schemeClr val="bg1"/>
                </a:solidFill>
                <a:latin typeface="+mj-lt"/>
              </a:defRPr>
            </a:lvl1pPr>
            <a:lvl2pPr marL="269875" indent="0">
              <a:buNone/>
              <a:defRPr sz="2800"/>
            </a:lvl2pPr>
            <a:lvl3pPr marL="450850" indent="0">
              <a:buNone/>
              <a:defRPr sz="2800"/>
            </a:lvl3pPr>
            <a:lvl4pPr marL="623888" indent="0">
              <a:buNone/>
              <a:defRPr sz="2800"/>
            </a:lvl4pPr>
            <a:lvl5pPr marL="804862" indent="0">
              <a:buNone/>
              <a:defRPr sz="2800"/>
            </a:lvl5pPr>
          </a:lstStyle>
          <a:p>
            <a:pPr lvl="0"/>
            <a:r>
              <a:rPr lang="en-GB" dirty="0"/>
              <a:t>Insert introduction text here</a:t>
            </a:r>
          </a:p>
        </p:txBody>
      </p:sp>
      <p:pic>
        <p:nvPicPr>
          <p:cNvPr id="5" name="Picture 4" descr="University of Essex 60th logo">
            <a:extLst>
              <a:ext uri="{FF2B5EF4-FFF2-40B4-BE49-F238E27FC236}">
                <a16:creationId xmlns:a16="http://schemas.microsoft.com/office/drawing/2014/main" id="{8D542E78-371C-C8BD-BD67-8BA323C5E80F}"/>
              </a:ext>
            </a:extLst>
          </p:cNvPr>
          <p:cNvPicPr>
            <a:picLocks noChangeAspect="1"/>
          </p:cNvPicPr>
          <p:nvPr userDrawn="1"/>
        </p:nvPicPr>
        <p:blipFill>
          <a:blip r:embed="rId2"/>
          <a:stretch>
            <a:fillRect/>
          </a:stretch>
        </p:blipFill>
        <p:spPr>
          <a:xfrm>
            <a:off x="5216" y="0"/>
            <a:ext cx="2359173" cy="890588"/>
          </a:xfrm>
          <a:prstGeom prst="rect">
            <a:avLst/>
          </a:prstGeom>
        </p:spPr>
      </p:pic>
    </p:spTree>
    <p:extLst>
      <p:ext uri="{BB962C8B-B14F-4D97-AF65-F5344CB8AC3E}">
        <p14:creationId xmlns:p14="http://schemas.microsoft.com/office/powerpoint/2010/main" val="806932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troduction Slide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4" name="Slide_Description">
            <a:extLst>
              <a:ext uri="{FF2B5EF4-FFF2-40B4-BE49-F238E27FC236}">
                <a16:creationId xmlns:a16="http://schemas.microsoft.com/office/drawing/2014/main" id="{8F256CB9-6740-D84B-B18E-5C9C92701868}"/>
              </a:ext>
            </a:extLst>
          </p:cNvPr>
          <p:cNvSpPr>
            <a:spLocks noGrp="1"/>
          </p:cNvSpPr>
          <p:nvPr>
            <p:ph type="title" hasCustomPrompt="1"/>
          </p:nvPr>
        </p:nvSpPr>
        <p:spPr/>
        <p:txBody>
          <a:bodyPr/>
          <a:lstStyle>
            <a:lvl1pPr>
              <a:defRPr>
                <a:solidFill>
                  <a:schemeClr val="bg1"/>
                </a:solidFill>
              </a:defRPr>
            </a:lvl1pPr>
          </a:lstStyle>
          <a:p>
            <a:r>
              <a:rPr lang="en-GB" dirty="0"/>
              <a:t>PowerPoint slide description here</a:t>
            </a:r>
            <a:endParaRPr lang="en-US" dirty="0"/>
          </a:p>
        </p:txBody>
      </p:sp>
      <p:sp>
        <p:nvSpPr>
          <p:cNvPr id="10" name="Body_Copy">
            <a:extLst>
              <a:ext uri="{FF2B5EF4-FFF2-40B4-BE49-F238E27FC236}">
                <a16:creationId xmlns:a16="http://schemas.microsoft.com/office/drawing/2014/main" id="{01691462-BA0F-4447-9296-C1F7A1091D38}"/>
              </a:ext>
            </a:extLst>
          </p:cNvPr>
          <p:cNvSpPr>
            <a:spLocks noGrp="1"/>
          </p:cNvSpPr>
          <p:nvPr>
            <p:ph type="body" sz="quarter" idx="10" hasCustomPrompt="1"/>
          </p:nvPr>
        </p:nvSpPr>
        <p:spPr>
          <a:xfrm>
            <a:off x="1444625" y="1358899"/>
            <a:ext cx="9502775" cy="5245101"/>
          </a:xfrm>
        </p:spPr>
        <p:txBody>
          <a:bodyPr>
            <a:noAutofit/>
          </a:bodyPr>
          <a:lstStyle>
            <a:lvl1pPr marL="6350" indent="0">
              <a:buNone/>
              <a:defRPr sz="2800">
                <a:solidFill>
                  <a:schemeClr val="bg1"/>
                </a:solidFill>
                <a:latin typeface="+mj-lt"/>
              </a:defRPr>
            </a:lvl1pPr>
            <a:lvl2pPr marL="269875" indent="0">
              <a:buNone/>
              <a:defRPr sz="2800"/>
            </a:lvl2pPr>
            <a:lvl3pPr marL="450850" indent="0">
              <a:buNone/>
              <a:defRPr sz="2800"/>
            </a:lvl3pPr>
            <a:lvl4pPr marL="623888" indent="0">
              <a:buNone/>
              <a:defRPr sz="2800"/>
            </a:lvl4pPr>
            <a:lvl5pPr marL="804862" indent="0">
              <a:buNone/>
              <a:defRPr sz="2800"/>
            </a:lvl5pPr>
          </a:lstStyle>
          <a:p>
            <a:pPr lvl="0"/>
            <a:r>
              <a:rPr lang="en-GB" dirty="0"/>
              <a:t>Insert introduction text here</a:t>
            </a:r>
          </a:p>
        </p:txBody>
      </p:sp>
    </p:spTree>
    <p:extLst>
      <p:ext uri="{BB962C8B-B14F-4D97-AF65-F5344CB8AC3E}">
        <p14:creationId xmlns:p14="http://schemas.microsoft.com/office/powerpoint/2010/main" val="356758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troduction Slide - Grey">
    <p:bg>
      <p:bgPr>
        <a:solidFill>
          <a:schemeClr val="accent3"/>
        </a:soli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4" name="Slide_Description">
            <a:extLst>
              <a:ext uri="{FF2B5EF4-FFF2-40B4-BE49-F238E27FC236}">
                <a16:creationId xmlns:a16="http://schemas.microsoft.com/office/drawing/2014/main" id="{8F256CB9-6740-D84B-B18E-5C9C92701868}"/>
              </a:ext>
            </a:extLst>
          </p:cNvPr>
          <p:cNvSpPr>
            <a:spLocks noGrp="1"/>
          </p:cNvSpPr>
          <p:nvPr>
            <p:ph type="title" hasCustomPrompt="1"/>
          </p:nvPr>
        </p:nvSpPr>
        <p:spPr/>
        <p:txBody>
          <a:bodyPr/>
          <a:lstStyle>
            <a:lvl1pPr>
              <a:defRPr>
                <a:solidFill>
                  <a:schemeClr val="bg1"/>
                </a:solidFill>
              </a:defRPr>
            </a:lvl1pPr>
          </a:lstStyle>
          <a:p>
            <a:r>
              <a:rPr lang="en-GB" dirty="0"/>
              <a:t>PowerPoint slide description here</a:t>
            </a:r>
            <a:endParaRPr lang="en-US" dirty="0"/>
          </a:p>
        </p:txBody>
      </p:sp>
      <p:sp>
        <p:nvSpPr>
          <p:cNvPr id="10" name="Body_Copy">
            <a:extLst>
              <a:ext uri="{FF2B5EF4-FFF2-40B4-BE49-F238E27FC236}">
                <a16:creationId xmlns:a16="http://schemas.microsoft.com/office/drawing/2014/main" id="{01691462-BA0F-4447-9296-C1F7A1091D38}"/>
              </a:ext>
            </a:extLst>
          </p:cNvPr>
          <p:cNvSpPr>
            <a:spLocks noGrp="1"/>
          </p:cNvSpPr>
          <p:nvPr>
            <p:ph type="body" sz="quarter" idx="10" hasCustomPrompt="1"/>
          </p:nvPr>
        </p:nvSpPr>
        <p:spPr>
          <a:xfrm>
            <a:off x="1444625" y="1358899"/>
            <a:ext cx="9502775" cy="5245101"/>
          </a:xfrm>
        </p:spPr>
        <p:txBody>
          <a:bodyPr>
            <a:noAutofit/>
          </a:bodyPr>
          <a:lstStyle>
            <a:lvl1pPr marL="6350" indent="0">
              <a:buNone/>
              <a:defRPr sz="2800">
                <a:solidFill>
                  <a:schemeClr val="bg1"/>
                </a:solidFill>
                <a:latin typeface="+mj-lt"/>
              </a:defRPr>
            </a:lvl1pPr>
            <a:lvl2pPr marL="269875" indent="0">
              <a:buNone/>
              <a:defRPr sz="2800"/>
            </a:lvl2pPr>
            <a:lvl3pPr marL="450850" indent="0">
              <a:buNone/>
              <a:defRPr sz="2800"/>
            </a:lvl3pPr>
            <a:lvl4pPr marL="623888" indent="0">
              <a:buNone/>
              <a:defRPr sz="2800"/>
            </a:lvl4pPr>
            <a:lvl5pPr marL="804862" indent="0">
              <a:buNone/>
              <a:defRPr sz="2800"/>
            </a:lvl5pPr>
          </a:lstStyle>
          <a:p>
            <a:pPr lvl="0"/>
            <a:r>
              <a:rPr lang="en-GB" dirty="0"/>
              <a:t>Insert introduction text here</a:t>
            </a:r>
          </a:p>
        </p:txBody>
      </p:sp>
    </p:spTree>
    <p:extLst>
      <p:ext uri="{BB962C8B-B14F-4D97-AF65-F5344CB8AC3E}">
        <p14:creationId xmlns:p14="http://schemas.microsoft.com/office/powerpoint/2010/main" val="1584557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image" Target="../media/image1.pn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9"/>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272336639"/>
      </p:ext>
    </p:extLst>
  </p:cSld>
  <p:clrMap bg1="lt1" tx1="dk1" bg2="lt2" tx2="dk2" accent1="accent1" accent2="accent2" accent3="accent3" accent4="accent4" accent5="accent5" accent6="accent6" hlink="hlink" folHlink="folHlink"/>
  <p:sldLayoutIdLst>
    <p:sldLayoutId id="2147483817" r:id="rId1"/>
    <p:sldLayoutId id="2147483872" r:id="rId2"/>
    <p:sldLayoutId id="2147483828" r:id="rId3"/>
    <p:sldLayoutId id="2147483873" r:id="rId4"/>
    <p:sldLayoutId id="2147483847" r:id="rId5"/>
    <p:sldLayoutId id="2147483875" r:id="rId6"/>
    <p:sldLayoutId id="2147484001" r:id="rId7"/>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21"/>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3129257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5" r:id="rId7"/>
    <p:sldLayoutId id="2147483906" r:id="rId8"/>
    <p:sldLayoutId id="2147483907" r:id="rId9"/>
    <p:sldLayoutId id="2147483908" r:id="rId10"/>
    <p:sldLayoutId id="2147483912" r:id="rId11"/>
    <p:sldLayoutId id="2147483913" r:id="rId12"/>
    <p:sldLayoutId id="2147483916" r:id="rId13"/>
    <p:sldLayoutId id="2147483917" r:id="rId14"/>
    <p:sldLayoutId id="2147483918" r:id="rId15"/>
    <p:sldLayoutId id="2147483919" r:id="rId16"/>
    <p:sldLayoutId id="2147483920" r:id="rId17"/>
    <p:sldLayoutId id="2147483921" r:id="rId18"/>
    <p:sldLayoutId id="2147483922" r:id="rId19"/>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9"/>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749079145"/>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6" r:id="rId3"/>
    <p:sldLayoutId id="2147483947" r:id="rId4"/>
    <p:sldLayoutId id="2147483948" r:id="rId5"/>
    <p:sldLayoutId id="2147483951" r:id="rId6"/>
    <p:sldLayoutId id="2147483952" r:id="rId7"/>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6"/>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17328404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0.JP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5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0.JPG"/><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hyperlink" Target="https://moodle.essex.ac.uk/course/section.php?id=163770"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B976-3A28-4B4B-997F-48A5DA85B10C}"/>
              </a:ext>
            </a:extLst>
          </p:cNvPr>
          <p:cNvSpPr>
            <a:spLocks noGrp="1"/>
          </p:cNvSpPr>
          <p:nvPr>
            <p:ph type="title"/>
          </p:nvPr>
        </p:nvSpPr>
        <p:spPr>
          <a:xfrm>
            <a:off x="1444629" y="2677160"/>
            <a:ext cx="10493371" cy="1104900"/>
          </a:xfrm>
        </p:spPr>
        <p:txBody>
          <a:bodyPr anchor="ctr">
            <a:normAutofit/>
          </a:bodyPr>
          <a:lstStyle/>
          <a:p>
            <a:r>
              <a:rPr lang="en-GB" dirty="0"/>
              <a:t>Practice education at Essex </a:t>
            </a:r>
          </a:p>
        </p:txBody>
      </p:sp>
      <p:sp>
        <p:nvSpPr>
          <p:cNvPr id="3" name="Subtitle 2">
            <a:extLst>
              <a:ext uri="{FF2B5EF4-FFF2-40B4-BE49-F238E27FC236}">
                <a16:creationId xmlns:a16="http://schemas.microsoft.com/office/drawing/2014/main" id="{CF781036-4DAF-4091-8F98-CDA1EAF16338}"/>
              </a:ext>
            </a:extLst>
          </p:cNvPr>
          <p:cNvSpPr>
            <a:spLocks noGrp="1"/>
          </p:cNvSpPr>
          <p:nvPr>
            <p:ph type="subTitle" idx="1"/>
          </p:nvPr>
        </p:nvSpPr>
        <p:spPr>
          <a:xfrm>
            <a:off x="1444628" y="3429000"/>
            <a:ext cx="10493371" cy="754381"/>
          </a:xfrm>
        </p:spPr>
        <p:txBody>
          <a:bodyPr anchor="ctr">
            <a:noAutofit/>
          </a:bodyPr>
          <a:lstStyle/>
          <a:p>
            <a:pPr>
              <a:lnSpc>
                <a:spcPct val="120000"/>
              </a:lnSpc>
              <a:spcAft>
                <a:spcPts val="600"/>
              </a:spcAft>
            </a:pPr>
            <a:endParaRPr lang="en-GB" sz="1800" dirty="0"/>
          </a:p>
          <a:p>
            <a:pPr>
              <a:lnSpc>
                <a:spcPct val="120000"/>
              </a:lnSpc>
              <a:spcAft>
                <a:spcPts val="600"/>
              </a:spcAft>
            </a:pPr>
            <a:r>
              <a:rPr lang="en-GB" sz="1800" dirty="0"/>
              <a:t>SRESplacements@essex.ac.uk</a:t>
            </a:r>
          </a:p>
        </p:txBody>
      </p:sp>
    </p:spTree>
    <p:extLst>
      <p:ext uri="{BB962C8B-B14F-4D97-AF65-F5344CB8AC3E}">
        <p14:creationId xmlns:p14="http://schemas.microsoft.com/office/powerpoint/2010/main" val="346392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F84AE197-C488-632F-D6DD-028D073B8BD6}"/>
              </a:ext>
            </a:extLst>
          </p:cNvPr>
          <p:cNvSpPr txBox="1">
            <a:spLocks/>
          </p:cNvSpPr>
          <p:nvPr/>
        </p:nvSpPr>
        <p:spPr>
          <a:xfrm>
            <a:off x="848696" y="840878"/>
            <a:ext cx="7335390" cy="1915357"/>
          </a:xfrm>
          <a:prstGeom prst="rect">
            <a:avLst/>
          </a:prstGeom>
        </p:spPr>
        <p:txBody>
          <a:bodyPr vert="horz" lIns="0" tIns="45720" rIns="0" bIns="45720" rtlCol="0">
            <a:noAutofit/>
          </a:bodyPr>
          <a:lstStyle>
            <a:lvl1pPr marL="6350" indent="0" algn="l" defTabSz="914400" rtl="0" eaLnBrk="1" latinLnBrk="0" hangingPunct="1">
              <a:lnSpc>
                <a:spcPct val="130000"/>
              </a:lnSpc>
              <a:spcBef>
                <a:spcPts val="0"/>
              </a:spcBef>
              <a:buSzPct val="100000"/>
              <a:buFont typeface="Wingdings" pitchFamily="2" charset="2"/>
              <a:buNone/>
              <a:tabLst/>
              <a:defRPr sz="2800" kern="1200">
                <a:solidFill>
                  <a:schemeClr val="bg1"/>
                </a:solidFill>
                <a:latin typeface="+mj-lt"/>
                <a:ea typeface="+mn-ea"/>
                <a:cs typeface="+mn-cs"/>
              </a:defRPr>
            </a:lvl1pPr>
            <a:lvl2pPr marL="269875"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2pPr>
            <a:lvl3pPr marL="450850"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3pPr>
            <a:lvl4pPr marL="623888"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4pPr>
            <a:lvl5pPr marL="804862"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effectLst>
                  <a:outerShdw blurRad="38100" dist="38100" dir="2700000" algn="tl">
                    <a:srgbClr val="000000">
                      <a:alpha val="43137"/>
                    </a:srgbClr>
                  </a:outerShdw>
                </a:effectLst>
              </a:rPr>
              <a:t>Modules</a:t>
            </a:r>
          </a:p>
        </p:txBody>
      </p:sp>
      <p:grpSp>
        <p:nvGrpSpPr>
          <p:cNvPr id="3" name="Google Shape;123;p15">
            <a:extLst>
              <a:ext uri="{FF2B5EF4-FFF2-40B4-BE49-F238E27FC236}">
                <a16:creationId xmlns:a16="http://schemas.microsoft.com/office/drawing/2014/main" id="{085F5497-B233-4213-23DF-EE27DA54B506}"/>
              </a:ext>
            </a:extLst>
          </p:cNvPr>
          <p:cNvGrpSpPr/>
          <p:nvPr/>
        </p:nvGrpSpPr>
        <p:grpSpPr>
          <a:xfrm>
            <a:off x="848696" y="1762905"/>
            <a:ext cx="10550824" cy="1192565"/>
            <a:chOff x="1593000" y="2322568"/>
            <a:chExt cx="5957975" cy="643500"/>
          </a:xfrm>
        </p:grpSpPr>
        <p:sp>
          <p:nvSpPr>
            <p:cNvPr id="4" name="Google Shape;124;p15">
              <a:extLst>
                <a:ext uri="{FF2B5EF4-FFF2-40B4-BE49-F238E27FC236}">
                  <a16:creationId xmlns:a16="http://schemas.microsoft.com/office/drawing/2014/main" id="{6729FF18-AAD6-94A0-51C6-0C7ED31F07E3}"/>
                </a:ext>
              </a:extLst>
            </p:cNvPr>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125;p15">
              <a:extLst>
                <a:ext uri="{FF2B5EF4-FFF2-40B4-BE49-F238E27FC236}">
                  <a16:creationId xmlns:a16="http://schemas.microsoft.com/office/drawing/2014/main" id="{A65F1891-60AA-2A3C-355C-7798598776FA}"/>
                </a:ext>
              </a:extLst>
            </p:cNvPr>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6;p15">
              <a:extLst>
                <a:ext uri="{FF2B5EF4-FFF2-40B4-BE49-F238E27FC236}">
                  <a16:creationId xmlns:a16="http://schemas.microsoft.com/office/drawing/2014/main" id="{9855274E-C5D7-CFA9-25B1-36EDE4905E10}"/>
                </a:ext>
              </a:extLst>
            </p:cNvPr>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27;p15">
              <a:extLst>
                <a:ext uri="{FF2B5EF4-FFF2-40B4-BE49-F238E27FC236}">
                  <a16:creationId xmlns:a16="http://schemas.microsoft.com/office/drawing/2014/main" id="{0BDDDFD5-65DC-EE56-7DCF-2B8C8604FED9}"/>
                </a:ext>
              </a:extLst>
            </p:cNvPr>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3000" b="1" dirty="0">
                  <a:solidFill>
                    <a:srgbClr val="FFFFFF"/>
                  </a:solidFill>
                  <a:latin typeface="Roboto Medium"/>
                  <a:ea typeface="Roboto Medium"/>
                  <a:cs typeface="Roboto Medium"/>
                  <a:sym typeface="Roboto Medium"/>
                </a:rPr>
                <a:t>BSc</a:t>
              </a:r>
              <a:endParaRPr sz="3000" b="1" dirty="0">
                <a:solidFill>
                  <a:srgbClr val="FFFFFF"/>
                </a:solidFill>
                <a:latin typeface="Roboto"/>
                <a:ea typeface="Roboto"/>
                <a:cs typeface="Roboto"/>
                <a:sym typeface="Roboto"/>
              </a:endParaRPr>
            </a:p>
          </p:txBody>
        </p:sp>
        <p:sp>
          <p:nvSpPr>
            <p:cNvPr id="10" name="Google Shape;128;p15">
              <a:extLst>
                <a:ext uri="{FF2B5EF4-FFF2-40B4-BE49-F238E27FC236}">
                  <a16:creationId xmlns:a16="http://schemas.microsoft.com/office/drawing/2014/main" id="{8751E75B-69AB-1AC3-6EF0-9C38EE9988DB}"/>
                </a:ext>
              </a:extLst>
            </p:cNvPr>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GB" b="1" dirty="0">
                  <a:solidFill>
                    <a:schemeClr val="bg1"/>
                  </a:solidFill>
                </a:rPr>
                <a:t>Year 1</a:t>
              </a:r>
              <a:endParaRPr b="1" dirty="0">
                <a:solidFill>
                  <a:schemeClr val="bg1"/>
                </a:solidFill>
              </a:endParaRPr>
            </a:p>
          </p:txBody>
        </p:sp>
        <p:sp>
          <p:nvSpPr>
            <p:cNvPr id="11" name="Google Shape;129;p15">
              <a:extLst>
                <a:ext uri="{FF2B5EF4-FFF2-40B4-BE49-F238E27FC236}">
                  <a16:creationId xmlns:a16="http://schemas.microsoft.com/office/drawing/2014/main" id="{998C5C5D-B3DA-E4B6-F651-1FE1A289CF6B}"/>
                </a:ext>
              </a:extLst>
            </p:cNvPr>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A72A1E"/>
                </a:buClr>
                <a:buSzPts val="800"/>
                <a:buFont typeface="Roboto"/>
                <a:buChar char="●"/>
              </a:pPr>
              <a:r>
                <a:rPr lang="en-GB" b="1" dirty="0">
                  <a:solidFill>
                    <a:srgbClr val="FF0000"/>
                  </a:solidFill>
                </a:rPr>
                <a:t>Applied anatomy &amp; pathophysiology</a:t>
              </a:r>
              <a:endParaRPr b="1" dirty="0">
                <a:solidFill>
                  <a:srgbClr val="FF0000"/>
                </a:solidFill>
              </a:endParaRPr>
            </a:p>
            <a:p>
              <a:pPr marL="457200" lvl="0" indent="-279400" algn="l" rtl="0">
                <a:spcBef>
                  <a:spcPts val="0"/>
                </a:spcBef>
                <a:spcAft>
                  <a:spcPts val="0"/>
                </a:spcAft>
                <a:buClr>
                  <a:srgbClr val="A72A1E"/>
                </a:buClr>
                <a:buSzPts val="800"/>
                <a:buFont typeface="Roboto"/>
                <a:buChar char="●"/>
              </a:pPr>
              <a:r>
                <a:rPr lang="en-GB" b="1" dirty="0">
                  <a:solidFill>
                    <a:srgbClr val="FF0000"/>
                  </a:solidFill>
                </a:rPr>
                <a:t>Physio-led assessment</a:t>
              </a:r>
              <a:endParaRPr b="1" dirty="0">
                <a:solidFill>
                  <a:srgbClr val="FF0000"/>
                </a:solidFill>
              </a:endParaRPr>
            </a:p>
            <a:p>
              <a:pPr marL="457200" lvl="0" indent="-279400" algn="l" rtl="0">
                <a:spcBef>
                  <a:spcPts val="0"/>
                </a:spcBef>
                <a:spcAft>
                  <a:spcPts val="0"/>
                </a:spcAft>
                <a:buClr>
                  <a:srgbClr val="A72A1E"/>
                </a:buClr>
                <a:buSzPts val="800"/>
                <a:buFont typeface="Roboto"/>
                <a:buChar char="●"/>
              </a:pPr>
              <a:r>
                <a:rPr lang="en-GB" b="1" dirty="0">
                  <a:solidFill>
                    <a:srgbClr val="6AA84F"/>
                  </a:solidFill>
                </a:rPr>
                <a:t>Practice based decision making</a:t>
              </a:r>
              <a:endParaRPr b="1" dirty="0">
                <a:solidFill>
                  <a:srgbClr val="6AA84F"/>
                </a:solidFill>
              </a:endParaRPr>
            </a:p>
            <a:p>
              <a:pPr marL="457200" lvl="0" indent="-279400" algn="l" rtl="0">
                <a:spcBef>
                  <a:spcPts val="0"/>
                </a:spcBef>
                <a:spcAft>
                  <a:spcPts val="0"/>
                </a:spcAft>
                <a:buClr>
                  <a:srgbClr val="A72A1E"/>
                </a:buClr>
                <a:buSzPts val="800"/>
                <a:buFont typeface="Roboto"/>
                <a:buChar char="●"/>
              </a:pPr>
              <a:r>
                <a:rPr lang="en-GB" b="1" dirty="0">
                  <a:solidFill>
                    <a:srgbClr val="F1C232"/>
                  </a:solidFill>
                </a:rPr>
                <a:t>Understanding self and others</a:t>
              </a:r>
              <a:endParaRPr sz="800" b="1" dirty="0">
                <a:solidFill>
                  <a:srgbClr val="A72A1E"/>
                </a:solidFill>
                <a:latin typeface="Roboto"/>
                <a:ea typeface="Roboto"/>
                <a:cs typeface="Roboto"/>
                <a:sym typeface="Roboto"/>
              </a:endParaRPr>
            </a:p>
          </p:txBody>
        </p:sp>
      </p:grpSp>
      <p:grpSp>
        <p:nvGrpSpPr>
          <p:cNvPr id="12" name="Google Shape;130;p15">
            <a:extLst>
              <a:ext uri="{FF2B5EF4-FFF2-40B4-BE49-F238E27FC236}">
                <a16:creationId xmlns:a16="http://schemas.microsoft.com/office/drawing/2014/main" id="{ABE1EC26-45DF-942E-A23E-BBB03265DAB6}"/>
              </a:ext>
            </a:extLst>
          </p:cNvPr>
          <p:cNvGrpSpPr/>
          <p:nvPr/>
        </p:nvGrpSpPr>
        <p:grpSpPr>
          <a:xfrm>
            <a:off x="848696" y="2694398"/>
            <a:ext cx="10550824" cy="2416266"/>
            <a:chOff x="1593000" y="2185014"/>
            <a:chExt cx="5957975" cy="918600"/>
          </a:xfrm>
        </p:grpSpPr>
        <p:sp>
          <p:nvSpPr>
            <p:cNvPr id="13" name="Google Shape;131;p15">
              <a:extLst>
                <a:ext uri="{FF2B5EF4-FFF2-40B4-BE49-F238E27FC236}">
                  <a16:creationId xmlns:a16="http://schemas.microsoft.com/office/drawing/2014/main" id="{27EFD28A-C496-7678-6044-A4F9026190C5}"/>
                </a:ext>
              </a:extLst>
            </p:cNvPr>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32;p15">
              <a:extLst>
                <a:ext uri="{FF2B5EF4-FFF2-40B4-BE49-F238E27FC236}">
                  <a16:creationId xmlns:a16="http://schemas.microsoft.com/office/drawing/2014/main" id="{5F91C439-3107-6A25-0B2C-696D07D85E31}"/>
                </a:ext>
              </a:extLst>
            </p:cNvPr>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33;p15">
              <a:extLst>
                <a:ext uri="{FF2B5EF4-FFF2-40B4-BE49-F238E27FC236}">
                  <a16:creationId xmlns:a16="http://schemas.microsoft.com/office/drawing/2014/main" id="{22A99F56-C96F-D0D6-8B59-FBC0E175FE56}"/>
                </a:ext>
              </a:extLst>
            </p:cNvPr>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34;p15">
              <a:extLst>
                <a:ext uri="{FF2B5EF4-FFF2-40B4-BE49-F238E27FC236}">
                  <a16:creationId xmlns:a16="http://schemas.microsoft.com/office/drawing/2014/main" id="{EC92FC6F-A2AE-2BEC-A868-6ABF1B0A66E1}"/>
                </a:ext>
              </a:extLst>
            </p:cNvPr>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3000" b="1" dirty="0">
                  <a:solidFill>
                    <a:srgbClr val="FFFFFF"/>
                  </a:solidFill>
                  <a:latin typeface="Roboto Medium"/>
                  <a:ea typeface="Roboto Medium"/>
                  <a:cs typeface="Roboto Medium"/>
                  <a:sym typeface="Roboto Medium"/>
                </a:rPr>
                <a:t>MSc</a:t>
              </a:r>
              <a:endParaRPr sz="3000" b="1" dirty="0">
                <a:solidFill>
                  <a:srgbClr val="FFFFFF"/>
                </a:solidFill>
                <a:latin typeface="Roboto"/>
                <a:ea typeface="Roboto"/>
                <a:cs typeface="Roboto"/>
                <a:sym typeface="Roboto"/>
              </a:endParaRPr>
            </a:p>
          </p:txBody>
        </p:sp>
        <p:sp>
          <p:nvSpPr>
            <p:cNvPr id="17" name="Google Shape;135;p15">
              <a:extLst>
                <a:ext uri="{FF2B5EF4-FFF2-40B4-BE49-F238E27FC236}">
                  <a16:creationId xmlns:a16="http://schemas.microsoft.com/office/drawing/2014/main" id="{FE4495DD-A38F-4A55-0CA2-38262A45E13A}"/>
                </a:ext>
              </a:extLst>
            </p:cNvPr>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GB" b="1" dirty="0">
                  <a:solidFill>
                    <a:schemeClr val="bg1"/>
                  </a:solidFill>
                </a:rPr>
                <a:t>Year 1</a:t>
              </a:r>
              <a:endParaRPr b="1" dirty="0">
                <a:solidFill>
                  <a:schemeClr val="bg1"/>
                </a:solidFill>
              </a:endParaRPr>
            </a:p>
          </p:txBody>
        </p:sp>
        <p:sp>
          <p:nvSpPr>
            <p:cNvPr id="18" name="Google Shape;136;p15">
              <a:extLst>
                <a:ext uri="{FF2B5EF4-FFF2-40B4-BE49-F238E27FC236}">
                  <a16:creationId xmlns:a16="http://schemas.microsoft.com/office/drawing/2014/main" id="{9FB14A3F-DF6A-90C8-97BD-44447497F81E}"/>
                </a:ext>
              </a:extLst>
            </p:cNvPr>
            <p:cNvSpPr/>
            <p:nvPr/>
          </p:nvSpPr>
          <p:spPr>
            <a:xfrm>
              <a:off x="4342957" y="2185014"/>
              <a:ext cx="3154200" cy="918600"/>
            </a:xfrm>
            <a:prstGeom prst="rect">
              <a:avLst/>
            </a:prstGeom>
            <a:noFill/>
            <a:ln>
              <a:noFill/>
            </a:ln>
          </p:spPr>
          <p:txBody>
            <a:bodyPr spcFirstLastPara="1" wrap="square" lIns="91425" tIns="91425" rIns="91425" bIns="91425" anchor="ctr" anchorCtr="0">
              <a:noAutofit/>
            </a:bodyPr>
            <a:lstStyle/>
            <a:p>
              <a:pPr marL="457200" lvl="0" indent="-247650" algn="l" rtl="0">
                <a:spcBef>
                  <a:spcPts val="0"/>
                </a:spcBef>
                <a:spcAft>
                  <a:spcPts val="0"/>
                </a:spcAft>
                <a:buClr>
                  <a:srgbClr val="A72A1E"/>
                </a:buClr>
                <a:buSzPts val="300"/>
                <a:buFont typeface="Roboto"/>
                <a:buChar char="●"/>
              </a:pPr>
              <a:r>
                <a:rPr lang="en-GB" sz="1600" b="1" dirty="0">
                  <a:solidFill>
                    <a:srgbClr val="FF0000"/>
                  </a:solidFill>
                </a:rPr>
                <a:t>Applied anatomy &amp; pathophysiology</a:t>
              </a:r>
              <a:endParaRPr sz="1600" b="1" dirty="0">
                <a:solidFill>
                  <a:srgbClr val="FF0000"/>
                </a:solidFill>
              </a:endParaRPr>
            </a:p>
            <a:p>
              <a:pPr marL="457200" lvl="0" indent="-247650" algn="l" rtl="0">
                <a:spcBef>
                  <a:spcPts val="0"/>
                </a:spcBef>
                <a:spcAft>
                  <a:spcPts val="0"/>
                </a:spcAft>
                <a:buClr>
                  <a:srgbClr val="A72A1E"/>
                </a:buClr>
                <a:buSzPts val="300"/>
                <a:buFont typeface="Roboto"/>
                <a:buChar char="●"/>
              </a:pPr>
              <a:r>
                <a:rPr lang="en-GB" sz="1600" b="1" dirty="0">
                  <a:solidFill>
                    <a:srgbClr val="FF0000"/>
                  </a:solidFill>
                </a:rPr>
                <a:t>Physio-led assessment &amp; treatment</a:t>
              </a:r>
              <a:endParaRPr sz="1600" b="1" dirty="0">
                <a:solidFill>
                  <a:srgbClr val="FF0000"/>
                </a:solidFill>
              </a:endParaRPr>
            </a:p>
            <a:p>
              <a:pPr marL="457200" lvl="0" indent="-241300" algn="l" rtl="0">
                <a:spcBef>
                  <a:spcPts val="0"/>
                </a:spcBef>
                <a:spcAft>
                  <a:spcPts val="0"/>
                </a:spcAft>
                <a:buClr>
                  <a:srgbClr val="A72A1E"/>
                </a:buClr>
                <a:buSzPts val="200"/>
                <a:buFont typeface="Roboto"/>
                <a:buChar char="●"/>
              </a:pPr>
              <a:r>
                <a:rPr lang="en-GB" sz="1600" b="1" dirty="0">
                  <a:solidFill>
                    <a:srgbClr val="FF0000"/>
                  </a:solidFill>
                </a:rPr>
                <a:t>Promoting health and activity</a:t>
              </a:r>
              <a:endParaRPr sz="1600" b="1" dirty="0">
                <a:solidFill>
                  <a:srgbClr val="FF0000"/>
                </a:solidFill>
              </a:endParaRPr>
            </a:p>
            <a:p>
              <a:pPr marL="457200" lvl="0" indent="-241300" algn="l" rtl="0">
                <a:spcBef>
                  <a:spcPts val="0"/>
                </a:spcBef>
                <a:spcAft>
                  <a:spcPts val="0"/>
                </a:spcAft>
                <a:buClr>
                  <a:srgbClr val="A72A1E"/>
                </a:buClr>
                <a:buSzPts val="200"/>
                <a:buFont typeface="Roboto"/>
                <a:buChar char="●"/>
              </a:pPr>
              <a:r>
                <a:rPr lang="en-GB" sz="1600" b="1" dirty="0">
                  <a:solidFill>
                    <a:srgbClr val="6AA84F"/>
                  </a:solidFill>
                </a:rPr>
                <a:t>Critical Enquiry</a:t>
              </a:r>
              <a:endParaRPr sz="1600" b="1" dirty="0">
                <a:solidFill>
                  <a:srgbClr val="6AA84F"/>
                </a:solidFill>
              </a:endParaRPr>
            </a:p>
            <a:p>
              <a:pPr marL="457200" lvl="0" indent="-241300" algn="l" rtl="0">
                <a:spcBef>
                  <a:spcPts val="0"/>
                </a:spcBef>
                <a:spcAft>
                  <a:spcPts val="0"/>
                </a:spcAft>
                <a:buClr>
                  <a:srgbClr val="A72A1E"/>
                </a:buClr>
                <a:buSzPts val="200"/>
                <a:buFont typeface="Roboto"/>
                <a:buChar char="●"/>
              </a:pPr>
              <a:r>
                <a:rPr lang="en-GB" sz="1600" b="1" dirty="0">
                  <a:solidFill>
                    <a:srgbClr val="F1C232"/>
                  </a:solidFill>
                </a:rPr>
                <a:t>Understanding &amp; developing of self and others</a:t>
              </a:r>
              <a:endParaRPr sz="1600" b="1" dirty="0">
                <a:solidFill>
                  <a:srgbClr val="F1C232"/>
                </a:solidFill>
              </a:endParaRPr>
            </a:p>
            <a:p>
              <a:pPr marL="457200" lvl="0" indent="-241300" algn="l" rtl="0">
                <a:spcBef>
                  <a:spcPts val="0"/>
                </a:spcBef>
                <a:spcAft>
                  <a:spcPts val="0"/>
                </a:spcAft>
                <a:buClr>
                  <a:srgbClr val="A72A1E"/>
                </a:buClr>
                <a:buSzPts val="200"/>
                <a:buFont typeface="Roboto"/>
                <a:buChar char="●"/>
              </a:pPr>
              <a:r>
                <a:rPr lang="en-GB" sz="1600" b="1" dirty="0">
                  <a:solidFill>
                    <a:srgbClr val="0000FF"/>
                  </a:solidFill>
                </a:rPr>
                <a:t>Placements 1 &amp; 2 </a:t>
              </a:r>
              <a:endParaRPr sz="1600" b="1" dirty="0">
                <a:solidFill>
                  <a:srgbClr val="A72A1E"/>
                </a:solidFill>
                <a:latin typeface="Roboto"/>
                <a:ea typeface="Roboto"/>
                <a:cs typeface="Roboto"/>
                <a:sym typeface="Roboto"/>
              </a:endParaRPr>
            </a:p>
          </p:txBody>
        </p:sp>
      </p:grpSp>
      <p:grpSp>
        <p:nvGrpSpPr>
          <p:cNvPr id="19" name="Google Shape;117;p15">
            <a:extLst>
              <a:ext uri="{FF2B5EF4-FFF2-40B4-BE49-F238E27FC236}">
                <a16:creationId xmlns:a16="http://schemas.microsoft.com/office/drawing/2014/main" id="{CF273C6D-8A8A-1932-273D-3227ADDCCD69}"/>
              </a:ext>
            </a:extLst>
          </p:cNvPr>
          <p:cNvGrpSpPr/>
          <p:nvPr/>
        </p:nvGrpSpPr>
        <p:grpSpPr>
          <a:xfrm>
            <a:off x="887784" y="4846743"/>
            <a:ext cx="10511735" cy="1355937"/>
            <a:chOff x="1593000" y="2322568"/>
            <a:chExt cx="5957975" cy="643500"/>
          </a:xfrm>
        </p:grpSpPr>
        <p:sp>
          <p:nvSpPr>
            <p:cNvPr id="20" name="Google Shape;118;p15">
              <a:extLst>
                <a:ext uri="{FF2B5EF4-FFF2-40B4-BE49-F238E27FC236}">
                  <a16:creationId xmlns:a16="http://schemas.microsoft.com/office/drawing/2014/main" id="{032608D6-22DB-0621-EF82-09460775748B}"/>
                </a:ext>
              </a:extLst>
            </p:cNvPr>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19;p15">
              <a:extLst>
                <a:ext uri="{FF2B5EF4-FFF2-40B4-BE49-F238E27FC236}">
                  <a16:creationId xmlns:a16="http://schemas.microsoft.com/office/drawing/2014/main" id="{F0A26DAD-527B-A64C-4C4D-0D6D85E26E6C}"/>
                </a:ext>
              </a:extLst>
            </p:cNvPr>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20;p15">
              <a:extLst>
                <a:ext uri="{FF2B5EF4-FFF2-40B4-BE49-F238E27FC236}">
                  <a16:creationId xmlns:a16="http://schemas.microsoft.com/office/drawing/2014/main" id="{C8F20205-D33E-1D85-3337-17CB1260379C}"/>
                </a:ext>
              </a:extLst>
            </p:cNvPr>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21;p15">
              <a:extLst>
                <a:ext uri="{FF2B5EF4-FFF2-40B4-BE49-F238E27FC236}">
                  <a16:creationId xmlns:a16="http://schemas.microsoft.com/office/drawing/2014/main" id="{2A6B94B7-4074-B58C-4B04-E2BFB8D9C179}"/>
                </a:ext>
              </a:extLst>
            </p:cNvPr>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2200" b="1" dirty="0">
                  <a:solidFill>
                    <a:srgbClr val="FFFFFF"/>
                  </a:solidFill>
                  <a:latin typeface="Roboto Medium"/>
                  <a:ea typeface="Roboto Medium"/>
                  <a:cs typeface="Roboto Medium"/>
                  <a:sym typeface="Roboto Medium"/>
                </a:rPr>
                <a:t>Degree </a:t>
              </a:r>
            </a:p>
            <a:p>
              <a:pPr marL="0" lvl="0" indent="0" algn="l" rtl="0">
                <a:lnSpc>
                  <a:spcPct val="115000"/>
                </a:lnSpc>
                <a:spcBef>
                  <a:spcPts val="0"/>
                </a:spcBef>
                <a:spcAft>
                  <a:spcPts val="0"/>
                </a:spcAft>
                <a:buNone/>
              </a:pPr>
              <a:r>
                <a:rPr lang="en-GB" sz="2200" b="1" dirty="0">
                  <a:solidFill>
                    <a:srgbClr val="FFFFFF"/>
                  </a:solidFill>
                  <a:latin typeface="Roboto Medium"/>
                  <a:ea typeface="Roboto Medium"/>
                  <a:cs typeface="Roboto Medium"/>
                  <a:sym typeface="Roboto Medium"/>
                </a:rPr>
                <a:t>Apprenticeship</a:t>
              </a:r>
              <a:endParaRPr sz="2200" b="1" dirty="0">
                <a:solidFill>
                  <a:srgbClr val="FFFFFF"/>
                </a:solidFill>
                <a:latin typeface="Roboto"/>
                <a:ea typeface="Roboto"/>
                <a:cs typeface="Roboto"/>
                <a:sym typeface="Roboto"/>
              </a:endParaRPr>
            </a:p>
          </p:txBody>
        </p:sp>
        <p:sp>
          <p:nvSpPr>
            <p:cNvPr id="24" name="Google Shape;122;p15">
              <a:extLst>
                <a:ext uri="{FF2B5EF4-FFF2-40B4-BE49-F238E27FC236}">
                  <a16:creationId xmlns:a16="http://schemas.microsoft.com/office/drawing/2014/main" id="{AF18E2D1-F1AE-0E90-8FD5-F0AED049FA85}"/>
                </a:ext>
              </a:extLst>
            </p:cNvPr>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GB" b="1" dirty="0">
                  <a:solidFill>
                    <a:schemeClr val="bg1"/>
                  </a:solidFill>
                </a:rPr>
                <a:t>Year 1</a:t>
              </a:r>
              <a:endParaRPr b="1" dirty="0">
                <a:solidFill>
                  <a:schemeClr val="bg1"/>
                </a:solidFill>
              </a:endParaRPr>
            </a:p>
          </p:txBody>
        </p:sp>
      </p:grpSp>
      <p:sp>
        <p:nvSpPr>
          <p:cNvPr id="25" name="Google Shape;137;p15">
            <a:extLst>
              <a:ext uri="{FF2B5EF4-FFF2-40B4-BE49-F238E27FC236}">
                <a16:creationId xmlns:a16="http://schemas.microsoft.com/office/drawing/2014/main" id="{34B9D0D8-09CA-7948-BEF7-B39D1A81FEAD}"/>
              </a:ext>
            </a:extLst>
          </p:cNvPr>
          <p:cNvSpPr txBox="1"/>
          <p:nvPr/>
        </p:nvSpPr>
        <p:spPr>
          <a:xfrm>
            <a:off x="5798024" y="4846754"/>
            <a:ext cx="4610896" cy="1206454"/>
          </a:xfrm>
          <a:prstGeom prst="rect">
            <a:avLst/>
          </a:prstGeom>
          <a:noFill/>
          <a:ln>
            <a:noFill/>
          </a:ln>
        </p:spPr>
        <p:txBody>
          <a:bodyPr spcFirstLastPara="1" wrap="square" lIns="91425" tIns="91425" rIns="91425" bIns="91425" anchor="t" anchorCtr="0">
            <a:spAutoFit/>
          </a:bodyPr>
          <a:lstStyle/>
          <a:p>
            <a:pPr marL="457200" lvl="0" indent="-273050" algn="l" rtl="0">
              <a:lnSpc>
                <a:spcPct val="115000"/>
              </a:lnSpc>
              <a:spcBef>
                <a:spcPts val="0"/>
              </a:spcBef>
              <a:spcAft>
                <a:spcPts val="0"/>
              </a:spcAft>
              <a:buClr>
                <a:srgbClr val="A72A1E"/>
              </a:buClr>
              <a:buSzPts val="700"/>
              <a:buFont typeface="Roboto"/>
              <a:buChar char="●"/>
            </a:pPr>
            <a:r>
              <a:rPr lang="en-GB" sz="1600" b="1" dirty="0">
                <a:solidFill>
                  <a:srgbClr val="FF0000"/>
                </a:solidFill>
              </a:rPr>
              <a:t>Applied anatomy &amp; pathophysiology</a:t>
            </a:r>
            <a:endParaRPr sz="1600" b="1" dirty="0">
              <a:solidFill>
                <a:srgbClr val="FF0000"/>
              </a:solidFill>
            </a:endParaRPr>
          </a:p>
          <a:p>
            <a:pPr marL="457200" lvl="0" indent="-273050" algn="l" rtl="0">
              <a:spcBef>
                <a:spcPts val="0"/>
              </a:spcBef>
              <a:spcAft>
                <a:spcPts val="0"/>
              </a:spcAft>
              <a:buClr>
                <a:srgbClr val="A72A1E"/>
              </a:buClr>
              <a:buSzPts val="700"/>
              <a:buFont typeface="Roboto"/>
              <a:buChar char="●"/>
            </a:pPr>
            <a:r>
              <a:rPr lang="en-GB" sz="1600" b="1" dirty="0">
                <a:solidFill>
                  <a:srgbClr val="FF0000"/>
                </a:solidFill>
              </a:rPr>
              <a:t>Physio-led assessment</a:t>
            </a:r>
            <a:endParaRPr sz="1600" b="1" dirty="0">
              <a:solidFill>
                <a:srgbClr val="FF0000"/>
              </a:solidFill>
            </a:endParaRPr>
          </a:p>
          <a:p>
            <a:pPr marL="457200" lvl="0" indent="-273050" algn="l" rtl="0">
              <a:spcBef>
                <a:spcPts val="0"/>
              </a:spcBef>
              <a:spcAft>
                <a:spcPts val="0"/>
              </a:spcAft>
              <a:buClr>
                <a:srgbClr val="A72A1E"/>
              </a:buClr>
              <a:buSzPts val="700"/>
              <a:buFont typeface="Roboto"/>
              <a:buChar char="●"/>
            </a:pPr>
            <a:r>
              <a:rPr lang="en-GB" sz="1600" b="1" dirty="0">
                <a:solidFill>
                  <a:srgbClr val="6AA84F"/>
                </a:solidFill>
              </a:rPr>
              <a:t>Practice based decision making</a:t>
            </a:r>
            <a:endParaRPr sz="1600" b="1" dirty="0">
              <a:solidFill>
                <a:srgbClr val="6AA84F"/>
              </a:solidFill>
            </a:endParaRPr>
          </a:p>
          <a:p>
            <a:pPr marL="457200" lvl="0" indent="-273050" algn="l" rtl="0">
              <a:spcBef>
                <a:spcPts val="0"/>
              </a:spcBef>
              <a:spcAft>
                <a:spcPts val="0"/>
              </a:spcAft>
              <a:buClr>
                <a:srgbClr val="A72A1E"/>
              </a:buClr>
              <a:buSzPts val="700"/>
              <a:buFont typeface="Roboto"/>
              <a:buChar char="●"/>
            </a:pPr>
            <a:r>
              <a:rPr lang="en-GB" sz="1600" b="1" dirty="0">
                <a:solidFill>
                  <a:srgbClr val="F1C232"/>
                </a:solidFill>
              </a:rPr>
              <a:t>Understanding self and others</a:t>
            </a:r>
            <a:endParaRPr sz="1600" b="1" dirty="0"/>
          </a:p>
        </p:txBody>
      </p:sp>
    </p:spTree>
    <p:extLst>
      <p:ext uri="{BB962C8B-B14F-4D97-AF65-F5344CB8AC3E}">
        <p14:creationId xmlns:p14="http://schemas.microsoft.com/office/powerpoint/2010/main" val="2404438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F84AE197-C488-632F-D6DD-028D073B8BD6}"/>
              </a:ext>
            </a:extLst>
          </p:cNvPr>
          <p:cNvSpPr txBox="1">
            <a:spLocks/>
          </p:cNvSpPr>
          <p:nvPr/>
        </p:nvSpPr>
        <p:spPr>
          <a:xfrm>
            <a:off x="848696" y="840878"/>
            <a:ext cx="7335390" cy="1915357"/>
          </a:xfrm>
          <a:prstGeom prst="rect">
            <a:avLst/>
          </a:prstGeom>
        </p:spPr>
        <p:txBody>
          <a:bodyPr vert="horz" lIns="0" tIns="45720" rIns="0" bIns="45720" rtlCol="0">
            <a:noAutofit/>
          </a:bodyPr>
          <a:lstStyle>
            <a:lvl1pPr marL="6350" indent="0" algn="l" defTabSz="914400" rtl="0" eaLnBrk="1" latinLnBrk="0" hangingPunct="1">
              <a:lnSpc>
                <a:spcPct val="130000"/>
              </a:lnSpc>
              <a:spcBef>
                <a:spcPts val="0"/>
              </a:spcBef>
              <a:buSzPct val="100000"/>
              <a:buFont typeface="Wingdings" pitchFamily="2" charset="2"/>
              <a:buNone/>
              <a:tabLst/>
              <a:defRPr sz="2800" kern="1200">
                <a:solidFill>
                  <a:schemeClr val="bg1"/>
                </a:solidFill>
                <a:latin typeface="+mj-lt"/>
                <a:ea typeface="+mn-ea"/>
                <a:cs typeface="+mn-cs"/>
              </a:defRPr>
            </a:lvl1pPr>
            <a:lvl2pPr marL="269875"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2pPr>
            <a:lvl3pPr marL="450850"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3pPr>
            <a:lvl4pPr marL="623888"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4pPr>
            <a:lvl5pPr marL="804862"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effectLst>
                  <a:outerShdw blurRad="38100" dist="38100" dir="2700000" algn="tl">
                    <a:srgbClr val="000000">
                      <a:alpha val="43137"/>
                    </a:srgbClr>
                  </a:outerShdw>
                </a:effectLst>
              </a:rPr>
              <a:t>Modules</a:t>
            </a:r>
          </a:p>
        </p:txBody>
      </p:sp>
      <p:grpSp>
        <p:nvGrpSpPr>
          <p:cNvPr id="3" name="Google Shape;123;p15">
            <a:extLst>
              <a:ext uri="{FF2B5EF4-FFF2-40B4-BE49-F238E27FC236}">
                <a16:creationId xmlns:a16="http://schemas.microsoft.com/office/drawing/2014/main" id="{085F5497-B233-4213-23DF-EE27DA54B506}"/>
              </a:ext>
            </a:extLst>
          </p:cNvPr>
          <p:cNvGrpSpPr/>
          <p:nvPr/>
        </p:nvGrpSpPr>
        <p:grpSpPr>
          <a:xfrm>
            <a:off x="887784" y="1726521"/>
            <a:ext cx="10550824" cy="1598467"/>
            <a:chOff x="1593000" y="2322568"/>
            <a:chExt cx="5957975" cy="643500"/>
          </a:xfrm>
        </p:grpSpPr>
        <p:sp>
          <p:nvSpPr>
            <p:cNvPr id="4" name="Google Shape;124;p15">
              <a:extLst>
                <a:ext uri="{FF2B5EF4-FFF2-40B4-BE49-F238E27FC236}">
                  <a16:creationId xmlns:a16="http://schemas.microsoft.com/office/drawing/2014/main" id="{6729FF18-AAD6-94A0-51C6-0C7ED31F07E3}"/>
                </a:ext>
              </a:extLst>
            </p:cNvPr>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125;p15">
              <a:extLst>
                <a:ext uri="{FF2B5EF4-FFF2-40B4-BE49-F238E27FC236}">
                  <a16:creationId xmlns:a16="http://schemas.microsoft.com/office/drawing/2014/main" id="{A65F1891-60AA-2A3C-355C-7798598776FA}"/>
                </a:ext>
              </a:extLst>
            </p:cNvPr>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6;p15">
              <a:extLst>
                <a:ext uri="{FF2B5EF4-FFF2-40B4-BE49-F238E27FC236}">
                  <a16:creationId xmlns:a16="http://schemas.microsoft.com/office/drawing/2014/main" id="{9855274E-C5D7-CFA9-25B1-36EDE4905E10}"/>
                </a:ext>
              </a:extLst>
            </p:cNvPr>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27;p15">
              <a:extLst>
                <a:ext uri="{FF2B5EF4-FFF2-40B4-BE49-F238E27FC236}">
                  <a16:creationId xmlns:a16="http://schemas.microsoft.com/office/drawing/2014/main" id="{0BDDDFD5-65DC-EE56-7DCF-2B8C8604FED9}"/>
                </a:ext>
              </a:extLst>
            </p:cNvPr>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3000" b="1" dirty="0">
                  <a:solidFill>
                    <a:srgbClr val="FFFFFF"/>
                  </a:solidFill>
                  <a:latin typeface="Roboto Medium"/>
                  <a:ea typeface="Roboto Medium"/>
                  <a:cs typeface="Roboto Medium"/>
                  <a:sym typeface="Roboto Medium"/>
                </a:rPr>
                <a:t>BSc</a:t>
              </a:r>
              <a:endParaRPr sz="3000" b="1" dirty="0">
                <a:solidFill>
                  <a:srgbClr val="FFFFFF"/>
                </a:solidFill>
                <a:latin typeface="Roboto"/>
                <a:ea typeface="Roboto"/>
                <a:cs typeface="Roboto"/>
                <a:sym typeface="Roboto"/>
              </a:endParaRPr>
            </a:p>
          </p:txBody>
        </p:sp>
        <p:sp>
          <p:nvSpPr>
            <p:cNvPr id="10" name="Google Shape;128;p15">
              <a:extLst>
                <a:ext uri="{FF2B5EF4-FFF2-40B4-BE49-F238E27FC236}">
                  <a16:creationId xmlns:a16="http://schemas.microsoft.com/office/drawing/2014/main" id="{8751E75B-69AB-1AC3-6EF0-9C38EE9988DB}"/>
                </a:ext>
              </a:extLst>
            </p:cNvPr>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GB" b="1" dirty="0">
                  <a:solidFill>
                    <a:schemeClr val="bg1"/>
                  </a:solidFill>
                </a:rPr>
                <a:t>Year 2</a:t>
              </a:r>
              <a:endParaRPr b="1" dirty="0">
                <a:solidFill>
                  <a:schemeClr val="bg1"/>
                </a:solidFill>
              </a:endParaRPr>
            </a:p>
          </p:txBody>
        </p:sp>
        <p:sp>
          <p:nvSpPr>
            <p:cNvPr id="11" name="Google Shape;129;p15">
              <a:extLst>
                <a:ext uri="{FF2B5EF4-FFF2-40B4-BE49-F238E27FC236}">
                  <a16:creationId xmlns:a16="http://schemas.microsoft.com/office/drawing/2014/main" id="{998C5C5D-B3DA-E4B6-F651-1FE1A289CF6B}"/>
                </a:ext>
              </a:extLst>
            </p:cNvPr>
            <p:cNvSpPr/>
            <p:nvPr/>
          </p:nvSpPr>
          <p:spPr>
            <a:xfrm>
              <a:off x="4387850" y="2323750"/>
              <a:ext cx="2971200" cy="576954"/>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A72A1E"/>
                </a:buClr>
                <a:buSzPts val="800"/>
                <a:buFont typeface="Roboto"/>
                <a:buChar char="●"/>
              </a:pPr>
              <a:r>
                <a:rPr lang="en-GB" b="1" dirty="0">
                  <a:solidFill>
                    <a:srgbClr val="FF0000"/>
                  </a:solidFill>
                </a:rPr>
                <a:t>Promoting health and activity</a:t>
              </a:r>
              <a:endParaRPr b="1" dirty="0">
                <a:solidFill>
                  <a:srgbClr val="FF0000"/>
                </a:solidFill>
              </a:endParaRPr>
            </a:p>
            <a:p>
              <a:pPr marL="457200" lvl="0" indent="-279400" algn="l" rtl="0">
                <a:spcBef>
                  <a:spcPts val="0"/>
                </a:spcBef>
                <a:spcAft>
                  <a:spcPts val="0"/>
                </a:spcAft>
                <a:buClr>
                  <a:srgbClr val="A72A1E"/>
                </a:buClr>
                <a:buSzPts val="800"/>
                <a:buFont typeface="Roboto"/>
                <a:buChar char="●"/>
              </a:pPr>
              <a:r>
                <a:rPr lang="en-GB" b="1" dirty="0">
                  <a:solidFill>
                    <a:srgbClr val="FF0000"/>
                  </a:solidFill>
                </a:rPr>
                <a:t>Physio-led interventions</a:t>
              </a:r>
              <a:endParaRPr b="1" dirty="0">
                <a:solidFill>
                  <a:srgbClr val="FF0000"/>
                </a:solidFill>
              </a:endParaRPr>
            </a:p>
            <a:p>
              <a:pPr marL="457200" lvl="0" indent="-279400" algn="l" rtl="0">
                <a:spcBef>
                  <a:spcPts val="0"/>
                </a:spcBef>
                <a:spcAft>
                  <a:spcPts val="0"/>
                </a:spcAft>
                <a:buClr>
                  <a:srgbClr val="A72A1E"/>
                </a:buClr>
                <a:buSzPts val="800"/>
                <a:buFont typeface="Roboto"/>
                <a:buChar char="●"/>
              </a:pPr>
              <a:r>
                <a:rPr lang="en-GB" b="1" dirty="0">
                  <a:solidFill>
                    <a:srgbClr val="6AA84F"/>
                  </a:solidFill>
                </a:rPr>
                <a:t>Research methods</a:t>
              </a:r>
              <a:endParaRPr b="1" dirty="0">
                <a:solidFill>
                  <a:srgbClr val="6AA84F"/>
                </a:solidFill>
              </a:endParaRPr>
            </a:p>
            <a:p>
              <a:pPr marL="457200" lvl="0" indent="-279400" algn="l" rtl="0">
                <a:spcBef>
                  <a:spcPts val="0"/>
                </a:spcBef>
                <a:spcAft>
                  <a:spcPts val="0"/>
                </a:spcAft>
                <a:buClr>
                  <a:srgbClr val="A72A1E"/>
                </a:buClr>
                <a:buSzPts val="800"/>
                <a:buFont typeface="Roboto"/>
                <a:buChar char="●"/>
              </a:pPr>
              <a:r>
                <a:rPr lang="en-GB" b="1" dirty="0">
                  <a:solidFill>
                    <a:srgbClr val="F1C232"/>
                  </a:solidFill>
                </a:rPr>
                <a:t>Developing self and others</a:t>
              </a:r>
            </a:p>
            <a:p>
              <a:pPr marL="457200" lvl="0" indent="-279400" algn="l" rtl="0">
                <a:spcBef>
                  <a:spcPts val="0"/>
                </a:spcBef>
                <a:spcAft>
                  <a:spcPts val="0"/>
                </a:spcAft>
                <a:buClr>
                  <a:srgbClr val="A72A1E"/>
                </a:buClr>
                <a:buSzPts val="800"/>
                <a:buFont typeface="Roboto"/>
                <a:buChar char="●"/>
              </a:pPr>
              <a:r>
                <a:rPr lang="en-GB" b="1" dirty="0">
                  <a:solidFill>
                    <a:srgbClr val="0070C0"/>
                  </a:solidFill>
                  <a:latin typeface="Roboto"/>
                  <a:ea typeface="Roboto"/>
                  <a:cs typeface="Roboto"/>
                  <a:sym typeface="Roboto"/>
                </a:rPr>
                <a:t>Placements 1 &amp; 2</a:t>
              </a:r>
              <a:endParaRPr b="1" dirty="0">
                <a:solidFill>
                  <a:srgbClr val="0070C0"/>
                </a:solidFill>
                <a:latin typeface="Roboto"/>
                <a:ea typeface="Roboto"/>
                <a:cs typeface="Roboto"/>
                <a:sym typeface="Roboto"/>
              </a:endParaRPr>
            </a:p>
          </p:txBody>
        </p:sp>
      </p:grpSp>
      <p:grpSp>
        <p:nvGrpSpPr>
          <p:cNvPr id="12" name="Google Shape;130;p15">
            <a:extLst>
              <a:ext uri="{FF2B5EF4-FFF2-40B4-BE49-F238E27FC236}">
                <a16:creationId xmlns:a16="http://schemas.microsoft.com/office/drawing/2014/main" id="{ABE1EC26-45DF-942E-A23E-BBB03265DAB6}"/>
              </a:ext>
            </a:extLst>
          </p:cNvPr>
          <p:cNvGrpSpPr/>
          <p:nvPr/>
        </p:nvGrpSpPr>
        <p:grpSpPr>
          <a:xfrm>
            <a:off x="887784" y="3054306"/>
            <a:ext cx="10550824" cy="2416266"/>
            <a:chOff x="1593000" y="2185014"/>
            <a:chExt cx="5957975" cy="918600"/>
          </a:xfrm>
        </p:grpSpPr>
        <p:sp>
          <p:nvSpPr>
            <p:cNvPr id="13" name="Google Shape;131;p15">
              <a:extLst>
                <a:ext uri="{FF2B5EF4-FFF2-40B4-BE49-F238E27FC236}">
                  <a16:creationId xmlns:a16="http://schemas.microsoft.com/office/drawing/2014/main" id="{27EFD28A-C496-7678-6044-A4F9026190C5}"/>
                </a:ext>
              </a:extLst>
            </p:cNvPr>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32;p15">
              <a:extLst>
                <a:ext uri="{FF2B5EF4-FFF2-40B4-BE49-F238E27FC236}">
                  <a16:creationId xmlns:a16="http://schemas.microsoft.com/office/drawing/2014/main" id="{5F91C439-3107-6A25-0B2C-696D07D85E31}"/>
                </a:ext>
              </a:extLst>
            </p:cNvPr>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33;p15">
              <a:extLst>
                <a:ext uri="{FF2B5EF4-FFF2-40B4-BE49-F238E27FC236}">
                  <a16:creationId xmlns:a16="http://schemas.microsoft.com/office/drawing/2014/main" id="{22A99F56-C96F-D0D6-8B59-FBC0E175FE56}"/>
                </a:ext>
              </a:extLst>
            </p:cNvPr>
            <p:cNvSpPr/>
            <p:nvPr/>
          </p:nvSpPr>
          <p:spPr>
            <a:xfrm rot="162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34;p15">
              <a:extLst>
                <a:ext uri="{FF2B5EF4-FFF2-40B4-BE49-F238E27FC236}">
                  <a16:creationId xmlns:a16="http://schemas.microsoft.com/office/drawing/2014/main" id="{EC92FC6F-A2AE-2BEC-A868-6ABF1B0A66E1}"/>
                </a:ext>
              </a:extLst>
            </p:cNvPr>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3000" b="1" dirty="0">
                  <a:solidFill>
                    <a:srgbClr val="FFFFFF"/>
                  </a:solidFill>
                  <a:latin typeface="Roboto Medium"/>
                  <a:ea typeface="Roboto Medium"/>
                  <a:cs typeface="Roboto Medium"/>
                  <a:sym typeface="Roboto Medium"/>
                </a:rPr>
                <a:t>MSc</a:t>
              </a:r>
              <a:endParaRPr sz="3000" b="1" dirty="0">
                <a:solidFill>
                  <a:srgbClr val="FFFFFF"/>
                </a:solidFill>
                <a:latin typeface="Roboto"/>
                <a:ea typeface="Roboto"/>
                <a:cs typeface="Roboto"/>
                <a:sym typeface="Roboto"/>
              </a:endParaRPr>
            </a:p>
          </p:txBody>
        </p:sp>
        <p:sp>
          <p:nvSpPr>
            <p:cNvPr id="17" name="Google Shape;135;p15">
              <a:extLst>
                <a:ext uri="{FF2B5EF4-FFF2-40B4-BE49-F238E27FC236}">
                  <a16:creationId xmlns:a16="http://schemas.microsoft.com/office/drawing/2014/main" id="{FE4495DD-A38F-4A55-0CA2-38262A45E13A}"/>
                </a:ext>
              </a:extLst>
            </p:cNvPr>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GB" b="1" dirty="0">
                  <a:solidFill>
                    <a:schemeClr val="bg1"/>
                  </a:solidFill>
                </a:rPr>
                <a:t>Year 2</a:t>
              </a:r>
              <a:endParaRPr b="1" dirty="0">
                <a:solidFill>
                  <a:schemeClr val="bg1"/>
                </a:solidFill>
              </a:endParaRPr>
            </a:p>
          </p:txBody>
        </p:sp>
        <p:sp>
          <p:nvSpPr>
            <p:cNvPr id="18" name="Google Shape;136;p15">
              <a:extLst>
                <a:ext uri="{FF2B5EF4-FFF2-40B4-BE49-F238E27FC236}">
                  <a16:creationId xmlns:a16="http://schemas.microsoft.com/office/drawing/2014/main" id="{9FB14A3F-DF6A-90C8-97BD-44447497F81E}"/>
                </a:ext>
              </a:extLst>
            </p:cNvPr>
            <p:cNvSpPr/>
            <p:nvPr/>
          </p:nvSpPr>
          <p:spPr>
            <a:xfrm>
              <a:off x="4342957" y="2185014"/>
              <a:ext cx="3154200" cy="918600"/>
            </a:xfrm>
            <a:prstGeom prst="rect">
              <a:avLst/>
            </a:prstGeom>
            <a:noFill/>
            <a:ln>
              <a:noFill/>
            </a:ln>
          </p:spPr>
          <p:txBody>
            <a:bodyPr spcFirstLastPara="1" wrap="square" lIns="91425" tIns="91425" rIns="91425" bIns="91425" anchor="ctr" anchorCtr="0">
              <a:noAutofit/>
            </a:bodyPr>
            <a:lstStyle/>
            <a:p>
              <a:pPr marL="457200" lvl="0" indent="-247650" algn="l" rtl="0">
                <a:spcBef>
                  <a:spcPts val="0"/>
                </a:spcBef>
                <a:spcAft>
                  <a:spcPts val="0"/>
                </a:spcAft>
                <a:buClr>
                  <a:srgbClr val="A72A1E"/>
                </a:buClr>
                <a:buSzPts val="300"/>
                <a:buFont typeface="Roboto"/>
                <a:buChar char="●"/>
              </a:pPr>
              <a:r>
                <a:rPr lang="en-GB" sz="1600" b="1" dirty="0">
                  <a:solidFill>
                    <a:srgbClr val="00B0F0"/>
                  </a:solidFill>
                </a:rPr>
                <a:t>Preparation for practice</a:t>
              </a:r>
              <a:endParaRPr sz="1600" b="1" dirty="0">
                <a:solidFill>
                  <a:srgbClr val="00B0F0"/>
                </a:solidFill>
              </a:endParaRPr>
            </a:p>
            <a:p>
              <a:pPr marL="457200" lvl="0" indent="-241300" algn="l" rtl="0">
                <a:spcBef>
                  <a:spcPts val="0"/>
                </a:spcBef>
                <a:spcAft>
                  <a:spcPts val="0"/>
                </a:spcAft>
                <a:buClr>
                  <a:srgbClr val="A72A1E"/>
                </a:buClr>
                <a:buSzPts val="200"/>
                <a:buFont typeface="Roboto"/>
                <a:buChar char="●"/>
              </a:pPr>
              <a:r>
                <a:rPr lang="en-GB" sz="1600" b="1" dirty="0">
                  <a:solidFill>
                    <a:srgbClr val="6AA84F"/>
                  </a:solidFill>
                </a:rPr>
                <a:t>Research project</a:t>
              </a:r>
              <a:endParaRPr sz="1600" b="1" dirty="0">
                <a:solidFill>
                  <a:srgbClr val="6AA84F"/>
                </a:solidFill>
              </a:endParaRPr>
            </a:p>
            <a:p>
              <a:pPr marL="457200" lvl="0" indent="-241300" algn="l" rtl="0">
                <a:spcBef>
                  <a:spcPts val="0"/>
                </a:spcBef>
                <a:spcAft>
                  <a:spcPts val="0"/>
                </a:spcAft>
                <a:buClr>
                  <a:srgbClr val="A72A1E"/>
                </a:buClr>
                <a:buSzPts val="200"/>
                <a:buFont typeface="Roboto"/>
                <a:buChar char="●"/>
              </a:pPr>
              <a:r>
                <a:rPr lang="en-GB" sz="1600" b="1" dirty="0">
                  <a:solidFill>
                    <a:srgbClr val="F1C232"/>
                  </a:solidFill>
                </a:rPr>
                <a:t>Leadership of self and others</a:t>
              </a:r>
              <a:endParaRPr sz="1600" b="1" dirty="0">
                <a:solidFill>
                  <a:srgbClr val="F1C232"/>
                </a:solidFill>
              </a:endParaRPr>
            </a:p>
            <a:p>
              <a:pPr marL="457200" lvl="0" indent="-241300" algn="l" rtl="0">
                <a:spcBef>
                  <a:spcPts val="0"/>
                </a:spcBef>
                <a:spcAft>
                  <a:spcPts val="0"/>
                </a:spcAft>
                <a:buClr>
                  <a:srgbClr val="A72A1E"/>
                </a:buClr>
                <a:buSzPts val="200"/>
                <a:buFont typeface="Roboto"/>
                <a:buChar char="●"/>
              </a:pPr>
              <a:r>
                <a:rPr lang="en-GB" sz="1600" b="1" dirty="0">
                  <a:solidFill>
                    <a:srgbClr val="0070C0"/>
                  </a:solidFill>
                </a:rPr>
                <a:t>Placements 3, 4 &amp; 5</a:t>
              </a:r>
              <a:endParaRPr sz="1600" b="1" dirty="0">
                <a:solidFill>
                  <a:srgbClr val="0070C0"/>
                </a:solidFill>
                <a:latin typeface="Roboto"/>
                <a:ea typeface="Roboto"/>
                <a:cs typeface="Roboto"/>
                <a:sym typeface="Roboto"/>
              </a:endParaRPr>
            </a:p>
          </p:txBody>
        </p:sp>
      </p:grpSp>
      <p:grpSp>
        <p:nvGrpSpPr>
          <p:cNvPr id="19" name="Google Shape;117;p15">
            <a:extLst>
              <a:ext uri="{FF2B5EF4-FFF2-40B4-BE49-F238E27FC236}">
                <a16:creationId xmlns:a16="http://schemas.microsoft.com/office/drawing/2014/main" id="{CF273C6D-8A8A-1932-273D-3227ADDCCD69}"/>
              </a:ext>
            </a:extLst>
          </p:cNvPr>
          <p:cNvGrpSpPr/>
          <p:nvPr/>
        </p:nvGrpSpPr>
        <p:grpSpPr>
          <a:xfrm>
            <a:off x="887784" y="5208552"/>
            <a:ext cx="10511735" cy="1586869"/>
            <a:chOff x="1593000" y="2322568"/>
            <a:chExt cx="5957975" cy="643500"/>
          </a:xfrm>
        </p:grpSpPr>
        <p:sp>
          <p:nvSpPr>
            <p:cNvPr id="20" name="Google Shape;118;p15">
              <a:extLst>
                <a:ext uri="{FF2B5EF4-FFF2-40B4-BE49-F238E27FC236}">
                  <a16:creationId xmlns:a16="http://schemas.microsoft.com/office/drawing/2014/main" id="{032608D6-22DB-0621-EF82-09460775748B}"/>
                </a:ext>
              </a:extLst>
            </p:cNvPr>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19;p15">
              <a:extLst>
                <a:ext uri="{FF2B5EF4-FFF2-40B4-BE49-F238E27FC236}">
                  <a16:creationId xmlns:a16="http://schemas.microsoft.com/office/drawing/2014/main" id="{F0A26DAD-527B-A64C-4C4D-0D6D85E26E6C}"/>
                </a:ext>
              </a:extLst>
            </p:cNvPr>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20;p15">
              <a:extLst>
                <a:ext uri="{FF2B5EF4-FFF2-40B4-BE49-F238E27FC236}">
                  <a16:creationId xmlns:a16="http://schemas.microsoft.com/office/drawing/2014/main" id="{C8F20205-D33E-1D85-3337-17CB1260379C}"/>
                </a:ext>
              </a:extLst>
            </p:cNvPr>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21;p15">
              <a:extLst>
                <a:ext uri="{FF2B5EF4-FFF2-40B4-BE49-F238E27FC236}">
                  <a16:creationId xmlns:a16="http://schemas.microsoft.com/office/drawing/2014/main" id="{2A6B94B7-4074-B58C-4B04-E2BFB8D9C179}"/>
                </a:ext>
              </a:extLst>
            </p:cNvPr>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2200" b="1" dirty="0">
                  <a:solidFill>
                    <a:srgbClr val="FFFFFF"/>
                  </a:solidFill>
                  <a:latin typeface="Roboto Medium"/>
                  <a:ea typeface="Roboto Medium"/>
                  <a:cs typeface="Roboto Medium"/>
                  <a:sym typeface="Roboto Medium"/>
                </a:rPr>
                <a:t>Degree </a:t>
              </a:r>
            </a:p>
            <a:p>
              <a:pPr marL="0" lvl="0" indent="0" algn="l" rtl="0">
                <a:lnSpc>
                  <a:spcPct val="115000"/>
                </a:lnSpc>
                <a:spcBef>
                  <a:spcPts val="0"/>
                </a:spcBef>
                <a:spcAft>
                  <a:spcPts val="0"/>
                </a:spcAft>
                <a:buNone/>
              </a:pPr>
              <a:r>
                <a:rPr lang="en-GB" sz="2200" b="1" dirty="0">
                  <a:solidFill>
                    <a:srgbClr val="FFFFFF"/>
                  </a:solidFill>
                  <a:latin typeface="Roboto Medium"/>
                  <a:ea typeface="Roboto Medium"/>
                  <a:cs typeface="Roboto Medium"/>
                  <a:sym typeface="Roboto Medium"/>
                </a:rPr>
                <a:t>Apprenticeship</a:t>
              </a:r>
              <a:endParaRPr sz="2200" b="1" dirty="0">
                <a:solidFill>
                  <a:srgbClr val="FFFFFF"/>
                </a:solidFill>
                <a:latin typeface="Roboto"/>
                <a:ea typeface="Roboto"/>
                <a:cs typeface="Roboto"/>
                <a:sym typeface="Roboto"/>
              </a:endParaRPr>
            </a:p>
          </p:txBody>
        </p:sp>
        <p:sp>
          <p:nvSpPr>
            <p:cNvPr id="24" name="Google Shape;122;p15">
              <a:extLst>
                <a:ext uri="{FF2B5EF4-FFF2-40B4-BE49-F238E27FC236}">
                  <a16:creationId xmlns:a16="http://schemas.microsoft.com/office/drawing/2014/main" id="{AF18E2D1-F1AE-0E90-8FD5-F0AED049FA85}"/>
                </a:ext>
              </a:extLst>
            </p:cNvPr>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GB" b="1" dirty="0">
                  <a:solidFill>
                    <a:schemeClr val="bg1"/>
                  </a:solidFill>
                </a:rPr>
                <a:t>Year 2</a:t>
              </a:r>
              <a:endParaRPr b="1" dirty="0">
                <a:solidFill>
                  <a:schemeClr val="bg1"/>
                </a:solidFill>
              </a:endParaRPr>
            </a:p>
          </p:txBody>
        </p:sp>
      </p:grpSp>
      <p:sp>
        <p:nvSpPr>
          <p:cNvPr id="25" name="Google Shape;137;p15">
            <a:extLst>
              <a:ext uri="{FF2B5EF4-FFF2-40B4-BE49-F238E27FC236}">
                <a16:creationId xmlns:a16="http://schemas.microsoft.com/office/drawing/2014/main" id="{34B9D0D8-09CA-7948-BEF7-B39D1A81FEAD}"/>
              </a:ext>
            </a:extLst>
          </p:cNvPr>
          <p:cNvSpPr txBox="1"/>
          <p:nvPr/>
        </p:nvSpPr>
        <p:spPr>
          <a:xfrm>
            <a:off x="5798024" y="5290843"/>
            <a:ext cx="4610896" cy="1452675"/>
          </a:xfrm>
          <a:prstGeom prst="rect">
            <a:avLst/>
          </a:prstGeom>
          <a:noFill/>
          <a:ln>
            <a:noFill/>
          </a:ln>
        </p:spPr>
        <p:txBody>
          <a:bodyPr spcFirstLastPara="1" wrap="square" lIns="91425" tIns="91425" rIns="91425" bIns="91425" anchor="t" anchorCtr="0">
            <a:spAutoFit/>
          </a:bodyPr>
          <a:lstStyle/>
          <a:p>
            <a:pPr marL="457200" lvl="0" indent="-279400" algn="l" rtl="0">
              <a:lnSpc>
                <a:spcPct val="115000"/>
              </a:lnSpc>
              <a:spcBef>
                <a:spcPts val="0"/>
              </a:spcBef>
              <a:spcAft>
                <a:spcPts val="0"/>
              </a:spcAft>
              <a:buClr>
                <a:srgbClr val="A72A1E"/>
              </a:buClr>
              <a:buSzPts val="800"/>
              <a:buFont typeface="Roboto"/>
              <a:buChar char="●"/>
            </a:pPr>
            <a:r>
              <a:rPr lang="en-GB" sz="1600" b="1" dirty="0">
                <a:solidFill>
                  <a:srgbClr val="FF0000"/>
                </a:solidFill>
              </a:rPr>
              <a:t>Promoting health and activity</a:t>
            </a:r>
          </a:p>
          <a:p>
            <a:pPr marL="457200" lvl="0" indent="-273050" algn="l" rtl="0">
              <a:spcBef>
                <a:spcPts val="0"/>
              </a:spcBef>
              <a:spcAft>
                <a:spcPts val="0"/>
              </a:spcAft>
              <a:buClr>
                <a:srgbClr val="A72A1E"/>
              </a:buClr>
              <a:buSzPts val="700"/>
              <a:buFont typeface="Roboto"/>
              <a:buChar char="●"/>
            </a:pPr>
            <a:r>
              <a:rPr lang="en-GB" sz="1600" b="1" dirty="0">
                <a:solidFill>
                  <a:srgbClr val="FF0000"/>
                </a:solidFill>
              </a:rPr>
              <a:t>Physio-led interventions</a:t>
            </a:r>
            <a:endParaRPr sz="1600" b="1" dirty="0">
              <a:solidFill>
                <a:srgbClr val="FF0000"/>
              </a:solidFill>
            </a:endParaRPr>
          </a:p>
          <a:p>
            <a:pPr marL="457200" lvl="0" indent="-273050" algn="l" rtl="0">
              <a:spcBef>
                <a:spcPts val="0"/>
              </a:spcBef>
              <a:spcAft>
                <a:spcPts val="0"/>
              </a:spcAft>
              <a:buClr>
                <a:srgbClr val="A72A1E"/>
              </a:buClr>
              <a:buSzPts val="700"/>
              <a:buFont typeface="Roboto"/>
              <a:buChar char="●"/>
            </a:pPr>
            <a:r>
              <a:rPr lang="en-GB" sz="1600" b="1" dirty="0">
                <a:solidFill>
                  <a:srgbClr val="6AA84F"/>
                </a:solidFill>
              </a:rPr>
              <a:t>Research methods</a:t>
            </a:r>
            <a:endParaRPr sz="1600" b="1" dirty="0">
              <a:solidFill>
                <a:srgbClr val="6AA84F"/>
              </a:solidFill>
            </a:endParaRPr>
          </a:p>
          <a:p>
            <a:pPr marL="457200" lvl="0" indent="-273050" algn="l" rtl="0">
              <a:spcBef>
                <a:spcPts val="0"/>
              </a:spcBef>
              <a:spcAft>
                <a:spcPts val="0"/>
              </a:spcAft>
              <a:buClr>
                <a:srgbClr val="A72A1E"/>
              </a:buClr>
              <a:buSzPts val="700"/>
              <a:buFont typeface="Roboto"/>
              <a:buChar char="●"/>
            </a:pPr>
            <a:r>
              <a:rPr lang="en-GB" sz="1600" b="1" dirty="0">
                <a:solidFill>
                  <a:srgbClr val="F1C232"/>
                </a:solidFill>
              </a:rPr>
              <a:t>Developing self and others</a:t>
            </a:r>
          </a:p>
          <a:p>
            <a:pPr marL="457200" lvl="0" indent="-273050" algn="l" rtl="0">
              <a:spcBef>
                <a:spcPts val="0"/>
              </a:spcBef>
              <a:spcAft>
                <a:spcPts val="0"/>
              </a:spcAft>
              <a:buClr>
                <a:srgbClr val="A72A1E"/>
              </a:buClr>
              <a:buSzPts val="700"/>
              <a:buFont typeface="Roboto"/>
              <a:buChar char="●"/>
            </a:pPr>
            <a:r>
              <a:rPr lang="en-GB" sz="1600" b="1" dirty="0">
                <a:solidFill>
                  <a:srgbClr val="0070C0"/>
                </a:solidFill>
              </a:rPr>
              <a:t>Placement 1</a:t>
            </a:r>
            <a:endParaRPr sz="1600" b="1" dirty="0">
              <a:solidFill>
                <a:srgbClr val="0070C0"/>
              </a:solidFill>
            </a:endParaRPr>
          </a:p>
        </p:txBody>
      </p:sp>
    </p:spTree>
    <p:extLst>
      <p:ext uri="{BB962C8B-B14F-4D97-AF65-F5344CB8AC3E}">
        <p14:creationId xmlns:p14="http://schemas.microsoft.com/office/powerpoint/2010/main" val="4101523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F84AE197-C488-632F-D6DD-028D073B8BD6}"/>
              </a:ext>
            </a:extLst>
          </p:cNvPr>
          <p:cNvSpPr txBox="1">
            <a:spLocks/>
          </p:cNvSpPr>
          <p:nvPr/>
        </p:nvSpPr>
        <p:spPr>
          <a:xfrm>
            <a:off x="848696" y="840878"/>
            <a:ext cx="7335390" cy="1915357"/>
          </a:xfrm>
          <a:prstGeom prst="rect">
            <a:avLst/>
          </a:prstGeom>
        </p:spPr>
        <p:txBody>
          <a:bodyPr vert="horz" lIns="0" tIns="45720" rIns="0" bIns="45720" rtlCol="0">
            <a:noAutofit/>
          </a:bodyPr>
          <a:lstStyle>
            <a:lvl1pPr marL="6350" indent="0" algn="l" defTabSz="914400" rtl="0" eaLnBrk="1" latinLnBrk="0" hangingPunct="1">
              <a:lnSpc>
                <a:spcPct val="130000"/>
              </a:lnSpc>
              <a:spcBef>
                <a:spcPts val="0"/>
              </a:spcBef>
              <a:buSzPct val="100000"/>
              <a:buFont typeface="Wingdings" pitchFamily="2" charset="2"/>
              <a:buNone/>
              <a:tabLst/>
              <a:defRPr sz="2800" kern="1200">
                <a:solidFill>
                  <a:schemeClr val="bg1"/>
                </a:solidFill>
                <a:latin typeface="+mj-lt"/>
                <a:ea typeface="+mn-ea"/>
                <a:cs typeface="+mn-cs"/>
              </a:defRPr>
            </a:lvl1pPr>
            <a:lvl2pPr marL="269875"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2pPr>
            <a:lvl3pPr marL="450850"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3pPr>
            <a:lvl4pPr marL="623888"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4pPr>
            <a:lvl5pPr marL="804862"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effectLst>
                  <a:outerShdw blurRad="38100" dist="38100" dir="2700000" algn="tl">
                    <a:srgbClr val="000000">
                      <a:alpha val="43137"/>
                    </a:srgbClr>
                  </a:outerShdw>
                </a:effectLst>
              </a:rPr>
              <a:t>Modules</a:t>
            </a:r>
          </a:p>
        </p:txBody>
      </p:sp>
      <p:grpSp>
        <p:nvGrpSpPr>
          <p:cNvPr id="3" name="Google Shape;123;p15">
            <a:extLst>
              <a:ext uri="{FF2B5EF4-FFF2-40B4-BE49-F238E27FC236}">
                <a16:creationId xmlns:a16="http://schemas.microsoft.com/office/drawing/2014/main" id="{085F5497-B233-4213-23DF-EE27DA54B506}"/>
              </a:ext>
            </a:extLst>
          </p:cNvPr>
          <p:cNvGrpSpPr/>
          <p:nvPr/>
        </p:nvGrpSpPr>
        <p:grpSpPr>
          <a:xfrm>
            <a:off x="887784" y="1726521"/>
            <a:ext cx="10550824" cy="1598467"/>
            <a:chOff x="1593000" y="2322568"/>
            <a:chExt cx="5957975" cy="643500"/>
          </a:xfrm>
        </p:grpSpPr>
        <p:sp>
          <p:nvSpPr>
            <p:cNvPr id="4" name="Google Shape;124;p15">
              <a:extLst>
                <a:ext uri="{FF2B5EF4-FFF2-40B4-BE49-F238E27FC236}">
                  <a16:creationId xmlns:a16="http://schemas.microsoft.com/office/drawing/2014/main" id="{6729FF18-AAD6-94A0-51C6-0C7ED31F07E3}"/>
                </a:ext>
              </a:extLst>
            </p:cNvPr>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125;p15">
              <a:extLst>
                <a:ext uri="{FF2B5EF4-FFF2-40B4-BE49-F238E27FC236}">
                  <a16:creationId xmlns:a16="http://schemas.microsoft.com/office/drawing/2014/main" id="{A65F1891-60AA-2A3C-355C-7798598776FA}"/>
                </a:ext>
              </a:extLst>
            </p:cNvPr>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6;p15">
              <a:extLst>
                <a:ext uri="{FF2B5EF4-FFF2-40B4-BE49-F238E27FC236}">
                  <a16:creationId xmlns:a16="http://schemas.microsoft.com/office/drawing/2014/main" id="{9855274E-C5D7-CFA9-25B1-36EDE4905E10}"/>
                </a:ext>
              </a:extLst>
            </p:cNvPr>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27;p15">
              <a:extLst>
                <a:ext uri="{FF2B5EF4-FFF2-40B4-BE49-F238E27FC236}">
                  <a16:creationId xmlns:a16="http://schemas.microsoft.com/office/drawing/2014/main" id="{0BDDDFD5-65DC-EE56-7DCF-2B8C8604FED9}"/>
                </a:ext>
              </a:extLst>
            </p:cNvPr>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3000" b="1" dirty="0">
                  <a:solidFill>
                    <a:srgbClr val="FFFFFF"/>
                  </a:solidFill>
                  <a:latin typeface="Roboto Medium"/>
                  <a:ea typeface="Roboto Medium"/>
                  <a:cs typeface="Roboto Medium"/>
                  <a:sym typeface="Roboto Medium"/>
                </a:rPr>
                <a:t>BSc</a:t>
              </a:r>
              <a:endParaRPr sz="3000" b="1" dirty="0">
                <a:solidFill>
                  <a:srgbClr val="FFFFFF"/>
                </a:solidFill>
                <a:latin typeface="Roboto"/>
                <a:ea typeface="Roboto"/>
                <a:cs typeface="Roboto"/>
                <a:sym typeface="Roboto"/>
              </a:endParaRPr>
            </a:p>
          </p:txBody>
        </p:sp>
        <p:sp>
          <p:nvSpPr>
            <p:cNvPr id="10" name="Google Shape;128;p15">
              <a:extLst>
                <a:ext uri="{FF2B5EF4-FFF2-40B4-BE49-F238E27FC236}">
                  <a16:creationId xmlns:a16="http://schemas.microsoft.com/office/drawing/2014/main" id="{8751E75B-69AB-1AC3-6EF0-9C38EE9988DB}"/>
                </a:ext>
              </a:extLst>
            </p:cNvPr>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GB" b="1" dirty="0">
                  <a:solidFill>
                    <a:schemeClr val="bg1"/>
                  </a:solidFill>
                </a:rPr>
                <a:t>Year 3</a:t>
              </a:r>
              <a:endParaRPr b="1" dirty="0">
                <a:solidFill>
                  <a:schemeClr val="bg1"/>
                </a:solidFill>
              </a:endParaRPr>
            </a:p>
          </p:txBody>
        </p:sp>
        <p:sp>
          <p:nvSpPr>
            <p:cNvPr id="11" name="Google Shape;129;p15">
              <a:extLst>
                <a:ext uri="{FF2B5EF4-FFF2-40B4-BE49-F238E27FC236}">
                  <a16:creationId xmlns:a16="http://schemas.microsoft.com/office/drawing/2014/main" id="{998C5C5D-B3DA-E4B6-F651-1FE1A289CF6B}"/>
                </a:ext>
              </a:extLst>
            </p:cNvPr>
            <p:cNvSpPr/>
            <p:nvPr/>
          </p:nvSpPr>
          <p:spPr>
            <a:xfrm>
              <a:off x="4387850" y="2323750"/>
              <a:ext cx="2971200" cy="576954"/>
            </a:xfrm>
            <a:prstGeom prst="rect">
              <a:avLst/>
            </a:prstGeom>
            <a:noFill/>
            <a:ln>
              <a:noFill/>
            </a:ln>
          </p:spPr>
          <p:txBody>
            <a:bodyPr spcFirstLastPara="1" wrap="square" lIns="91425" tIns="91425" rIns="91425" bIns="91425" anchor="ctr" anchorCtr="0">
              <a:noAutofit/>
            </a:bodyPr>
            <a:lstStyle/>
            <a:p>
              <a:pPr marL="457200" lvl="0" indent="-279400" algn="l" rtl="0">
                <a:spcBef>
                  <a:spcPts val="0"/>
                </a:spcBef>
                <a:spcAft>
                  <a:spcPts val="0"/>
                </a:spcAft>
                <a:buClr>
                  <a:srgbClr val="A72A1E"/>
                </a:buClr>
                <a:buSzPts val="800"/>
                <a:buFont typeface="Roboto"/>
                <a:buChar char="●"/>
              </a:pPr>
              <a:r>
                <a:rPr lang="en-GB" b="1" dirty="0">
                  <a:solidFill>
                    <a:srgbClr val="00B0F0"/>
                  </a:solidFill>
                </a:rPr>
                <a:t>Preparation for practice</a:t>
              </a:r>
              <a:endParaRPr b="1" dirty="0">
                <a:solidFill>
                  <a:srgbClr val="00B0F0"/>
                </a:solidFill>
              </a:endParaRPr>
            </a:p>
            <a:p>
              <a:pPr marL="457200" lvl="0" indent="-279400" algn="l" rtl="0">
                <a:spcBef>
                  <a:spcPts val="0"/>
                </a:spcBef>
                <a:spcAft>
                  <a:spcPts val="0"/>
                </a:spcAft>
                <a:buClr>
                  <a:srgbClr val="A72A1E"/>
                </a:buClr>
                <a:buSzPts val="800"/>
                <a:buFont typeface="Roboto"/>
                <a:buChar char="●"/>
              </a:pPr>
              <a:r>
                <a:rPr lang="en-GB" b="1" dirty="0">
                  <a:solidFill>
                    <a:srgbClr val="6AA84F"/>
                  </a:solidFill>
                </a:rPr>
                <a:t>Research project</a:t>
              </a:r>
              <a:endParaRPr b="1" dirty="0">
                <a:solidFill>
                  <a:srgbClr val="6AA84F"/>
                </a:solidFill>
              </a:endParaRPr>
            </a:p>
            <a:p>
              <a:pPr marL="457200" lvl="0" indent="-279400" algn="l" rtl="0">
                <a:spcBef>
                  <a:spcPts val="0"/>
                </a:spcBef>
                <a:spcAft>
                  <a:spcPts val="0"/>
                </a:spcAft>
                <a:buClr>
                  <a:srgbClr val="A72A1E"/>
                </a:buClr>
                <a:buSzPts val="800"/>
                <a:buFont typeface="Roboto"/>
                <a:buChar char="●"/>
              </a:pPr>
              <a:r>
                <a:rPr lang="en-GB" b="1" dirty="0">
                  <a:solidFill>
                    <a:srgbClr val="F1C232"/>
                  </a:solidFill>
                </a:rPr>
                <a:t>Leadership of self and others</a:t>
              </a:r>
            </a:p>
            <a:p>
              <a:pPr marL="457200" lvl="0" indent="-279400" algn="l" rtl="0">
                <a:spcBef>
                  <a:spcPts val="0"/>
                </a:spcBef>
                <a:spcAft>
                  <a:spcPts val="0"/>
                </a:spcAft>
                <a:buClr>
                  <a:srgbClr val="A72A1E"/>
                </a:buClr>
                <a:buSzPts val="800"/>
                <a:buFont typeface="Roboto"/>
                <a:buChar char="●"/>
              </a:pPr>
              <a:r>
                <a:rPr lang="en-GB" b="1" dirty="0">
                  <a:solidFill>
                    <a:srgbClr val="0070C0"/>
                  </a:solidFill>
                  <a:latin typeface="Roboto"/>
                  <a:ea typeface="Roboto"/>
                  <a:cs typeface="Roboto"/>
                  <a:sym typeface="Roboto"/>
                </a:rPr>
                <a:t>Placements 3, 4 &amp; 5</a:t>
              </a:r>
              <a:endParaRPr b="1" dirty="0">
                <a:solidFill>
                  <a:srgbClr val="0070C0"/>
                </a:solidFill>
                <a:latin typeface="Roboto"/>
                <a:ea typeface="Roboto"/>
                <a:cs typeface="Roboto"/>
                <a:sym typeface="Roboto"/>
              </a:endParaRPr>
            </a:p>
          </p:txBody>
        </p:sp>
      </p:grpSp>
      <p:grpSp>
        <p:nvGrpSpPr>
          <p:cNvPr id="19" name="Google Shape;117;p15">
            <a:extLst>
              <a:ext uri="{FF2B5EF4-FFF2-40B4-BE49-F238E27FC236}">
                <a16:creationId xmlns:a16="http://schemas.microsoft.com/office/drawing/2014/main" id="{CF273C6D-8A8A-1932-273D-3227ADDCCD69}"/>
              </a:ext>
            </a:extLst>
          </p:cNvPr>
          <p:cNvGrpSpPr/>
          <p:nvPr/>
        </p:nvGrpSpPr>
        <p:grpSpPr>
          <a:xfrm>
            <a:off x="887784" y="3533013"/>
            <a:ext cx="10511735" cy="1355937"/>
            <a:chOff x="1593000" y="2322568"/>
            <a:chExt cx="5957975" cy="643500"/>
          </a:xfrm>
        </p:grpSpPr>
        <p:sp>
          <p:nvSpPr>
            <p:cNvPr id="20" name="Google Shape;118;p15">
              <a:extLst>
                <a:ext uri="{FF2B5EF4-FFF2-40B4-BE49-F238E27FC236}">
                  <a16:creationId xmlns:a16="http://schemas.microsoft.com/office/drawing/2014/main" id="{032608D6-22DB-0621-EF82-09460775748B}"/>
                </a:ext>
              </a:extLst>
            </p:cNvPr>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19;p15">
              <a:extLst>
                <a:ext uri="{FF2B5EF4-FFF2-40B4-BE49-F238E27FC236}">
                  <a16:creationId xmlns:a16="http://schemas.microsoft.com/office/drawing/2014/main" id="{F0A26DAD-527B-A64C-4C4D-0D6D85E26E6C}"/>
                </a:ext>
              </a:extLst>
            </p:cNvPr>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20;p15">
              <a:extLst>
                <a:ext uri="{FF2B5EF4-FFF2-40B4-BE49-F238E27FC236}">
                  <a16:creationId xmlns:a16="http://schemas.microsoft.com/office/drawing/2014/main" id="{C8F20205-D33E-1D85-3337-17CB1260379C}"/>
                </a:ext>
              </a:extLst>
            </p:cNvPr>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21;p15">
              <a:extLst>
                <a:ext uri="{FF2B5EF4-FFF2-40B4-BE49-F238E27FC236}">
                  <a16:creationId xmlns:a16="http://schemas.microsoft.com/office/drawing/2014/main" id="{2A6B94B7-4074-B58C-4B04-E2BFB8D9C179}"/>
                </a:ext>
              </a:extLst>
            </p:cNvPr>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2200" b="1" dirty="0">
                  <a:solidFill>
                    <a:srgbClr val="FFFFFF"/>
                  </a:solidFill>
                  <a:latin typeface="Roboto Medium"/>
                  <a:ea typeface="Roboto Medium"/>
                  <a:cs typeface="Roboto Medium"/>
                  <a:sym typeface="Roboto Medium"/>
                </a:rPr>
                <a:t>Degree </a:t>
              </a:r>
            </a:p>
            <a:p>
              <a:pPr marL="0" lvl="0" indent="0" algn="l" rtl="0">
                <a:lnSpc>
                  <a:spcPct val="115000"/>
                </a:lnSpc>
                <a:spcBef>
                  <a:spcPts val="0"/>
                </a:spcBef>
                <a:spcAft>
                  <a:spcPts val="0"/>
                </a:spcAft>
                <a:buNone/>
              </a:pPr>
              <a:r>
                <a:rPr lang="en-GB" sz="2200" b="1" dirty="0">
                  <a:solidFill>
                    <a:srgbClr val="FFFFFF"/>
                  </a:solidFill>
                  <a:latin typeface="Roboto Medium"/>
                  <a:ea typeface="Roboto Medium"/>
                  <a:cs typeface="Roboto Medium"/>
                  <a:sym typeface="Roboto Medium"/>
                </a:rPr>
                <a:t>Apprenticeship</a:t>
              </a:r>
              <a:endParaRPr sz="2200" b="1" dirty="0">
                <a:solidFill>
                  <a:srgbClr val="FFFFFF"/>
                </a:solidFill>
                <a:latin typeface="Roboto"/>
                <a:ea typeface="Roboto"/>
                <a:cs typeface="Roboto"/>
                <a:sym typeface="Roboto"/>
              </a:endParaRPr>
            </a:p>
          </p:txBody>
        </p:sp>
        <p:sp>
          <p:nvSpPr>
            <p:cNvPr id="24" name="Google Shape;122;p15">
              <a:extLst>
                <a:ext uri="{FF2B5EF4-FFF2-40B4-BE49-F238E27FC236}">
                  <a16:creationId xmlns:a16="http://schemas.microsoft.com/office/drawing/2014/main" id="{AF18E2D1-F1AE-0E90-8FD5-F0AED049FA85}"/>
                </a:ext>
              </a:extLst>
            </p:cNvPr>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GB" b="1" dirty="0">
                  <a:solidFill>
                    <a:schemeClr val="bg1"/>
                  </a:solidFill>
                </a:rPr>
                <a:t>Year 3</a:t>
              </a:r>
              <a:endParaRPr b="1" dirty="0">
                <a:solidFill>
                  <a:schemeClr val="bg1"/>
                </a:solidFill>
              </a:endParaRPr>
            </a:p>
          </p:txBody>
        </p:sp>
      </p:grpSp>
      <p:sp>
        <p:nvSpPr>
          <p:cNvPr id="25" name="Google Shape;137;p15">
            <a:extLst>
              <a:ext uri="{FF2B5EF4-FFF2-40B4-BE49-F238E27FC236}">
                <a16:creationId xmlns:a16="http://schemas.microsoft.com/office/drawing/2014/main" id="{34B9D0D8-09CA-7948-BEF7-B39D1A81FEAD}"/>
              </a:ext>
            </a:extLst>
          </p:cNvPr>
          <p:cNvSpPr txBox="1"/>
          <p:nvPr/>
        </p:nvSpPr>
        <p:spPr>
          <a:xfrm>
            <a:off x="5878638" y="3748067"/>
            <a:ext cx="4610896" cy="923299"/>
          </a:xfrm>
          <a:prstGeom prst="rect">
            <a:avLst/>
          </a:prstGeom>
          <a:noFill/>
          <a:ln>
            <a:noFill/>
          </a:ln>
        </p:spPr>
        <p:txBody>
          <a:bodyPr spcFirstLastPara="1" wrap="square" lIns="91425" tIns="91425" rIns="91425" bIns="91425" anchor="t" anchorCtr="0">
            <a:spAutoFit/>
          </a:bodyPr>
          <a:lstStyle/>
          <a:p>
            <a:pPr marL="457200" lvl="0" indent="-273050" algn="l" rtl="0">
              <a:spcBef>
                <a:spcPts val="0"/>
              </a:spcBef>
              <a:spcAft>
                <a:spcPts val="0"/>
              </a:spcAft>
              <a:buClr>
                <a:srgbClr val="A72A1E"/>
              </a:buClr>
              <a:buSzPts val="700"/>
              <a:buFont typeface="Roboto"/>
              <a:buChar char="●"/>
            </a:pPr>
            <a:r>
              <a:rPr lang="en-GB" sz="1600" b="1" dirty="0">
                <a:solidFill>
                  <a:srgbClr val="0070C0"/>
                </a:solidFill>
              </a:rPr>
              <a:t>Placements 2 &amp; 3</a:t>
            </a:r>
            <a:endParaRPr sz="1600" b="1" dirty="0">
              <a:solidFill>
                <a:srgbClr val="0070C0"/>
              </a:solidFill>
            </a:endParaRPr>
          </a:p>
          <a:p>
            <a:pPr marL="457200" lvl="0" indent="-273050" algn="l" rtl="0">
              <a:spcBef>
                <a:spcPts val="0"/>
              </a:spcBef>
              <a:spcAft>
                <a:spcPts val="0"/>
              </a:spcAft>
              <a:buClr>
                <a:srgbClr val="A72A1E"/>
              </a:buClr>
              <a:buSzPts val="700"/>
              <a:buFont typeface="Roboto"/>
              <a:buChar char="●"/>
            </a:pPr>
            <a:r>
              <a:rPr lang="en-GB" sz="1600" b="1" dirty="0">
                <a:solidFill>
                  <a:srgbClr val="6AA84F"/>
                </a:solidFill>
              </a:rPr>
              <a:t>Research project</a:t>
            </a:r>
            <a:endParaRPr sz="1600" b="1" dirty="0">
              <a:solidFill>
                <a:srgbClr val="6AA84F"/>
              </a:solidFill>
            </a:endParaRPr>
          </a:p>
          <a:p>
            <a:pPr marL="457200" lvl="0" indent="-273050" algn="l" rtl="0">
              <a:spcBef>
                <a:spcPts val="0"/>
              </a:spcBef>
              <a:spcAft>
                <a:spcPts val="0"/>
              </a:spcAft>
              <a:buClr>
                <a:srgbClr val="A72A1E"/>
              </a:buClr>
              <a:buSzPts val="700"/>
              <a:buFont typeface="Roboto"/>
              <a:buChar char="●"/>
            </a:pPr>
            <a:r>
              <a:rPr lang="en-GB" sz="1600" b="1" dirty="0">
                <a:solidFill>
                  <a:srgbClr val="F1C232"/>
                </a:solidFill>
              </a:rPr>
              <a:t>Leadership of self and others</a:t>
            </a:r>
            <a:endParaRPr sz="1600" b="1" dirty="0"/>
          </a:p>
        </p:txBody>
      </p:sp>
    </p:spTree>
    <p:extLst>
      <p:ext uri="{BB962C8B-B14F-4D97-AF65-F5344CB8AC3E}">
        <p14:creationId xmlns:p14="http://schemas.microsoft.com/office/powerpoint/2010/main" val="3002890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F84AE197-C488-632F-D6DD-028D073B8BD6}"/>
              </a:ext>
            </a:extLst>
          </p:cNvPr>
          <p:cNvSpPr txBox="1">
            <a:spLocks/>
          </p:cNvSpPr>
          <p:nvPr/>
        </p:nvSpPr>
        <p:spPr>
          <a:xfrm>
            <a:off x="848696" y="840878"/>
            <a:ext cx="7335390" cy="1915357"/>
          </a:xfrm>
          <a:prstGeom prst="rect">
            <a:avLst/>
          </a:prstGeom>
        </p:spPr>
        <p:txBody>
          <a:bodyPr vert="horz" lIns="0" tIns="45720" rIns="0" bIns="45720" rtlCol="0">
            <a:noAutofit/>
          </a:bodyPr>
          <a:lstStyle>
            <a:lvl1pPr marL="6350" indent="0" algn="l" defTabSz="914400" rtl="0" eaLnBrk="1" latinLnBrk="0" hangingPunct="1">
              <a:lnSpc>
                <a:spcPct val="130000"/>
              </a:lnSpc>
              <a:spcBef>
                <a:spcPts val="0"/>
              </a:spcBef>
              <a:buSzPct val="100000"/>
              <a:buFont typeface="Wingdings" pitchFamily="2" charset="2"/>
              <a:buNone/>
              <a:tabLst/>
              <a:defRPr sz="2800" kern="1200">
                <a:solidFill>
                  <a:schemeClr val="bg1"/>
                </a:solidFill>
                <a:latin typeface="+mj-lt"/>
                <a:ea typeface="+mn-ea"/>
                <a:cs typeface="+mn-cs"/>
              </a:defRPr>
            </a:lvl1pPr>
            <a:lvl2pPr marL="269875"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2pPr>
            <a:lvl3pPr marL="450850"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3pPr>
            <a:lvl4pPr marL="623888"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4pPr>
            <a:lvl5pPr marL="804862"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effectLst>
                  <a:outerShdw blurRad="38100" dist="38100" dir="2700000" algn="tl">
                    <a:srgbClr val="000000">
                      <a:alpha val="43137"/>
                    </a:srgbClr>
                  </a:outerShdw>
                </a:effectLst>
              </a:rPr>
              <a:t>Modules</a:t>
            </a:r>
          </a:p>
        </p:txBody>
      </p:sp>
      <p:grpSp>
        <p:nvGrpSpPr>
          <p:cNvPr id="19" name="Google Shape;117;p15">
            <a:extLst>
              <a:ext uri="{FF2B5EF4-FFF2-40B4-BE49-F238E27FC236}">
                <a16:creationId xmlns:a16="http://schemas.microsoft.com/office/drawing/2014/main" id="{CF273C6D-8A8A-1932-273D-3227ADDCCD69}"/>
              </a:ext>
            </a:extLst>
          </p:cNvPr>
          <p:cNvGrpSpPr/>
          <p:nvPr/>
        </p:nvGrpSpPr>
        <p:grpSpPr>
          <a:xfrm>
            <a:off x="849119" y="1896214"/>
            <a:ext cx="10511735" cy="1355937"/>
            <a:chOff x="1593000" y="2322568"/>
            <a:chExt cx="5957975" cy="643500"/>
          </a:xfrm>
        </p:grpSpPr>
        <p:sp>
          <p:nvSpPr>
            <p:cNvPr id="20" name="Google Shape;118;p15">
              <a:extLst>
                <a:ext uri="{FF2B5EF4-FFF2-40B4-BE49-F238E27FC236}">
                  <a16:creationId xmlns:a16="http://schemas.microsoft.com/office/drawing/2014/main" id="{032608D6-22DB-0621-EF82-09460775748B}"/>
                </a:ext>
              </a:extLst>
            </p:cNvPr>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19;p15">
              <a:extLst>
                <a:ext uri="{FF2B5EF4-FFF2-40B4-BE49-F238E27FC236}">
                  <a16:creationId xmlns:a16="http://schemas.microsoft.com/office/drawing/2014/main" id="{F0A26DAD-527B-A64C-4C4D-0D6D85E26E6C}"/>
                </a:ext>
              </a:extLst>
            </p:cNvPr>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20;p15">
              <a:extLst>
                <a:ext uri="{FF2B5EF4-FFF2-40B4-BE49-F238E27FC236}">
                  <a16:creationId xmlns:a16="http://schemas.microsoft.com/office/drawing/2014/main" id="{C8F20205-D33E-1D85-3337-17CB1260379C}"/>
                </a:ext>
              </a:extLst>
            </p:cNvPr>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21;p15">
              <a:extLst>
                <a:ext uri="{FF2B5EF4-FFF2-40B4-BE49-F238E27FC236}">
                  <a16:creationId xmlns:a16="http://schemas.microsoft.com/office/drawing/2014/main" id="{2A6B94B7-4074-B58C-4B04-E2BFB8D9C179}"/>
                </a:ext>
              </a:extLst>
            </p:cNvPr>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2200" b="1" dirty="0">
                  <a:solidFill>
                    <a:srgbClr val="FFFFFF"/>
                  </a:solidFill>
                  <a:latin typeface="Roboto Medium"/>
                  <a:ea typeface="Roboto Medium"/>
                  <a:cs typeface="Roboto Medium"/>
                  <a:sym typeface="Roboto Medium"/>
                </a:rPr>
                <a:t>Degree </a:t>
              </a:r>
            </a:p>
            <a:p>
              <a:pPr marL="0" lvl="0" indent="0" algn="l" rtl="0">
                <a:lnSpc>
                  <a:spcPct val="115000"/>
                </a:lnSpc>
                <a:spcBef>
                  <a:spcPts val="0"/>
                </a:spcBef>
                <a:spcAft>
                  <a:spcPts val="0"/>
                </a:spcAft>
                <a:buNone/>
              </a:pPr>
              <a:r>
                <a:rPr lang="en-GB" sz="2200" b="1" dirty="0">
                  <a:solidFill>
                    <a:srgbClr val="FFFFFF"/>
                  </a:solidFill>
                  <a:latin typeface="Roboto Medium"/>
                  <a:ea typeface="Roboto Medium"/>
                  <a:cs typeface="Roboto Medium"/>
                  <a:sym typeface="Roboto Medium"/>
                </a:rPr>
                <a:t>Apprenticeship</a:t>
              </a:r>
              <a:endParaRPr sz="2200" b="1" dirty="0">
                <a:solidFill>
                  <a:srgbClr val="FFFFFF"/>
                </a:solidFill>
                <a:latin typeface="Roboto"/>
                <a:ea typeface="Roboto"/>
                <a:cs typeface="Roboto"/>
                <a:sym typeface="Roboto"/>
              </a:endParaRPr>
            </a:p>
          </p:txBody>
        </p:sp>
        <p:sp>
          <p:nvSpPr>
            <p:cNvPr id="24" name="Google Shape;122;p15">
              <a:extLst>
                <a:ext uri="{FF2B5EF4-FFF2-40B4-BE49-F238E27FC236}">
                  <a16:creationId xmlns:a16="http://schemas.microsoft.com/office/drawing/2014/main" id="{AF18E2D1-F1AE-0E90-8FD5-F0AED049FA85}"/>
                </a:ext>
              </a:extLst>
            </p:cNvPr>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GB" b="1" dirty="0">
                  <a:solidFill>
                    <a:schemeClr val="bg1"/>
                  </a:solidFill>
                </a:rPr>
                <a:t>Year 4</a:t>
              </a:r>
              <a:endParaRPr b="1" dirty="0">
                <a:solidFill>
                  <a:schemeClr val="bg1"/>
                </a:solidFill>
              </a:endParaRPr>
            </a:p>
          </p:txBody>
        </p:sp>
      </p:grpSp>
      <p:sp>
        <p:nvSpPr>
          <p:cNvPr id="25" name="Google Shape;137;p15">
            <a:extLst>
              <a:ext uri="{FF2B5EF4-FFF2-40B4-BE49-F238E27FC236}">
                <a16:creationId xmlns:a16="http://schemas.microsoft.com/office/drawing/2014/main" id="{34B9D0D8-09CA-7948-BEF7-B39D1A81FEAD}"/>
              </a:ext>
            </a:extLst>
          </p:cNvPr>
          <p:cNvSpPr txBox="1"/>
          <p:nvPr/>
        </p:nvSpPr>
        <p:spPr>
          <a:xfrm>
            <a:off x="6035895" y="2120082"/>
            <a:ext cx="4610896" cy="677078"/>
          </a:xfrm>
          <a:prstGeom prst="rect">
            <a:avLst/>
          </a:prstGeom>
          <a:noFill/>
          <a:ln>
            <a:noFill/>
          </a:ln>
        </p:spPr>
        <p:txBody>
          <a:bodyPr spcFirstLastPara="1" wrap="square" lIns="91425" tIns="91425" rIns="91425" bIns="91425" anchor="t" anchorCtr="0">
            <a:spAutoFit/>
          </a:bodyPr>
          <a:lstStyle/>
          <a:p>
            <a:pPr marL="457200" lvl="0" indent="-273050" algn="l" rtl="0">
              <a:spcBef>
                <a:spcPts val="0"/>
              </a:spcBef>
              <a:spcAft>
                <a:spcPts val="0"/>
              </a:spcAft>
              <a:buClr>
                <a:srgbClr val="A72A1E"/>
              </a:buClr>
              <a:buSzPts val="700"/>
              <a:buFont typeface="Roboto"/>
              <a:buChar char="●"/>
            </a:pPr>
            <a:r>
              <a:rPr lang="en-GB" sz="1600" b="1" dirty="0">
                <a:solidFill>
                  <a:srgbClr val="0070C0"/>
                </a:solidFill>
              </a:rPr>
              <a:t>Placements 4</a:t>
            </a:r>
            <a:endParaRPr sz="1600" b="1" dirty="0">
              <a:solidFill>
                <a:srgbClr val="0070C0"/>
              </a:solidFill>
            </a:endParaRPr>
          </a:p>
          <a:p>
            <a:pPr marL="457200" lvl="0" indent="-273050" algn="l" rtl="0">
              <a:spcBef>
                <a:spcPts val="0"/>
              </a:spcBef>
              <a:spcAft>
                <a:spcPts val="0"/>
              </a:spcAft>
              <a:buClr>
                <a:srgbClr val="A72A1E"/>
              </a:buClr>
              <a:buSzPts val="700"/>
              <a:buFont typeface="Roboto"/>
              <a:buChar char="●"/>
            </a:pPr>
            <a:r>
              <a:rPr lang="en-GB" sz="1600" b="1" dirty="0">
                <a:solidFill>
                  <a:srgbClr val="0070C0"/>
                </a:solidFill>
              </a:rPr>
              <a:t>Preparation for practice</a:t>
            </a:r>
            <a:endParaRPr sz="1600" b="1" dirty="0">
              <a:solidFill>
                <a:srgbClr val="0070C0"/>
              </a:solidFill>
            </a:endParaRPr>
          </a:p>
        </p:txBody>
      </p:sp>
      <p:sp>
        <p:nvSpPr>
          <p:cNvPr id="7" name="TextBox 6">
            <a:extLst>
              <a:ext uri="{FF2B5EF4-FFF2-40B4-BE49-F238E27FC236}">
                <a16:creationId xmlns:a16="http://schemas.microsoft.com/office/drawing/2014/main" id="{C1D6B54D-F0E8-42E7-6794-1F1C403F32CF}"/>
              </a:ext>
            </a:extLst>
          </p:cNvPr>
          <p:cNvSpPr txBox="1"/>
          <p:nvPr/>
        </p:nvSpPr>
        <p:spPr>
          <a:xfrm>
            <a:off x="835692" y="3346429"/>
            <a:ext cx="6921467" cy="369332"/>
          </a:xfrm>
          <a:prstGeom prst="rect">
            <a:avLst/>
          </a:prstGeom>
          <a:noFill/>
        </p:spPr>
        <p:txBody>
          <a:bodyPr wrap="square">
            <a:spAutoFit/>
          </a:bodyPr>
          <a:lstStyle/>
          <a:p>
            <a:pPr marL="0" lvl="0" indent="0" algn="l" rtl="0">
              <a:spcBef>
                <a:spcPts val="0"/>
              </a:spcBef>
              <a:spcAft>
                <a:spcPts val="0"/>
              </a:spcAft>
              <a:buNone/>
            </a:pPr>
            <a:r>
              <a:rPr lang="en-GB" dirty="0">
                <a:solidFill>
                  <a:schemeClr val="bg1"/>
                </a:solidFill>
              </a:rPr>
              <a:t>(Year 4 of the apprenticeship finishes just after Christmas).</a:t>
            </a:r>
          </a:p>
        </p:txBody>
      </p:sp>
    </p:spTree>
    <p:extLst>
      <p:ext uri="{BB962C8B-B14F-4D97-AF65-F5344CB8AC3E}">
        <p14:creationId xmlns:p14="http://schemas.microsoft.com/office/powerpoint/2010/main" val="1699300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B976-3A28-4B4B-997F-48A5DA85B10C}"/>
              </a:ext>
            </a:extLst>
          </p:cNvPr>
          <p:cNvSpPr>
            <a:spLocks noGrp="1"/>
          </p:cNvSpPr>
          <p:nvPr>
            <p:ph type="title"/>
          </p:nvPr>
        </p:nvSpPr>
        <p:spPr>
          <a:xfrm>
            <a:off x="52625" y="111760"/>
            <a:ext cx="12086750" cy="1491139"/>
          </a:xfrm>
        </p:spPr>
        <p:txBody>
          <a:bodyPr anchor="b">
            <a:noAutofit/>
          </a:bodyPr>
          <a:lstStyle/>
          <a:p>
            <a:pPr algn="ctr"/>
            <a:r>
              <a:rPr lang="en-GB" sz="4400" b="1" dirty="0">
                <a:effectLst>
                  <a:outerShdw blurRad="38100" dist="38100" dir="2700000" algn="tl">
                    <a:srgbClr val="000000">
                      <a:alpha val="43137"/>
                    </a:srgbClr>
                  </a:outerShdw>
                </a:effectLst>
              </a:rPr>
              <a:t>CSP Principles of practice education</a:t>
            </a:r>
          </a:p>
        </p:txBody>
      </p:sp>
      <p:sp>
        <p:nvSpPr>
          <p:cNvPr id="3" name="TextBox 2">
            <a:extLst>
              <a:ext uri="{FF2B5EF4-FFF2-40B4-BE49-F238E27FC236}">
                <a16:creationId xmlns:a16="http://schemas.microsoft.com/office/drawing/2014/main" id="{C30967E5-DE5A-443F-8610-B6AC22483446}"/>
              </a:ext>
            </a:extLst>
          </p:cNvPr>
          <p:cNvSpPr txBox="1"/>
          <p:nvPr/>
        </p:nvSpPr>
        <p:spPr>
          <a:xfrm>
            <a:off x="1493520" y="3004453"/>
            <a:ext cx="4937760" cy="2862322"/>
          </a:xfrm>
          <a:prstGeom prst="rect">
            <a:avLst/>
          </a:prstGeom>
          <a:noFill/>
        </p:spPr>
        <p:txBody>
          <a:bodyPr wrap="square" rtlCol="0">
            <a:spAutoFit/>
          </a:bodyPr>
          <a:lstStyle/>
          <a:p>
            <a:r>
              <a:rPr lang="en-GB" sz="2000" dirty="0">
                <a:solidFill>
                  <a:schemeClr val="bg1"/>
                </a:solidFill>
              </a:rPr>
              <a:t>The principles of practice-based learning support the development of quality, sustainable placement opportunities for pre-registration physiotherapy &amp; occupational therapy learners.</a:t>
            </a:r>
          </a:p>
          <a:p>
            <a:pPr algn="ctr"/>
            <a:endParaRPr lang="en-GB" sz="2000" b="1" dirty="0">
              <a:solidFill>
                <a:srgbClr val="FFC000"/>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p:txBody>
      </p:sp>
      <p:pic>
        <p:nvPicPr>
          <p:cNvPr id="5" name="Picture 4" descr="A poster with people standing and standing in front of a pink background&#10;&#10;Description automatically generated">
            <a:extLst>
              <a:ext uri="{FF2B5EF4-FFF2-40B4-BE49-F238E27FC236}">
                <a16:creationId xmlns:a16="http://schemas.microsoft.com/office/drawing/2014/main" id="{9A3AAEBF-EA82-AAEE-6DD6-6B1C7EB725A8}"/>
              </a:ext>
            </a:extLst>
          </p:cNvPr>
          <p:cNvPicPr>
            <a:picLocks noChangeAspect="1"/>
          </p:cNvPicPr>
          <p:nvPr/>
        </p:nvPicPr>
        <p:blipFill>
          <a:blip r:embed="rId3"/>
          <a:stretch>
            <a:fillRect/>
          </a:stretch>
        </p:blipFill>
        <p:spPr>
          <a:xfrm>
            <a:off x="7399020" y="2770408"/>
            <a:ext cx="2324100" cy="33304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0787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B976-3A28-4B4B-997F-48A5DA85B10C}"/>
              </a:ext>
            </a:extLst>
          </p:cNvPr>
          <p:cNvSpPr>
            <a:spLocks noGrp="1"/>
          </p:cNvSpPr>
          <p:nvPr>
            <p:ph type="title"/>
          </p:nvPr>
        </p:nvSpPr>
        <p:spPr>
          <a:xfrm>
            <a:off x="52625" y="111760"/>
            <a:ext cx="12086750" cy="1491139"/>
          </a:xfrm>
        </p:spPr>
        <p:txBody>
          <a:bodyPr anchor="b">
            <a:noAutofit/>
          </a:bodyPr>
          <a:lstStyle/>
          <a:p>
            <a:pPr algn="ctr"/>
            <a:r>
              <a:rPr lang="en-GB" sz="4400" b="1" dirty="0">
                <a:effectLst>
                  <a:outerShdw blurRad="38100" dist="38100" dir="2700000" algn="tl">
                    <a:srgbClr val="000000">
                      <a:alpha val="43137"/>
                    </a:srgbClr>
                  </a:outerShdw>
                </a:effectLst>
              </a:rPr>
              <a:t>Principles of practice education</a:t>
            </a:r>
          </a:p>
        </p:txBody>
      </p:sp>
      <p:sp>
        <p:nvSpPr>
          <p:cNvPr id="3" name="TextBox 2">
            <a:extLst>
              <a:ext uri="{FF2B5EF4-FFF2-40B4-BE49-F238E27FC236}">
                <a16:creationId xmlns:a16="http://schemas.microsoft.com/office/drawing/2014/main" id="{C30967E5-DE5A-443F-8610-B6AC22483446}"/>
              </a:ext>
            </a:extLst>
          </p:cNvPr>
          <p:cNvSpPr txBox="1"/>
          <p:nvPr/>
        </p:nvSpPr>
        <p:spPr>
          <a:xfrm>
            <a:off x="619760" y="2233275"/>
            <a:ext cx="11389360" cy="5324535"/>
          </a:xfrm>
          <a:prstGeom prst="rect">
            <a:avLst/>
          </a:prstGeom>
          <a:noFill/>
        </p:spPr>
        <p:txBody>
          <a:bodyPr wrap="square" rtlCol="0">
            <a:spAutoFit/>
          </a:bodyPr>
          <a:lstStyle/>
          <a:p>
            <a:pPr marL="457200" indent="-457200">
              <a:buAutoNum type="arabicPeriod"/>
            </a:pPr>
            <a:r>
              <a:rPr lang="en-GB" sz="2000" dirty="0">
                <a:solidFill>
                  <a:schemeClr val="bg1"/>
                </a:solidFill>
              </a:rPr>
              <a:t>Co-produced</a:t>
            </a:r>
          </a:p>
          <a:p>
            <a:pPr marL="457200" indent="-457200">
              <a:buAutoNum type="arabicPeriod"/>
            </a:pPr>
            <a:endParaRPr lang="en-GB" sz="2000" dirty="0">
              <a:solidFill>
                <a:schemeClr val="bg1"/>
              </a:solidFill>
            </a:endParaRPr>
          </a:p>
          <a:p>
            <a:pPr marL="457200" indent="-457200">
              <a:buAutoNum type="arabicPeriod"/>
            </a:pPr>
            <a:r>
              <a:rPr lang="en-GB" sz="2000" dirty="0">
                <a:solidFill>
                  <a:schemeClr val="bg1"/>
                </a:solidFill>
              </a:rPr>
              <a:t>Take place across all areas, pillars &amp; levels of practice</a:t>
            </a:r>
          </a:p>
          <a:p>
            <a:pPr marL="457200" indent="-457200">
              <a:buAutoNum type="arabicPeriod"/>
            </a:pPr>
            <a:endParaRPr lang="en-GB" sz="2000" dirty="0">
              <a:solidFill>
                <a:schemeClr val="bg1"/>
              </a:solidFill>
            </a:endParaRPr>
          </a:p>
          <a:p>
            <a:pPr marL="457200" indent="-457200">
              <a:buAutoNum type="arabicPeriod"/>
            </a:pPr>
            <a:r>
              <a:rPr lang="en-GB" sz="2000" dirty="0">
                <a:solidFill>
                  <a:schemeClr val="bg1"/>
                </a:solidFill>
              </a:rPr>
              <a:t>Must be welcoming &amp; inclusive for all</a:t>
            </a:r>
          </a:p>
          <a:p>
            <a:pPr marL="457200" indent="-457200">
              <a:buAutoNum type="arabicPeriod"/>
            </a:pPr>
            <a:endParaRPr lang="en-GB" sz="2000" dirty="0">
              <a:solidFill>
                <a:schemeClr val="bg1"/>
              </a:solidFill>
            </a:endParaRPr>
          </a:p>
          <a:p>
            <a:pPr marL="457200" indent="-457200">
              <a:buAutoNum type="arabicPeriod"/>
            </a:pPr>
            <a:r>
              <a:rPr lang="en-GB" sz="2000" dirty="0">
                <a:solidFill>
                  <a:schemeClr val="bg1"/>
                </a:solidFill>
              </a:rPr>
              <a:t>Use flexible, appropriate &amp; supportive models of supervision &amp; delivery</a:t>
            </a:r>
          </a:p>
          <a:p>
            <a:pPr marL="457200" indent="-457200">
              <a:buAutoNum type="arabicPeriod"/>
            </a:pPr>
            <a:endParaRPr lang="en-GB" sz="2000" dirty="0">
              <a:solidFill>
                <a:schemeClr val="bg1"/>
              </a:solidFill>
            </a:endParaRPr>
          </a:p>
          <a:p>
            <a:pPr marL="457200" indent="-457200">
              <a:buAutoNum type="arabicPeriod"/>
            </a:pPr>
            <a:r>
              <a:rPr lang="en-GB" sz="2000" dirty="0">
                <a:solidFill>
                  <a:schemeClr val="bg1"/>
                </a:solidFill>
              </a:rPr>
              <a:t>Adopts a whole team approach</a:t>
            </a:r>
          </a:p>
          <a:p>
            <a:pPr marL="457200" indent="-457200">
              <a:buAutoNum type="arabicPeriod"/>
            </a:pPr>
            <a:endParaRPr lang="en-GB" sz="2000" dirty="0">
              <a:solidFill>
                <a:schemeClr val="bg1"/>
              </a:solidFill>
            </a:endParaRPr>
          </a:p>
          <a:p>
            <a:pPr marL="457200" indent="-457200">
              <a:buAutoNum type="arabicPeriod"/>
            </a:pPr>
            <a:r>
              <a:rPr lang="en-GB" sz="2000" dirty="0">
                <a:solidFill>
                  <a:schemeClr val="bg1"/>
                </a:solidFill>
              </a:rPr>
              <a:t>The role of the practice educator is valued, respected &amp; recognised</a:t>
            </a:r>
          </a:p>
          <a:p>
            <a:pPr marL="457200" indent="-457200">
              <a:buAutoNum type="arabicPeriod"/>
            </a:pPr>
            <a:endParaRPr lang="en-GB" sz="2000" dirty="0">
              <a:solidFill>
                <a:schemeClr val="bg1"/>
              </a:solidFill>
            </a:endParaRPr>
          </a:p>
          <a:p>
            <a:pPr marL="457200" indent="-457200">
              <a:buAutoNum type="arabicPeriod"/>
            </a:pPr>
            <a:r>
              <a:rPr lang="en-GB" sz="2000" dirty="0">
                <a:solidFill>
                  <a:schemeClr val="bg1"/>
                </a:solidFill>
              </a:rPr>
              <a:t>Is evaluated</a:t>
            </a:r>
          </a:p>
          <a:p>
            <a:pPr algn="ctr"/>
            <a:endParaRPr lang="en-GB" sz="2000" b="1" dirty="0">
              <a:solidFill>
                <a:srgbClr val="FFC000"/>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p:txBody>
      </p:sp>
    </p:spTree>
    <p:extLst>
      <p:ext uri="{BB962C8B-B14F-4D97-AF65-F5344CB8AC3E}">
        <p14:creationId xmlns:p14="http://schemas.microsoft.com/office/powerpoint/2010/main" val="4290723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B976-3A28-4B4B-997F-48A5DA85B10C}"/>
              </a:ext>
            </a:extLst>
          </p:cNvPr>
          <p:cNvSpPr>
            <a:spLocks noGrp="1"/>
          </p:cNvSpPr>
          <p:nvPr>
            <p:ph type="title"/>
          </p:nvPr>
        </p:nvSpPr>
        <p:spPr>
          <a:xfrm>
            <a:off x="52625" y="111760"/>
            <a:ext cx="12086750" cy="1491139"/>
          </a:xfrm>
        </p:spPr>
        <p:txBody>
          <a:bodyPr anchor="b">
            <a:noAutofit/>
          </a:bodyPr>
          <a:lstStyle/>
          <a:p>
            <a:pPr algn="ctr"/>
            <a:r>
              <a:rPr lang="en-GB" sz="4400" b="1" dirty="0">
                <a:effectLst>
                  <a:outerShdw blurRad="38100" dist="38100" dir="2700000" algn="tl">
                    <a:srgbClr val="000000">
                      <a:alpha val="43137"/>
                    </a:srgbClr>
                  </a:outerShdw>
                </a:effectLst>
              </a:rPr>
              <a:t>How do placements work?</a:t>
            </a:r>
          </a:p>
        </p:txBody>
      </p:sp>
      <p:sp>
        <p:nvSpPr>
          <p:cNvPr id="3" name="TextBox 2">
            <a:extLst>
              <a:ext uri="{FF2B5EF4-FFF2-40B4-BE49-F238E27FC236}">
                <a16:creationId xmlns:a16="http://schemas.microsoft.com/office/drawing/2014/main" id="{C30967E5-DE5A-443F-8610-B6AC22483446}"/>
              </a:ext>
            </a:extLst>
          </p:cNvPr>
          <p:cNvSpPr txBox="1"/>
          <p:nvPr/>
        </p:nvSpPr>
        <p:spPr>
          <a:xfrm>
            <a:off x="599440" y="2188845"/>
            <a:ext cx="11054080" cy="4093428"/>
          </a:xfrm>
          <a:prstGeom prst="rect">
            <a:avLst/>
          </a:prstGeom>
          <a:noFill/>
        </p:spPr>
        <p:txBody>
          <a:bodyPr wrap="square" lIns="91440" tIns="45720" rIns="91440" bIns="45720" rtlCol="0" anchor="t">
            <a:spAutoFit/>
          </a:bodyPr>
          <a:lstStyle/>
          <a:p>
            <a:r>
              <a:rPr lang="en-GB" sz="2000" dirty="0">
                <a:solidFill>
                  <a:schemeClr val="bg1"/>
                </a:solidFill>
              </a:rPr>
              <a:t>Placements are ‘sourced’ within the region.</a:t>
            </a:r>
          </a:p>
          <a:p>
            <a:endParaRPr lang="en-GB" sz="2000" dirty="0">
              <a:solidFill>
                <a:schemeClr val="bg1"/>
              </a:solidFill>
            </a:endParaRPr>
          </a:p>
          <a:p>
            <a:r>
              <a:rPr lang="en-GB" sz="2000" dirty="0">
                <a:solidFill>
                  <a:schemeClr val="bg1"/>
                </a:solidFill>
              </a:rPr>
              <a:t>These are appropriately allocated to our students depending on their learning needs.</a:t>
            </a:r>
          </a:p>
          <a:p>
            <a:endParaRPr lang="en-GB" sz="2000" dirty="0">
              <a:solidFill>
                <a:schemeClr val="bg1"/>
              </a:solidFill>
            </a:endParaRPr>
          </a:p>
          <a:p>
            <a:r>
              <a:rPr lang="en-GB" sz="2000" dirty="0">
                <a:solidFill>
                  <a:schemeClr val="bg1"/>
                </a:solidFill>
              </a:rPr>
              <a:t>Our BSc and MSc students complete 5 placements that are 6 weeks long.</a:t>
            </a:r>
          </a:p>
          <a:p>
            <a:endParaRPr lang="en-GB" sz="2000" dirty="0">
              <a:solidFill>
                <a:schemeClr val="bg1"/>
              </a:solidFill>
            </a:endParaRPr>
          </a:p>
          <a:p>
            <a:r>
              <a:rPr lang="en-GB" sz="2000" dirty="0">
                <a:solidFill>
                  <a:schemeClr val="bg1"/>
                </a:solidFill>
              </a:rPr>
              <a:t>Our apprentice students complete 4 placements that are either 5 or 6 weeks long.</a:t>
            </a:r>
          </a:p>
          <a:p>
            <a:endParaRPr lang="en-GB" sz="2000" dirty="0">
              <a:solidFill>
                <a:schemeClr val="bg1"/>
              </a:solidFill>
            </a:endParaRPr>
          </a:p>
          <a:p>
            <a:r>
              <a:rPr lang="en-GB" sz="2000" dirty="0">
                <a:solidFill>
                  <a:schemeClr val="bg1"/>
                </a:solidFill>
              </a:rPr>
              <a:t>We try to avoid placing students in areas they may have worked in.</a:t>
            </a:r>
          </a:p>
          <a:p>
            <a:endParaRPr lang="en-GB" sz="2000" dirty="0">
              <a:solidFill>
                <a:schemeClr val="bg1"/>
              </a:solidFill>
            </a:endParaRPr>
          </a:p>
          <a:p>
            <a:r>
              <a:rPr lang="en-GB" sz="2000" dirty="0">
                <a:solidFill>
                  <a:schemeClr val="bg1"/>
                </a:solidFill>
              </a:rPr>
              <a:t>We endeavour to support students with protected characteristics or those who require reasonable adjustments much like a placement provider would.</a:t>
            </a:r>
          </a:p>
          <a:p>
            <a:endParaRPr lang="en-GB" sz="2000" dirty="0">
              <a:solidFill>
                <a:schemeClr val="bg1"/>
              </a:solidFill>
            </a:endParaRPr>
          </a:p>
        </p:txBody>
      </p:sp>
    </p:spTree>
    <p:extLst>
      <p:ext uri="{BB962C8B-B14F-4D97-AF65-F5344CB8AC3E}">
        <p14:creationId xmlns:p14="http://schemas.microsoft.com/office/powerpoint/2010/main" val="402746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0F2FFE-B694-9D02-50AE-B6DEBF5E7E98}"/>
              </a:ext>
            </a:extLst>
          </p:cNvPr>
          <p:cNvSpPr>
            <a:spLocks noGrp="1"/>
          </p:cNvSpPr>
          <p:nvPr>
            <p:ph type="title"/>
          </p:nvPr>
        </p:nvSpPr>
        <p:spPr/>
        <p:txBody>
          <a:bodyPr/>
          <a:lstStyle/>
          <a:p>
            <a:endParaRPr lang="en-GB"/>
          </a:p>
        </p:txBody>
      </p:sp>
      <p:graphicFrame>
        <p:nvGraphicFramePr>
          <p:cNvPr id="6" name="Text Placeholder 2">
            <a:extLst>
              <a:ext uri="{FF2B5EF4-FFF2-40B4-BE49-F238E27FC236}">
                <a16:creationId xmlns:a16="http://schemas.microsoft.com/office/drawing/2014/main" id="{F69757E3-D9D6-4E31-CA7B-FA95AE0874FF}"/>
              </a:ext>
            </a:extLst>
          </p:cNvPr>
          <p:cNvGraphicFramePr/>
          <p:nvPr>
            <p:extLst>
              <p:ext uri="{D42A27DB-BD31-4B8C-83A1-F6EECF244321}">
                <p14:modId xmlns:p14="http://schemas.microsoft.com/office/powerpoint/2010/main" val="2940013955"/>
              </p:ext>
            </p:extLst>
          </p:nvPr>
        </p:nvGraphicFramePr>
        <p:xfrm>
          <a:off x="254000" y="1223486"/>
          <a:ext cx="11684000" cy="5453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8167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681ADF-5644-0F8A-9064-C6A53747F749}"/>
              </a:ext>
            </a:extLst>
          </p:cNvPr>
          <p:cNvSpPr txBox="1">
            <a:spLocks/>
          </p:cNvSpPr>
          <p:nvPr/>
        </p:nvSpPr>
        <p:spPr>
          <a:xfrm>
            <a:off x="52625" y="145018"/>
            <a:ext cx="12086750" cy="1491139"/>
          </a:xfrm>
          <a:prstGeom prst="rect">
            <a:avLst/>
          </a:prstGeom>
        </p:spPr>
        <p:txBody>
          <a:bodyPr vert="horz" lIns="0" tIns="0" rIns="0" bIns="72000" rtlCol="0" anchor="b" anchorCtr="0">
            <a:noAutofit/>
          </a:bodyPr>
          <a:lstStyle>
            <a:lvl1pPr algn="r" defTabSz="914400" rtl="0" eaLnBrk="1" latinLnBrk="0" hangingPunct="1">
              <a:lnSpc>
                <a:spcPct val="130000"/>
              </a:lnSpc>
              <a:spcBef>
                <a:spcPct val="0"/>
              </a:spcBef>
              <a:buNone/>
              <a:defRPr sz="1800" kern="1200">
                <a:solidFill>
                  <a:schemeClr val="bg1"/>
                </a:solidFill>
                <a:latin typeface="+mn-lt"/>
                <a:ea typeface="+mj-ea"/>
                <a:cs typeface="+mj-cs"/>
              </a:defRPr>
            </a:lvl1pPr>
          </a:lstStyle>
          <a:p>
            <a:pPr algn="ctr"/>
            <a:r>
              <a:rPr lang="en-GB" sz="3200" b="1" dirty="0">
                <a:effectLst>
                  <a:outerShdw blurRad="38100" dist="38100" dir="2700000" algn="tl">
                    <a:srgbClr val="000000">
                      <a:alpha val="43137"/>
                    </a:srgbClr>
                  </a:outerShdw>
                </a:effectLst>
              </a:rPr>
              <a:t>Timeline of events</a:t>
            </a:r>
          </a:p>
        </p:txBody>
      </p:sp>
      <p:sp>
        <p:nvSpPr>
          <p:cNvPr id="7" name="Text Placeholder 2">
            <a:extLst>
              <a:ext uri="{FF2B5EF4-FFF2-40B4-BE49-F238E27FC236}">
                <a16:creationId xmlns:a16="http://schemas.microsoft.com/office/drawing/2014/main" id="{A3C91550-8B51-549F-49FA-915B8D8583E7}"/>
              </a:ext>
            </a:extLst>
          </p:cNvPr>
          <p:cNvSpPr txBox="1">
            <a:spLocks/>
          </p:cNvSpPr>
          <p:nvPr/>
        </p:nvSpPr>
        <p:spPr>
          <a:xfrm>
            <a:off x="267104" y="1781175"/>
            <a:ext cx="11909780" cy="6380049"/>
          </a:xfrm>
          <a:prstGeom prst="rect">
            <a:avLst/>
          </a:prstGeom>
        </p:spPr>
        <p:txBody>
          <a:bodyPr/>
          <a:lst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2000" b="1" dirty="0">
                <a:solidFill>
                  <a:schemeClr val="bg1"/>
                </a:solidFill>
              </a:rPr>
              <a:t>Up to a year in advance: </a:t>
            </a:r>
            <a:r>
              <a:rPr lang="en-US" sz="2000" dirty="0" err="1">
                <a:solidFill>
                  <a:schemeClr val="bg1"/>
                </a:solidFill>
              </a:rPr>
              <a:t>Organisations</a:t>
            </a:r>
            <a:r>
              <a:rPr lang="en-US" sz="2000" dirty="0">
                <a:solidFill>
                  <a:schemeClr val="bg1"/>
                </a:solidFill>
              </a:rPr>
              <a:t> get sent our placement dates.  They then offer us placements when they choose to do so.</a:t>
            </a:r>
          </a:p>
          <a:p>
            <a:pPr>
              <a:buFont typeface="Arial" panose="020B0604020202020204" pitchFamily="34" charset="0"/>
              <a:buChar char="•"/>
            </a:pPr>
            <a:endParaRPr lang="en-US" sz="2000" dirty="0">
              <a:solidFill>
                <a:schemeClr val="bg1"/>
              </a:solidFill>
              <a:highlight>
                <a:srgbClr val="FFFF00"/>
              </a:highlight>
            </a:endParaRPr>
          </a:p>
          <a:p>
            <a:pPr>
              <a:buFont typeface="Arial" panose="020B0604020202020204" pitchFamily="34" charset="0"/>
              <a:buChar char="•"/>
            </a:pPr>
            <a:r>
              <a:rPr lang="en-US" sz="2000" b="1" dirty="0">
                <a:solidFill>
                  <a:schemeClr val="bg1"/>
                </a:solidFill>
              </a:rPr>
              <a:t>Each summer: </a:t>
            </a:r>
            <a:r>
              <a:rPr lang="en-US" sz="2000" dirty="0">
                <a:solidFill>
                  <a:schemeClr val="bg1"/>
                </a:solidFill>
              </a:rPr>
              <a:t>Every placement is provisionally planned for the entire academic year. </a:t>
            </a:r>
          </a:p>
          <a:p>
            <a:pPr marL="6350" indent="0">
              <a:buNone/>
            </a:pPr>
            <a:r>
              <a:rPr lang="en-US" sz="2000" dirty="0">
                <a:solidFill>
                  <a:schemeClr val="bg1"/>
                </a:solidFill>
              </a:rPr>
              <a:t> </a:t>
            </a:r>
            <a:endParaRPr lang="en-US" sz="2000" b="1" dirty="0">
              <a:solidFill>
                <a:schemeClr val="bg1"/>
              </a:solidFill>
            </a:endParaRPr>
          </a:p>
          <a:p>
            <a:pPr>
              <a:buFont typeface="Arial" panose="020B0604020202020204" pitchFamily="34" charset="0"/>
              <a:buChar char="•"/>
            </a:pPr>
            <a:r>
              <a:rPr lang="en-US" sz="2000" b="1" dirty="0">
                <a:solidFill>
                  <a:schemeClr val="bg1"/>
                </a:solidFill>
              </a:rPr>
              <a:t>10-12 weeks before a placement block starts: </a:t>
            </a:r>
            <a:r>
              <a:rPr lang="en-US" sz="2000" dirty="0">
                <a:solidFill>
                  <a:schemeClr val="bg1"/>
                </a:solidFill>
              </a:rPr>
              <a:t>We confirm placements with providers.  </a:t>
            </a:r>
          </a:p>
          <a:p>
            <a:pPr>
              <a:buFont typeface="Arial" panose="020B0604020202020204" pitchFamily="34" charset="0"/>
              <a:buChar char="•"/>
            </a:pPr>
            <a:endParaRPr lang="en-US" sz="2000" b="1" dirty="0">
              <a:solidFill>
                <a:schemeClr val="bg1"/>
              </a:solidFill>
            </a:endParaRPr>
          </a:p>
          <a:p>
            <a:pPr>
              <a:buFont typeface="Arial" panose="020B0604020202020204" pitchFamily="34" charset="0"/>
              <a:buChar char="•"/>
            </a:pPr>
            <a:r>
              <a:rPr lang="en-US" sz="2000" b="1" dirty="0">
                <a:solidFill>
                  <a:schemeClr val="bg1"/>
                </a:solidFill>
              </a:rPr>
              <a:t>6 weeks before a placement block starts: </a:t>
            </a:r>
            <a:r>
              <a:rPr lang="en-US" sz="2000" dirty="0">
                <a:solidFill>
                  <a:schemeClr val="bg1"/>
                </a:solidFill>
              </a:rPr>
              <a:t>We inform students where they are going.  Students will then start to reach out to their </a:t>
            </a:r>
            <a:r>
              <a:rPr lang="en-US" sz="2000" dirty="0" err="1">
                <a:solidFill>
                  <a:schemeClr val="bg1"/>
                </a:solidFill>
              </a:rPr>
              <a:t>organisations</a:t>
            </a:r>
            <a:r>
              <a:rPr lang="en-US" sz="2000" dirty="0">
                <a:solidFill>
                  <a:schemeClr val="bg1"/>
                </a:solidFill>
              </a:rPr>
              <a:t>/educators.  This is also when we inform providers of any offers we’re not using (we strive to do this earlier!).</a:t>
            </a:r>
          </a:p>
          <a:p>
            <a:pPr>
              <a:buFont typeface="Arial" panose="020B0604020202020204" pitchFamily="34" charset="0"/>
              <a:buChar char="•"/>
            </a:pPr>
            <a:endParaRPr lang="en-US" sz="2000" b="1" dirty="0">
              <a:solidFill>
                <a:schemeClr val="bg1"/>
              </a:solidFill>
            </a:endParaRPr>
          </a:p>
          <a:p>
            <a:pPr>
              <a:buFont typeface="Arial" panose="020B0604020202020204" pitchFamily="34" charset="0"/>
              <a:buChar char="•"/>
            </a:pPr>
            <a:endParaRPr lang="en-US" sz="2000" b="1" dirty="0">
              <a:solidFill>
                <a:schemeClr val="bg1"/>
              </a:solidFill>
            </a:endParaRPr>
          </a:p>
          <a:p>
            <a:pPr>
              <a:buFont typeface="Arial" panose="020B0604020202020204" pitchFamily="34" charset="0"/>
              <a:buChar char="•"/>
            </a:pPr>
            <a:endParaRPr lang="en-US" sz="2000" dirty="0">
              <a:solidFill>
                <a:schemeClr val="bg1"/>
              </a:solidFill>
            </a:endParaRPr>
          </a:p>
          <a:p>
            <a:pPr>
              <a:buFont typeface="Arial" panose="020B0604020202020204" pitchFamily="34" charset="0"/>
              <a:buChar char="•"/>
            </a:pPr>
            <a:endParaRPr lang="en-US" sz="2000" dirty="0">
              <a:solidFill>
                <a:schemeClr val="bg1"/>
              </a:solidFill>
            </a:endParaRPr>
          </a:p>
          <a:p>
            <a:pPr marL="6350" indent="0">
              <a:buNone/>
            </a:pPr>
            <a:endParaRPr lang="en-US" dirty="0">
              <a:solidFill>
                <a:schemeClr val="bg1"/>
              </a:solidFill>
            </a:endParaRPr>
          </a:p>
        </p:txBody>
      </p:sp>
    </p:spTree>
    <p:extLst>
      <p:ext uri="{BB962C8B-B14F-4D97-AF65-F5344CB8AC3E}">
        <p14:creationId xmlns:p14="http://schemas.microsoft.com/office/powerpoint/2010/main" val="4209438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F886E43C-3DA6-4E13-B373-9559110B3FE9}"/>
              </a:ext>
            </a:extLst>
          </p:cNvPr>
          <p:cNvPicPr>
            <a:picLocks noChangeAspect="1"/>
          </p:cNvPicPr>
          <p:nvPr/>
        </p:nvPicPr>
        <p:blipFill>
          <a:blip r:embed="rId3"/>
          <a:stretch>
            <a:fillRect/>
          </a:stretch>
        </p:blipFill>
        <p:spPr>
          <a:xfrm>
            <a:off x="3445223" y="943896"/>
            <a:ext cx="5301554" cy="49702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6431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70752B5-2246-B9C8-DF4D-DE55F93617D7}"/>
              </a:ext>
            </a:extLst>
          </p:cNvPr>
          <p:cNvSpPr>
            <a:spLocks noGrp="1"/>
          </p:cNvSpPr>
          <p:nvPr>
            <p:ph type="body" sz="quarter" idx="10"/>
          </p:nvPr>
        </p:nvSpPr>
        <p:spPr>
          <a:xfrm>
            <a:off x="603944" y="1104159"/>
            <a:ext cx="10048816" cy="1915357"/>
          </a:xfrm>
        </p:spPr>
        <p:txBody>
          <a:bodyPr/>
          <a:lstStyle/>
          <a:p>
            <a:r>
              <a:rPr lang="en-GB" sz="4000" b="1" dirty="0">
                <a:effectLst>
                  <a:outerShdw blurRad="38100" dist="38100" dir="2700000" algn="tl">
                    <a:srgbClr val="000000">
                      <a:alpha val="43137"/>
                    </a:srgbClr>
                  </a:outerShdw>
                </a:effectLst>
              </a:rPr>
              <a:t>The information we’d like to share…</a:t>
            </a:r>
          </a:p>
        </p:txBody>
      </p:sp>
      <p:sp>
        <p:nvSpPr>
          <p:cNvPr id="2" name="TextBox 1">
            <a:extLst>
              <a:ext uri="{FF2B5EF4-FFF2-40B4-BE49-F238E27FC236}">
                <a16:creationId xmlns:a16="http://schemas.microsoft.com/office/drawing/2014/main" id="{F792E305-289E-F092-F575-48A6CDDA5918}"/>
              </a:ext>
            </a:extLst>
          </p:cNvPr>
          <p:cNvSpPr txBox="1"/>
          <p:nvPr/>
        </p:nvSpPr>
        <p:spPr>
          <a:xfrm>
            <a:off x="751643" y="2422901"/>
            <a:ext cx="5344357" cy="4247317"/>
          </a:xfrm>
          <a:prstGeom prst="rect">
            <a:avLst/>
          </a:prstGeom>
          <a:noFill/>
        </p:spPr>
        <p:txBody>
          <a:bodyPr wrap="square" rtlCol="0">
            <a:spAutoFit/>
          </a:bodyPr>
          <a:lstStyle/>
          <a:p>
            <a:pPr marL="285750" indent="-285750" algn="l" rtl="0">
              <a:buFont typeface="Arial" panose="020B0604020202020204" pitchFamily="34" charset="0"/>
              <a:buChar char="•"/>
            </a:pPr>
            <a:endParaRPr lang="en-GB" dirty="0">
              <a:solidFill>
                <a:schemeClr val="bg1"/>
              </a:solidFill>
            </a:endParaRPr>
          </a:p>
          <a:p>
            <a:pPr marL="285750" indent="-285750" algn="l" rtl="0">
              <a:buFont typeface="Arial" panose="020B0604020202020204" pitchFamily="34" charset="0"/>
              <a:buChar char="•"/>
            </a:pPr>
            <a:r>
              <a:rPr lang="en-GB" b="0" i="0" dirty="0">
                <a:solidFill>
                  <a:schemeClr val="bg1"/>
                </a:solidFill>
                <a:effectLst/>
              </a:rPr>
              <a:t>A summary of the pre-registration physiotherapy programme.</a:t>
            </a:r>
          </a:p>
          <a:p>
            <a:endParaRPr lang="en-GB" dirty="0">
              <a:solidFill>
                <a:schemeClr val="bg1"/>
              </a:solidFill>
            </a:endParaRPr>
          </a:p>
          <a:p>
            <a:pPr marL="285750" indent="-285750">
              <a:buFont typeface="Arial" panose="020B0604020202020204" pitchFamily="34" charset="0"/>
              <a:buChar char="•"/>
            </a:pPr>
            <a:r>
              <a:rPr lang="en-GB" dirty="0">
                <a:solidFill>
                  <a:schemeClr val="bg1"/>
                </a:solidFill>
              </a:rPr>
              <a:t>Our approaches to learning.</a:t>
            </a:r>
          </a:p>
          <a:p>
            <a:pPr algn="l" rtl="0"/>
            <a:endParaRPr lang="en-GB" b="0" i="0" dirty="0">
              <a:solidFill>
                <a:schemeClr val="bg1"/>
              </a:solidFill>
              <a:effectLst/>
            </a:endParaRPr>
          </a:p>
          <a:p>
            <a:pPr marL="285750" indent="-285750" algn="l" rtl="0">
              <a:buFont typeface="Arial" panose="020B0604020202020204" pitchFamily="34" charset="0"/>
              <a:buChar char="•"/>
            </a:pPr>
            <a:r>
              <a:rPr lang="en-GB" dirty="0">
                <a:solidFill>
                  <a:schemeClr val="bg1"/>
                </a:solidFill>
              </a:rPr>
              <a:t>How the placement allocation process works.</a:t>
            </a:r>
          </a:p>
          <a:p>
            <a:pPr marL="285750" indent="-285750" algn="l" rtl="0">
              <a:buFont typeface="Arial" panose="020B0604020202020204" pitchFamily="34" charset="0"/>
              <a:buChar char="•"/>
            </a:pPr>
            <a:endParaRPr lang="en-GB" dirty="0">
              <a:solidFill>
                <a:schemeClr val="bg1"/>
              </a:solidFill>
            </a:endParaRPr>
          </a:p>
          <a:p>
            <a:pPr marL="285750" indent="-285750" algn="l" rtl="0">
              <a:buFont typeface="Arial" panose="020B0604020202020204" pitchFamily="34" charset="0"/>
              <a:buChar char="•"/>
            </a:pPr>
            <a:r>
              <a:rPr lang="en-GB" b="0" i="0" dirty="0">
                <a:solidFill>
                  <a:schemeClr val="bg1"/>
                </a:solidFill>
                <a:effectLst/>
              </a:rPr>
              <a:t>Understand the role and expectations of a practice educator.</a:t>
            </a:r>
          </a:p>
          <a:p>
            <a:pPr marL="285750" indent="-285750" algn="l" rtl="0">
              <a:buFont typeface="Arial" panose="020B0604020202020204" pitchFamily="34" charset="0"/>
              <a:buChar char="•"/>
            </a:pPr>
            <a:endParaRPr lang="en-GB" dirty="0">
              <a:solidFill>
                <a:schemeClr val="bg1"/>
              </a:solidFill>
            </a:endParaRPr>
          </a:p>
          <a:p>
            <a:pPr marL="285750" indent="-285750" algn="l" rtl="0">
              <a:buFont typeface="Arial" panose="020B0604020202020204" pitchFamily="34" charset="0"/>
              <a:buChar char="•"/>
            </a:pPr>
            <a:r>
              <a:rPr lang="en-GB" b="0" i="0" dirty="0">
                <a:solidFill>
                  <a:schemeClr val="bg1"/>
                </a:solidFill>
                <a:effectLst/>
              </a:rPr>
              <a:t>Placement models &amp; supervision</a:t>
            </a:r>
          </a:p>
          <a:p>
            <a:pPr marL="285750" indent="-285750" algn="l" rtl="0">
              <a:buFont typeface="Arial" panose="020B0604020202020204" pitchFamily="34" charset="0"/>
              <a:buChar char="•"/>
            </a:pPr>
            <a:endParaRPr lang="en-GB" b="0" i="0" dirty="0">
              <a:solidFill>
                <a:schemeClr val="bg1"/>
              </a:solidFill>
              <a:effectLst/>
            </a:endParaRPr>
          </a:p>
          <a:p>
            <a:pPr marL="285750" indent="-285750" algn="l" rtl="0">
              <a:buFont typeface="Arial" panose="020B0604020202020204" pitchFamily="34" charset="0"/>
              <a:buChar char="•"/>
            </a:pPr>
            <a:endParaRPr lang="en-GB" b="0" i="0" dirty="0">
              <a:solidFill>
                <a:schemeClr val="bg1"/>
              </a:solidFill>
              <a:effectLst/>
            </a:endParaRPr>
          </a:p>
          <a:p>
            <a:pPr algn="l" rtl="0"/>
            <a:endParaRPr lang="en-GB" dirty="0">
              <a:solidFill>
                <a:schemeClr val="bg1"/>
              </a:solidFill>
            </a:endParaRPr>
          </a:p>
        </p:txBody>
      </p:sp>
      <p:pic>
        <p:nvPicPr>
          <p:cNvPr id="4" name="Picture 3" descr="A person holding a skeleton&#10;&#10;Description automatically generated">
            <a:extLst>
              <a:ext uri="{FF2B5EF4-FFF2-40B4-BE49-F238E27FC236}">
                <a16:creationId xmlns:a16="http://schemas.microsoft.com/office/drawing/2014/main" id="{02EED773-F57B-F98A-58B7-05A934D75AE3}"/>
              </a:ext>
            </a:extLst>
          </p:cNvPr>
          <p:cNvPicPr>
            <a:picLocks noChangeAspect="1"/>
          </p:cNvPicPr>
          <p:nvPr/>
        </p:nvPicPr>
        <p:blipFill>
          <a:blip r:embed="rId3"/>
          <a:stretch>
            <a:fillRect/>
          </a:stretch>
        </p:blipFill>
        <p:spPr>
          <a:xfrm>
            <a:off x="6465742" y="3049818"/>
            <a:ext cx="4498093" cy="29934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180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C3D3C81-60F5-1B50-8983-D8B3B7A524DF}"/>
              </a:ext>
            </a:extLst>
          </p:cNvPr>
          <p:cNvSpPr txBox="1">
            <a:spLocks/>
          </p:cNvSpPr>
          <p:nvPr/>
        </p:nvSpPr>
        <p:spPr>
          <a:xfrm>
            <a:off x="52625" y="-193040"/>
            <a:ext cx="12086750" cy="1491139"/>
          </a:xfrm>
          <a:prstGeom prst="rect">
            <a:avLst/>
          </a:prstGeom>
        </p:spPr>
        <p:txBody>
          <a:bodyPr vert="horz" lIns="0" tIns="0" rIns="0" bIns="72000" rtlCol="0" anchor="b" anchorCtr="0">
            <a:noAutofit/>
          </a:bodyPr>
          <a:lstStyle>
            <a:lvl1pPr algn="r" defTabSz="914400" rtl="0" eaLnBrk="1" latinLnBrk="0" hangingPunct="1">
              <a:lnSpc>
                <a:spcPct val="130000"/>
              </a:lnSpc>
              <a:spcBef>
                <a:spcPct val="0"/>
              </a:spcBef>
              <a:buNone/>
              <a:defRPr sz="1800" kern="1200">
                <a:solidFill>
                  <a:schemeClr val="bg1"/>
                </a:solidFill>
                <a:latin typeface="+mn-lt"/>
                <a:ea typeface="+mj-ea"/>
                <a:cs typeface="+mj-cs"/>
              </a:defRPr>
            </a:lvl1pPr>
          </a:lstStyle>
          <a:p>
            <a:pPr algn="ctr"/>
            <a:r>
              <a:rPr lang="en-GB" sz="3200" b="1" dirty="0">
                <a:effectLst>
                  <a:outerShdw blurRad="38100" dist="38100" dir="2700000" algn="tl">
                    <a:srgbClr val="000000">
                      <a:alpha val="43137"/>
                    </a:srgbClr>
                  </a:outerShdw>
                </a:effectLst>
              </a:rPr>
              <a:t>Reasonable adjustments</a:t>
            </a:r>
          </a:p>
        </p:txBody>
      </p:sp>
      <p:sp>
        <p:nvSpPr>
          <p:cNvPr id="10" name="Text Placeholder 2">
            <a:extLst>
              <a:ext uri="{FF2B5EF4-FFF2-40B4-BE49-F238E27FC236}">
                <a16:creationId xmlns:a16="http://schemas.microsoft.com/office/drawing/2014/main" id="{097BF9F8-1AD5-AB67-DDB9-0230A56C7EEB}"/>
              </a:ext>
            </a:extLst>
          </p:cNvPr>
          <p:cNvSpPr txBox="1">
            <a:spLocks/>
          </p:cNvSpPr>
          <p:nvPr/>
        </p:nvSpPr>
        <p:spPr>
          <a:xfrm>
            <a:off x="282220" y="2301513"/>
            <a:ext cx="11909780" cy="6380049"/>
          </a:xfrm>
          <a:prstGeom prst="rect">
            <a:avLst/>
          </a:prstGeom>
        </p:spPr>
        <p:txBody>
          <a:bodyPr/>
          <a:lst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2000" b="1" dirty="0">
                <a:solidFill>
                  <a:schemeClr val="bg1"/>
                </a:solidFill>
              </a:rPr>
              <a:t>…to allocations process </a:t>
            </a:r>
            <a:r>
              <a:rPr lang="en-US" sz="2000" dirty="0">
                <a:solidFill>
                  <a:schemeClr val="bg1"/>
                </a:solidFill>
              </a:rPr>
              <a:t>- Formal process: OH recommendations or dependents etc.</a:t>
            </a:r>
          </a:p>
          <a:p>
            <a:pPr>
              <a:buFont typeface="Arial" panose="020B0604020202020204" pitchFamily="34" charset="0"/>
              <a:buChar char="•"/>
            </a:pPr>
            <a:r>
              <a:rPr lang="en-US" sz="2000" dirty="0">
                <a:solidFill>
                  <a:schemeClr val="bg1"/>
                </a:solidFill>
              </a:rPr>
              <a:t>Usually long-term medical conditions and/or characteristics covered by the Equality Act, 2010.</a:t>
            </a:r>
          </a:p>
          <a:p>
            <a:pPr>
              <a:buFont typeface="Arial" panose="020B0604020202020204" pitchFamily="34" charset="0"/>
              <a:buChar char="•"/>
            </a:pPr>
            <a:endParaRPr lang="en-US" sz="2000" dirty="0">
              <a:solidFill>
                <a:schemeClr val="bg1"/>
              </a:solidFill>
            </a:endParaRPr>
          </a:p>
          <a:p>
            <a:pPr>
              <a:buFont typeface="Arial" panose="020B0604020202020204" pitchFamily="34" charset="0"/>
              <a:buChar char="•"/>
            </a:pPr>
            <a:r>
              <a:rPr lang="en-US" sz="2000" b="1" dirty="0">
                <a:solidFill>
                  <a:schemeClr val="bg1"/>
                </a:solidFill>
              </a:rPr>
              <a:t>...to activities once on placement</a:t>
            </a:r>
            <a:r>
              <a:rPr lang="en-US" sz="2000" dirty="0">
                <a:solidFill>
                  <a:schemeClr val="bg1"/>
                </a:solidFill>
              </a:rPr>
              <a:t> – may be less formal and negotiated with practice educators. These are usually short-term medical needs or learning support needs.</a:t>
            </a:r>
          </a:p>
          <a:p>
            <a:pPr>
              <a:buFont typeface="Arial" panose="020B0604020202020204" pitchFamily="34" charset="0"/>
              <a:buChar char="•"/>
            </a:pPr>
            <a:endParaRPr lang="en-US" sz="2000" dirty="0">
              <a:solidFill>
                <a:schemeClr val="bg1"/>
              </a:solidFill>
            </a:endParaRPr>
          </a:p>
          <a:p>
            <a:pPr>
              <a:buFont typeface="Arial" panose="020B0604020202020204" pitchFamily="34" charset="0"/>
              <a:buChar char="•"/>
            </a:pPr>
            <a:endParaRPr lang="en-US" sz="2000" dirty="0">
              <a:solidFill>
                <a:schemeClr val="bg1"/>
              </a:solidFill>
            </a:endParaRPr>
          </a:p>
          <a:p>
            <a:pPr>
              <a:buFont typeface="Arial" panose="020B0604020202020204" pitchFamily="34" charset="0"/>
              <a:buChar char="•"/>
            </a:pPr>
            <a:endParaRPr lang="en-US" sz="2000" dirty="0">
              <a:solidFill>
                <a:schemeClr val="bg1"/>
              </a:solidFill>
            </a:endParaRPr>
          </a:p>
          <a:p>
            <a:pPr marL="6350" indent="0">
              <a:buNone/>
            </a:pPr>
            <a:endParaRPr lang="en-US" dirty="0">
              <a:solidFill>
                <a:schemeClr val="bg1"/>
              </a:solidFill>
            </a:endParaRPr>
          </a:p>
        </p:txBody>
      </p:sp>
    </p:spTree>
    <p:extLst>
      <p:ext uri="{BB962C8B-B14F-4D97-AF65-F5344CB8AC3E}">
        <p14:creationId xmlns:p14="http://schemas.microsoft.com/office/powerpoint/2010/main" val="3548999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B976-3A28-4B4B-997F-48A5DA85B10C}"/>
              </a:ext>
            </a:extLst>
          </p:cNvPr>
          <p:cNvSpPr>
            <a:spLocks noGrp="1"/>
          </p:cNvSpPr>
          <p:nvPr>
            <p:ph type="title"/>
          </p:nvPr>
        </p:nvSpPr>
        <p:spPr>
          <a:xfrm>
            <a:off x="52625" y="111760"/>
            <a:ext cx="12086750" cy="1491139"/>
          </a:xfrm>
        </p:spPr>
        <p:txBody>
          <a:bodyPr anchor="b">
            <a:noAutofit/>
          </a:bodyPr>
          <a:lstStyle/>
          <a:p>
            <a:pPr algn="ctr"/>
            <a:r>
              <a:rPr lang="en-GB" sz="4400" b="1" dirty="0">
                <a:effectLst>
                  <a:outerShdw blurRad="38100" dist="38100" dir="2700000" algn="tl">
                    <a:srgbClr val="000000">
                      <a:alpha val="43137"/>
                    </a:srgbClr>
                  </a:outerShdw>
                </a:effectLst>
              </a:rPr>
              <a:t>Responsibilities of students</a:t>
            </a:r>
          </a:p>
        </p:txBody>
      </p:sp>
      <p:sp>
        <p:nvSpPr>
          <p:cNvPr id="3" name="TextBox 2">
            <a:extLst>
              <a:ext uri="{FF2B5EF4-FFF2-40B4-BE49-F238E27FC236}">
                <a16:creationId xmlns:a16="http://schemas.microsoft.com/office/drawing/2014/main" id="{C30967E5-DE5A-443F-8610-B6AC22483446}"/>
              </a:ext>
            </a:extLst>
          </p:cNvPr>
          <p:cNvSpPr txBox="1"/>
          <p:nvPr/>
        </p:nvSpPr>
        <p:spPr>
          <a:xfrm>
            <a:off x="4653280" y="2507299"/>
            <a:ext cx="6918960" cy="4708981"/>
          </a:xfrm>
          <a:prstGeom prst="rect">
            <a:avLst/>
          </a:prstGeom>
          <a:noFill/>
        </p:spPr>
        <p:txBody>
          <a:bodyPr wrap="square" rtlCol="0">
            <a:spAutoFit/>
          </a:bodyPr>
          <a:lstStyle/>
          <a:p>
            <a:pPr marL="457200" indent="-457200">
              <a:buAutoNum type="arabicPeriod"/>
            </a:pPr>
            <a:r>
              <a:rPr lang="en-GB" sz="2000" dirty="0">
                <a:solidFill>
                  <a:schemeClr val="bg1"/>
                </a:solidFill>
              </a:rPr>
              <a:t>Comply with H&amp;S induction &amp; local policies.</a:t>
            </a:r>
          </a:p>
          <a:p>
            <a:pPr marL="457200" indent="-457200">
              <a:buAutoNum type="arabicPeriod"/>
            </a:pPr>
            <a:r>
              <a:rPr lang="en-GB" sz="2000" dirty="0">
                <a:solidFill>
                  <a:schemeClr val="bg1"/>
                </a:solidFill>
              </a:rPr>
              <a:t>Prepare for &amp; attend practice education opportunities.</a:t>
            </a:r>
          </a:p>
          <a:p>
            <a:pPr marL="457200" indent="-457200">
              <a:buFontTx/>
              <a:buAutoNum type="arabicPeriod"/>
            </a:pPr>
            <a:r>
              <a:rPr lang="en-GB" sz="2000" dirty="0">
                <a:solidFill>
                  <a:schemeClr val="bg1"/>
                </a:solidFill>
              </a:rPr>
              <a:t>Proactively engage in practice &amp; critical feedback.</a:t>
            </a:r>
          </a:p>
          <a:p>
            <a:pPr marL="457200" indent="-457200">
              <a:buAutoNum type="arabicPeriod"/>
            </a:pPr>
            <a:r>
              <a:rPr lang="en-GB" sz="2000" dirty="0">
                <a:solidFill>
                  <a:schemeClr val="bg1"/>
                </a:solidFill>
              </a:rPr>
              <a:t>Work with MDT.</a:t>
            </a:r>
          </a:p>
          <a:p>
            <a:pPr marL="457200" indent="-457200">
              <a:buAutoNum type="arabicPeriod"/>
            </a:pPr>
            <a:r>
              <a:rPr lang="en-GB" sz="2000" dirty="0">
                <a:solidFill>
                  <a:schemeClr val="bg1"/>
                </a:solidFill>
              </a:rPr>
              <a:t>Consolidate learning.</a:t>
            </a:r>
          </a:p>
          <a:p>
            <a:pPr marL="457200" indent="-457200">
              <a:buAutoNum type="arabicPeriod"/>
            </a:pPr>
            <a:r>
              <a:rPr lang="en-GB" sz="2000" dirty="0">
                <a:solidFill>
                  <a:schemeClr val="bg1"/>
                </a:solidFill>
              </a:rPr>
              <a:t>Gain new experiences.</a:t>
            </a:r>
          </a:p>
          <a:p>
            <a:pPr marL="457200" indent="-457200">
              <a:buFontTx/>
              <a:buAutoNum type="arabicPeriod"/>
            </a:pPr>
            <a:r>
              <a:rPr lang="en-GB" sz="2000" dirty="0">
                <a:solidFill>
                  <a:schemeClr val="bg1"/>
                </a:solidFill>
              </a:rPr>
              <a:t>Ensure paperwork is completed and submitted to the University.</a:t>
            </a:r>
          </a:p>
          <a:p>
            <a:pPr marL="457200" indent="-457200">
              <a:buAutoNum type="arabicPeriod"/>
            </a:pPr>
            <a:endParaRPr lang="en-GB" sz="2000" dirty="0">
              <a:solidFill>
                <a:schemeClr val="bg1"/>
              </a:solidFill>
            </a:endParaRPr>
          </a:p>
          <a:p>
            <a:pPr marL="457200" indent="-457200">
              <a:buAutoNum type="arabicPeriod"/>
            </a:pPr>
            <a:endParaRPr lang="en-GB" sz="2000" dirty="0">
              <a:solidFill>
                <a:schemeClr val="bg1"/>
              </a:solidFill>
            </a:endParaRPr>
          </a:p>
          <a:p>
            <a:pPr marL="457200" indent="-457200">
              <a:buAutoNum type="arabicPeriod"/>
            </a:pPr>
            <a:endParaRPr lang="en-GB" sz="2000" dirty="0">
              <a:solidFill>
                <a:schemeClr val="bg1"/>
              </a:solidFill>
            </a:endParaRPr>
          </a:p>
          <a:p>
            <a:pPr algn="ctr"/>
            <a:endParaRPr lang="en-GB" sz="2000" b="1" dirty="0">
              <a:solidFill>
                <a:srgbClr val="FFC000"/>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p:txBody>
      </p:sp>
      <p:pic>
        <p:nvPicPr>
          <p:cNvPr id="5" name="Picture 4" descr="A person and person looking at a skeleton&#10;&#10;Description automatically generated">
            <a:extLst>
              <a:ext uri="{FF2B5EF4-FFF2-40B4-BE49-F238E27FC236}">
                <a16:creationId xmlns:a16="http://schemas.microsoft.com/office/drawing/2014/main" id="{B4F2D3DC-29D7-BEE2-154C-D735A2FC5BC5}"/>
              </a:ext>
            </a:extLst>
          </p:cNvPr>
          <p:cNvPicPr>
            <a:picLocks noChangeAspect="1"/>
          </p:cNvPicPr>
          <p:nvPr/>
        </p:nvPicPr>
        <p:blipFill>
          <a:blip r:embed="rId3"/>
          <a:stretch>
            <a:fillRect/>
          </a:stretch>
        </p:blipFill>
        <p:spPr>
          <a:xfrm>
            <a:off x="130683" y="4737151"/>
            <a:ext cx="3018917" cy="20090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9514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B976-3A28-4B4B-997F-48A5DA85B10C}"/>
              </a:ext>
            </a:extLst>
          </p:cNvPr>
          <p:cNvSpPr>
            <a:spLocks noGrp="1"/>
          </p:cNvSpPr>
          <p:nvPr>
            <p:ph type="title"/>
          </p:nvPr>
        </p:nvSpPr>
        <p:spPr>
          <a:xfrm>
            <a:off x="52625" y="111760"/>
            <a:ext cx="12086750" cy="1491139"/>
          </a:xfrm>
        </p:spPr>
        <p:txBody>
          <a:bodyPr anchor="b">
            <a:noAutofit/>
          </a:bodyPr>
          <a:lstStyle/>
          <a:p>
            <a:pPr algn="ctr"/>
            <a:r>
              <a:rPr lang="en-GB" sz="4400" b="1" dirty="0">
                <a:effectLst>
                  <a:outerShdw blurRad="38100" dist="38100" dir="2700000" algn="tl">
                    <a:srgbClr val="000000">
                      <a:alpha val="43137"/>
                    </a:srgbClr>
                  </a:outerShdw>
                </a:effectLst>
              </a:rPr>
              <a:t>Responsibilities of educators</a:t>
            </a:r>
          </a:p>
        </p:txBody>
      </p:sp>
      <p:sp>
        <p:nvSpPr>
          <p:cNvPr id="3" name="TextBox 2">
            <a:extLst>
              <a:ext uri="{FF2B5EF4-FFF2-40B4-BE49-F238E27FC236}">
                <a16:creationId xmlns:a16="http://schemas.microsoft.com/office/drawing/2014/main" id="{C30967E5-DE5A-443F-8610-B6AC22483446}"/>
              </a:ext>
            </a:extLst>
          </p:cNvPr>
          <p:cNvSpPr txBox="1"/>
          <p:nvPr/>
        </p:nvSpPr>
        <p:spPr>
          <a:xfrm>
            <a:off x="1056640" y="2494918"/>
            <a:ext cx="6918960" cy="5016758"/>
          </a:xfrm>
          <a:prstGeom prst="rect">
            <a:avLst/>
          </a:prstGeom>
          <a:noFill/>
        </p:spPr>
        <p:txBody>
          <a:bodyPr wrap="square" rtlCol="0">
            <a:spAutoFit/>
          </a:bodyPr>
          <a:lstStyle/>
          <a:p>
            <a:pPr marL="457200" indent="-457200">
              <a:buAutoNum type="arabicPeriod"/>
            </a:pPr>
            <a:r>
              <a:rPr lang="en-GB" sz="2000" dirty="0">
                <a:solidFill>
                  <a:schemeClr val="bg1"/>
                </a:solidFill>
              </a:rPr>
              <a:t>To maintain H&amp;S at work/on site.</a:t>
            </a:r>
          </a:p>
          <a:p>
            <a:pPr marL="457200" indent="-457200">
              <a:buAutoNum type="arabicPeriod"/>
            </a:pPr>
            <a:r>
              <a:rPr lang="en-GB" sz="2000" dirty="0">
                <a:solidFill>
                  <a:schemeClr val="bg1"/>
                </a:solidFill>
              </a:rPr>
              <a:t>Student assessment using the standardised CSP CPAF form.</a:t>
            </a:r>
          </a:p>
          <a:p>
            <a:pPr marL="457200" indent="-457200">
              <a:buAutoNum type="arabicPeriod"/>
            </a:pPr>
            <a:r>
              <a:rPr lang="en-GB" sz="2000" dirty="0">
                <a:solidFill>
                  <a:schemeClr val="bg1"/>
                </a:solidFill>
              </a:rPr>
              <a:t>Ensure learning environment is appropriate to meet assessment and student learning outcomes e.g. CPAF.</a:t>
            </a:r>
          </a:p>
          <a:p>
            <a:pPr marL="457200" indent="-457200">
              <a:buAutoNum type="arabicPeriod"/>
            </a:pPr>
            <a:r>
              <a:rPr lang="en-GB" sz="2000" dirty="0">
                <a:solidFill>
                  <a:schemeClr val="bg1"/>
                </a:solidFill>
              </a:rPr>
              <a:t>Provide *adequate supervision.</a:t>
            </a:r>
          </a:p>
          <a:p>
            <a:pPr marL="457200" indent="-457200">
              <a:buAutoNum type="arabicPeriod"/>
            </a:pPr>
            <a:r>
              <a:rPr lang="en-GB" sz="2000" dirty="0">
                <a:solidFill>
                  <a:schemeClr val="bg1"/>
                </a:solidFill>
              </a:rPr>
              <a:t>Provide feedback to students about achievement and progress toward learning objectives.</a:t>
            </a:r>
          </a:p>
          <a:p>
            <a:pPr marL="457200" indent="-457200">
              <a:buAutoNum type="arabicPeriod"/>
            </a:pPr>
            <a:endParaRPr lang="en-GB" sz="2000" dirty="0">
              <a:solidFill>
                <a:schemeClr val="bg1"/>
              </a:solidFill>
            </a:endParaRPr>
          </a:p>
          <a:p>
            <a:pPr marL="457200" indent="-457200">
              <a:buAutoNum type="arabicPeriod"/>
            </a:pPr>
            <a:endParaRPr lang="en-GB" sz="2000" dirty="0">
              <a:solidFill>
                <a:schemeClr val="bg1"/>
              </a:solidFill>
            </a:endParaRPr>
          </a:p>
          <a:p>
            <a:pPr marL="457200" indent="-457200">
              <a:buAutoNum type="arabicPeriod"/>
            </a:pPr>
            <a:endParaRPr lang="en-GB" sz="2000" dirty="0">
              <a:solidFill>
                <a:schemeClr val="bg1"/>
              </a:solidFill>
            </a:endParaRPr>
          </a:p>
          <a:p>
            <a:pPr marL="457200" indent="-457200">
              <a:buAutoNum type="arabicPeriod"/>
            </a:pPr>
            <a:endParaRPr lang="en-GB" sz="2000" dirty="0">
              <a:solidFill>
                <a:schemeClr val="bg1"/>
              </a:solidFill>
            </a:endParaRPr>
          </a:p>
          <a:p>
            <a:pPr algn="ctr"/>
            <a:endParaRPr lang="en-GB" sz="2000" b="1" dirty="0">
              <a:solidFill>
                <a:srgbClr val="FFC000"/>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p:txBody>
      </p:sp>
      <p:pic>
        <p:nvPicPr>
          <p:cNvPr id="6" name="Picture 5" descr="A person holding a skeleton&#10;&#10;Description automatically generated">
            <a:extLst>
              <a:ext uri="{FF2B5EF4-FFF2-40B4-BE49-F238E27FC236}">
                <a16:creationId xmlns:a16="http://schemas.microsoft.com/office/drawing/2014/main" id="{12B7ED5F-1EAC-A4D8-449D-0FAE900E862C}"/>
              </a:ext>
            </a:extLst>
          </p:cNvPr>
          <p:cNvPicPr>
            <a:picLocks noChangeAspect="1"/>
          </p:cNvPicPr>
          <p:nvPr/>
        </p:nvPicPr>
        <p:blipFill>
          <a:blip r:embed="rId3"/>
          <a:stretch>
            <a:fillRect/>
          </a:stretch>
        </p:blipFill>
        <p:spPr>
          <a:xfrm>
            <a:off x="9000363" y="4716866"/>
            <a:ext cx="3049397" cy="20293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233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B976-3A28-4B4B-997F-48A5DA85B10C}"/>
              </a:ext>
            </a:extLst>
          </p:cNvPr>
          <p:cNvSpPr>
            <a:spLocks noGrp="1"/>
          </p:cNvSpPr>
          <p:nvPr>
            <p:ph type="title"/>
          </p:nvPr>
        </p:nvSpPr>
        <p:spPr>
          <a:xfrm>
            <a:off x="52625" y="830104"/>
            <a:ext cx="12086750" cy="1491139"/>
          </a:xfrm>
        </p:spPr>
        <p:txBody>
          <a:bodyPr anchor="b">
            <a:noAutofit/>
          </a:bodyPr>
          <a:lstStyle/>
          <a:p>
            <a:pPr algn="ctr"/>
            <a:r>
              <a:rPr lang="en-GB" sz="4400" b="1" dirty="0">
                <a:effectLst>
                  <a:outerShdw blurRad="38100" dist="38100" dir="2700000" algn="tl">
                    <a:srgbClr val="000000">
                      <a:alpha val="43137"/>
                    </a:srgbClr>
                  </a:outerShdw>
                </a:effectLst>
              </a:rPr>
              <a:t>How do we view a “practice educator?”</a:t>
            </a:r>
          </a:p>
        </p:txBody>
      </p:sp>
      <p:sp>
        <p:nvSpPr>
          <p:cNvPr id="3" name="TextBox 2">
            <a:extLst>
              <a:ext uri="{FF2B5EF4-FFF2-40B4-BE49-F238E27FC236}">
                <a16:creationId xmlns:a16="http://schemas.microsoft.com/office/drawing/2014/main" id="{C30967E5-DE5A-443F-8610-B6AC22483446}"/>
              </a:ext>
            </a:extLst>
          </p:cNvPr>
          <p:cNvSpPr txBox="1"/>
          <p:nvPr/>
        </p:nvSpPr>
        <p:spPr>
          <a:xfrm>
            <a:off x="1056640" y="2494918"/>
            <a:ext cx="6918960" cy="5324535"/>
          </a:xfrm>
          <a:prstGeom prst="rect">
            <a:avLst/>
          </a:prstGeom>
          <a:noFill/>
        </p:spPr>
        <p:txBody>
          <a:bodyPr wrap="square" rtlCol="0">
            <a:spAutoFit/>
          </a:bodyPr>
          <a:lstStyle/>
          <a:p>
            <a:pPr marL="342900" indent="-342900">
              <a:buFont typeface="Arial" panose="020B0604020202020204" pitchFamily="34" charset="0"/>
              <a:buChar char="•"/>
            </a:pPr>
            <a:endParaRPr lang="en-GB" sz="2000" dirty="0">
              <a:solidFill>
                <a:schemeClr val="bg1"/>
              </a:solidFill>
            </a:endParaRPr>
          </a:p>
          <a:p>
            <a:pPr marL="457200" indent="-457200">
              <a:buFont typeface="Arial" panose="020B0604020202020204" pitchFamily="34" charset="0"/>
              <a:buChar char="•"/>
            </a:pPr>
            <a:r>
              <a:rPr lang="en-GB" sz="2000" dirty="0">
                <a:solidFill>
                  <a:schemeClr val="bg1"/>
                </a:solidFill>
              </a:rPr>
              <a:t>A registered professional who supports learning in the workplace.</a:t>
            </a:r>
          </a:p>
          <a:p>
            <a:pPr marL="457200" indent="-457200">
              <a:buFont typeface="Arial" panose="020B0604020202020204" pitchFamily="34" charset="0"/>
              <a:buChar char="•"/>
            </a:pPr>
            <a:endParaRPr lang="en-GB" sz="2000" dirty="0">
              <a:solidFill>
                <a:schemeClr val="bg1"/>
              </a:solidFill>
            </a:endParaRPr>
          </a:p>
          <a:p>
            <a:pPr marL="457200" indent="-457200">
              <a:buFont typeface="Arial" panose="020B0604020202020204" pitchFamily="34" charset="0"/>
              <a:buChar char="•"/>
            </a:pPr>
            <a:r>
              <a:rPr lang="en-GB" sz="2000" dirty="0">
                <a:solidFill>
                  <a:schemeClr val="bg1"/>
                </a:solidFill>
              </a:rPr>
              <a:t>They facilitate practice education alongside clinical and academic colleagues.</a:t>
            </a:r>
          </a:p>
          <a:p>
            <a:pPr marL="457200" indent="-457200">
              <a:buFont typeface="Arial" panose="020B0604020202020204" pitchFamily="34" charset="0"/>
              <a:buChar char="•"/>
            </a:pPr>
            <a:endParaRPr lang="en-GB" sz="2000" dirty="0">
              <a:solidFill>
                <a:schemeClr val="bg1"/>
              </a:solidFill>
            </a:endParaRPr>
          </a:p>
          <a:p>
            <a:pPr marL="457200" indent="-457200">
              <a:buFont typeface="Arial" panose="020B0604020202020204" pitchFamily="34" charset="0"/>
              <a:buChar char="•"/>
            </a:pPr>
            <a:r>
              <a:rPr lang="en-GB" sz="2000" dirty="0">
                <a:solidFill>
                  <a:schemeClr val="bg1"/>
                </a:solidFill>
              </a:rPr>
              <a:t>A practice educator holds the responsibility for signing off competency and assessment criteria, based upon the standards produced by the education provider and relevant professional body e.g. the CPAF.</a:t>
            </a:r>
          </a:p>
          <a:p>
            <a:pPr marL="457200" indent="-457200">
              <a:buAutoNum type="arabicPeriod"/>
            </a:pPr>
            <a:endParaRPr lang="en-GB" sz="2000" dirty="0">
              <a:solidFill>
                <a:schemeClr val="bg1"/>
              </a:solidFill>
            </a:endParaRPr>
          </a:p>
          <a:p>
            <a:pPr marL="457200" indent="-457200">
              <a:buAutoNum type="arabicPeriod"/>
            </a:pPr>
            <a:endParaRPr lang="en-GB" sz="2000" dirty="0">
              <a:solidFill>
                <a:schemeClr val="bg1"/>
              </a:solidFill>
            </a:endParaRPr>
          </a:p>
          <a:p>
            <a:pPr algn="ctr"/>
            <a:endParaRPr lang="en-GB" sz="2000" b="1" dirty="0">
              <a:solidFill>
                <a:srgbClr val="FFC000"/>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p:txBody>
      </p:sp>
      <p:pic>
        <p:nvPicPr>
          <p:cNvPr id="6" name="Picture 5" descr="A person holding a skeleton&#10;&#10;Description automatically generated">
            <a:extLst>
              <a:ext uri="{FF2B5EF4-FFF2-40B4-BE49-F238E27FC236}">
                <a16:creationId xmlns:a16="http://schemas.microsoft.com/office/drawing/2014/main" id="{12B7ED5F-1EAC-A4D8-449D-0FAE900E862C}"/>
              </a:ext>
            </a:extLst>
          </p:cNvPr>
          <p:cNvPicPr>
            <a:picLocks noChangeAspect="1"/>
          </p:cNvPicPr>
          <p:nvPr/>
        </p:nvPicPr>
        <p:blipFill>
          <a:blip r:embed="rId3"/>
          <a:stretch>
            <a:fillRect/>
          </a:stretch>
        </p:blipFill>
        <p:spPr>
          <a:xfrm>
            <a:off x="9000363" y="4716866"/>
            <a:ext cx="3049397" cy="20293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0811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B976-3A28-4B4B-997F-48A5DA85B10C}"/>
              </a:ext>
            </a:extLst>
          </p:cNvPr>
          <p:cNvSpPr>
            <a:spLocks noGrp="1"/>
          </p:cNvSpPr>
          <p:nvPr>
            <p:ph type="title"/>
          </p:nvPr>
        </p:nvSpPr>
        <p:spPr>
          <a:xfrm>
            <a:off x="52625" y="111760"/>
            <a:ext cx="12086750" cy="1491139"/>
          </a:xfrm>
        </p:spPr>
        <p:txBody>
          <a:bodyPr anchor="b">
            <a:noAutofit/>
          </a:bodyPr>
          <a:lstStyle/>
          <a:p>
            <a:pPr algn="ctr"/>
            <a:r>
              <a:rPr lang="en-GB" sz="4400" b="1" dirty="0">
                <a:effectLst>
                  <a:outerShdw blurRad="38100" dist="38100" dir="2700000" algn="tl">
                    <a:srgbClr val="000000">
                      <a:alpha val="43137"/>
                    </a:srgbClr>
                  </a:outerShdw>
                </a:effectLst>
              </a:rPr>
              <a:t>Supervision </a:t>
            </a:r>
          </a:p>
        </p:txBody>
      </p:sp>
      <p:sp>
        <p:nvSpPr>
          <p:cNvPr id="3" name="TextBox 2">
            <a:extLst>
              <a:ext uri="{FF2B5EF4-FFF2-40B4-BE49-F238E27FC236}">
                <a16:creationId xmlns:a16="http://schemas.microsoft.com/office/drawing/2014/main" id="{C30967E5-DE5A-443F-8610-B6AC22483446}"/>
              </a:ext>
            </a:extLst>
          </p:cNvPr>
          <p:cNvSpPr txBox="1"/>
          <p:nvPr/>
        </p:nvSpPr>
        <p:spPr>
          <a:xfrm>
            <a:off x="1026160" y="2043260"/>
            <a:ext cx="10139680" cy="5940088"/>
          </a:xfrm>
          <a:prstGeom prst="rect">
            <a:avLst/>
          </a:prstGeom>
          <a:noFill/>
        </p:spPr>
        <p:txBody>
          <a:bodyPr wrap="square" rtlCol="0">
            <a:spAutoFit/>
          </a:bodyPr>
          <a:lstStyle/>
          <a:p>
            <a:pPr algn="l"/>
            <a:r>
              <a:rPr lang="en-GB" sz="2000" b="0" i="0" dirty="0">
                <a:solidFill>
                  <a:schemeClr val="bg1"/>
                </a:solidFill>
                <a:effectLst/>
              </a:rPr>
              <a:t>We do not dictate the nature &amp; level of supervision a student should receive. </a:t>
            </a:r>
          </a:p>
          <a:p>
            <a:pPr algn="l"/>
            <a:endParaRPr lang="en-GB" sz="2000" dirty="0">
              <a:solidFill>
                <a:schemeClr val="bg1"/>
              </a:solidFill>
            </a:endParaRPr>
          </a:p>
          <a:p>
            <a:pPr algn="l"/>
            <a:r>
              <a:rPr lang="en-GB" sz="2000" b="0" i="0" dirty="0">
                <a:solidFill>
                  <a:schemeClr val="bg1"/>
                </a:solidFill>
                <a:effectLst/>
              </a:rPr>
              <a:t>Neither does the HCPC or CSP.  </a:t>
            </a:r>
          </a:p>
          <a:p>
            <a:pPr algn="l"/>
            <a:endParaRPr lang="en-GB" sz="2000" dirty="0">
              <a:solidFill>
                <a:schemeClr val="bg1"/>
              </a:solidFill>
            </a:endParaRPr>
          </a:p>
          <a:p>
            <a:pPr algn="l"/>
            <a:r>
              <a:rPr lang="en-GB" sz="2000" b="0" i="0" dirty="0">
                <a:solidFill>
                  <a:schemeClr val="bg1"/>
                </a:solidFill>
                <a:effectLst/>
              </a:rPr>
              <a:t>It is a highly contextualized decision to be taken on a student-by-student, task-by-task &amp; day-by-day basis. </a:t>
            </a:r>
          </a:p>
          <a:p>
            <a:pPr algn="l"/>
            <a:endParaRPr lang="en-GB" sz="2000" b="0" i="0" dirty="0">
              <a:solidFill>
                <a:schemeClr val="bg1"/>
              </a:solidFill>
              <a:effectLst/>
            </a:endParaRPr>
          </a:p>
          <a:p>
            <a:pPr algn="l"/>
            <a:r>
              <a:rPr lang="en-GB" sz="2000" b="0" i="0" dirty="0">
                <a:solidFill>
                  <a:schemeClr val="bg1"/>
                </a:solidFill>
                <a:effectLst/>
              </a:rPr>
              <a:t>Practice educators must ensure </a:t>
            </a:r>
            <a:r>
              <a:rPr lang="en-GB" sz="2000" b="1" i="0" dirty="0">
                <a:solidFill>
                  <a:schemeClr val="bg1"/>
                </a:solidFill>
                <a:effectLst/>
              </a:rPr>
              <a:t>adequate supervision</a:t>
            </a:r>
            <a:r>
              <a:rPr lang="en-GB" sz="2000" b="0" i="0" dirty="0">
                <a:solidFill>
                  <a:schemeClr val="bg1"/>
                </a:solidFill>
                <a:effectLst/>
              </a:rPr>
              <a:t> is in place. And this may vary from continuous, visual supervision in the same room, to a weekly, long-arm approach with virtual consultation.  </a:t>
            </a:r>
          </a:p>
          <a:p>
            <a:pPr algn="l"/>
            <a:endParaRPr lang="en-GB" sz="2000" dirty="0">
              <a:solidFill>
                <a:schemeClr val="bg1"/>
              </a:solidFill>
            </a:endParaRPr>
          </a:p>
          <a:p>
            <a:pPr algn="l"/>
            <a:r>
              <a:rPr lang="en-GB" sz="2000" b="0" i="0" dirty="0">
                <a:solidFill>
                  <a:schemeClr val="bg1"/>
                </a:solidFill>
                <a:effectLst/>
              </a:rPr>
              <a:t>It depends on what you and your team and the student agre</a:t>
            </a:r>
            <a:r>
              <a:rPr lang="en-GB" sz="2000" dirty="0">
                <a:solidFill>
                  <a:schemeClr val="bg1"/>
                </a:solidFill>
              </a:rPr>
              <a:t>e is appropriate.</a:t>
            </a:r>
            <a:endParaRPr lang="en-GB" sz="2000" b="0" i="0" dirty="0">
              <a:solidFill>
                <a:schemeClr val="bg1"/>
              </a:solidFill>
              <a:effectLst/>
            </a:endParaRPr>
          </a:p>
          <a:p>
            <a:pPr algn="l"/>
            <a:endParaRPr lang="en-GB" sz="2000" dirty="0">
              <a:solidFill>
                <a:schemeClr val="bg1"/>
              </a:solidFill>
            </a:endParaRPr>
          </a:p>
          <a:p>
            <a:pPr marL="457200" indent="-457200">
              <a:buAutoNum type="arabicPeriod"/>
            </a:pPr>
            <a:endParaRPr lang="en-GB" sz="2000" dirty="0">
              <a:solidFill>
                <a:schemeClr val="bg1"/>
              </a:solidFill>
            </a:endParaRPr>
          </a:p>
          <a:p>
            <a:pPr marL="457200" indent="-457200">
              <a:buAutoNum type="arabicPeriod"/>
            </a:pPr>
            <a:endParaRPr lang="en-GB" sz="2000" dirty="0">
              <a:solidFill>
                <a:schemeClr val="bg1"/>
              </a:solidFill>
            </a:endParaRPr>
          </a:p>
          <a:p>
            <a:pPr algn="ctr"/>
            <a:endParaRPr lang="en-GB" sz="2000" b="1"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p:txBody>
      </p:sp>
    </p:spTree>
    <p:extLst>
      <p:ext uri="{BB962C8B-B14F-4D97-AF65-F5344CB8AC3E}">
        <p14:creationId xmlns:p14="http://schemas.microsoft.com/office/powerpoint/2010/main" val="2215565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B976-3A28-4B4B-997F-48A5DA85B10C}"/>
              </a:ext>
            </a:extLst>
          </p:cNvPr>
          <p:cNvSpPr>
            <a:spLocks noGrp="1"/>
          </p:cNvSpPr>
          <p:nvPr>
            <p:ph type="title"/>
          </p:nvPr>
        </p:nvSpPr>
        <p:spPr>
          <a:xfrm>
            <a:off x="52625" y="111760"/>
            <a:ext cx="12086750" cy="1491139"/>
          </a:xfrm>
        </p:spPr>
        <p:txBody>
          <a:bodyPr anchor="b">
            <a:noAutofit/>
          </a:bodyPr>
          <a:lstStyle/>
          <a:p>
            <a:pPr algn="ctr"/>
            <a:r>
              <a:rPr lang="en-GB" sz="4400" b="1" dirty="0">
                <a:effectLst>
                  <a:outerShdw blurRad="38100" dist="38100" dir="2700000" algn="tl">
                    <a:srgbClr val="000000">
                      <a:alpha val="43137"/>
                    </a:srgbClr>
                  </a:outerShdw>
                </a:effectLst>
              </a:rPr>
              <a:t>Models of supervision </a:t>
            </a:r>
          </a:p>
        </p:txBody>
      </p:sp>
      <p:sp>
        <p:nvSpPr>
          <p:cNvPr id="3" name="TextBox 2">
            <a:extLst>
              <a:ext uri="{FF2B5EF4-FFF2-40B4-BE49-F238E27FC236}">
                <a16:creationId xmlns:a16="http://schemas.microsoft.com/office/drawing/2014/main" id="{C30967E5-DE5A-443F-8610-B6AC22483446}"/>
              </a:ext>
            </a:extLst>
          </p:cNvPr>
          <p:cNvSpPr txBox="1"/>
          <p:nvPr/>
        </p:nvSpPr>
        <p:spPr>
          <a:xfrm>
            <a:off x="1026160" y="2251078"/>
            <a:ext cx="5416204" cy="5016758"/>
          </a:xfrm>
          <a:prstGeom prst="rect">
            <a:avLst/>
          </a:prstGeom>
          <a:noFill/>
        </p:spPr>
        <p:txBody>
          <a:bodyPr wrap="square" rtlCol="0">
            <a:spAutoFit/>
          </a:bodyPr>
          <a:lstStyle/>
          <a:p>
            <a:r>
              <a:rPr lang="en-GB" sz="2000" dirty="0">
                <a:solidFill>
                  <a:schemeClr val="bg1"/>
                </a:solidFill>
              </a:rPr>
              <a:t>The CSP promotes the use of a variety of student supervision models when facilitating practice-based learning:</a:t>
            </a:r>
          </a:p>
          <a:p>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Collaborative or peer-assisted learning</a:t>
            </a:r>
          </a:p>
          <a:p>
            <a:pPr marL="342900" indent="-342900">
              <a:buFont typeface="Arial" panose="020B0604020202020204" pitchFamily="34" charset="0"/>
              <a:buChar char="•"/>
            </a:pPr>
            <a:r>
              <a:rPr lang="en-GB" sz="2000" dirty="0">
                <a:solidFill>
                  <a:schemeClr val="bg1"/>
                </a:solidFill>
              </a:rPr>
              <a:t>Split/shared models</a:t>
            </a:r>
          </a:p>
          <a:p>
            <a:pPr marL="342900" indent="-342900">
              <a:buFont typeface="Arial" panose="020B0604020202020204" pitchFamily="34" charset="0"/>
              <a:buChar char="•"/>
            </a:pPr>
            <a:r>
              <a:rPr lang="en-GB" sz="2000" dirty="0">
                <a:solidFill>
                  <a:schemeClr val="bg1"/>
                </a:solidFill>
              </a:rPr>
              <a:t>Non-traditional and role-emerging placements</a:t>
            </a:r>
          </a:p>
          <a:p>
            <a:pPr marL="342900" indent="-342900">
              <a:buFont typeface="Arial" panose="020B0604020202020204" pitchFamily="34" charset="0"/>
              <a:buChar char="•"/>
            </a:pPr>
            <a:r>
              <a:rPr lang="en-GB" sz="2000" dirty="0">
                <a:solidFill>
                  <a:schemeClr val="bg1"/>
                </a:solidFill>
              </a:rPr>
              <a:t>Project placements</a:t>
            </a:r>
          </a:p>
          <a:p>
            <a:pPr marL="342900" indent="-342900">
              <a:buFont typeface="Arial" panose="020B0604020202020204" pitchFamily="34" charset="0"/>
              <a:buChar char="•"/>
            </a:pPr>
            <a:endParaRPr lang="en-GB" sz="2000" dirty="0">
              <a:solidFill>
                <a:schemeClr val="bg1"/>
              </a:solidFill>
            </a:endParaRPr>
          </a:p>
          <a:p>
            <a:pPr marL="457200" indent="-457200">
              <a:buAutoNum type="arabicPeriod"/>
            </a:pPr>
            <a:endParaRPr lang="en-GB" sz="2000" dirty="0">
              <a:solidFill>
                <a:schemeClr val="bg1"/>
              </a:solidFill>
            </a:endParaRPr>
          </a:p>
          <a:p>
            <a:pPr marL="457200" indent="-457200">
              <a:buAutoNum type="arabicPeriod"/>
            </a:pPr>
            <a:endParaRPr lang="en-GB" sz="2000" dirty="0">
              <a:solidFill>
                <a:schemeClr val="bg1"/>
              </a:solidFill>
            </a:endParaRPr>
          </a:p>
          <a:p>
            <a:pPr algn="ctr"/>
            <a:endParaRPr lang="en-GB" sz="2000" b="1"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p:txBody>
      </p:sp>
      <p:pic>
        <p:nvPicPr>
          <p:cNvPr id="5" name="Picture 4" descr="A group of people holding a light bulb and writing&#10;&#10;Description automatically generated">
            <a:extLst>
              <a:ext uri="{FF2B5EF4-FFF2-40B4-BE49-F238E27FC236}">
                <a16:creationId xmlns:a16="http://schemas.microsoft.com/office/drawing/2014/main" id="{0F42736E-35BB-AF0D-3EC6-E43B42EEEC3B}"/>
              </a:ext>
            </a:extLst>
          </p:cNvPr>
          <p:cNvPicPr>
            <a:picLocks noChangeAspect="1"/>
          </p:cNvPicPr>
          <p:nvPr/>
        </p:nvPicPr>
        <p:blipFill>
          <a:blip r:embed="rId3"/>
          <a:stretch>
            <a:fillRect/>
          </a:stretch>
        </p:blipFill>
        <p:spPr>
          <a:xfrm>
            <a:off x="6820593" y="2659104"/>
            <a:ext cx="3611880" cy="23710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7313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B976-3A28-4B4B-997F-48A5DA85B10C}"/>
              </a:ext>
            </a:extLst>
          </p:cNvPr>
          <p:cNvSpPr>
            <a:spLocks noGrp="1"/>
          </p:cNvSpPr>
          <p:nvPr>
            <p:ph type="title"/>
          </p:nvPr>
        </p:nvSpPr>
        <p:spPr>
          <a:xfrm>
            <a:off x="52625" y="111760"/>
            <a:ext cx="12086750" cy="1491139"/>
          </a:xfrm>
        </p:spPr>
        <p:txBody>
          <a:bodyPr anchor="b">
            <a:noAutofit/>
          </a:bodyPr>
          <a:lstStyle/>
          <a:p>
            <a:pPr algn="ctr"/>
            <a:r>
              <a:rPr lang="en-GB" sz="4400" b="1" dirty="0">
                <a:effectLst>
                  <a:outerShdw blurRad="38100" dist="38100" dir="2700000" algn="tl">
                    <a:srgbClr val="000000">
                      <a:alpha val="43137"/>
                    </a:srgbClr>
                  </a:outerShdw>
                </a:effectLst>
              </a:rPr>
              <a:t>Prominent learning theories</a:t>
            </a:r>
          </a:p>
        </p:txBody>
      </p:sp>
      <p:sp>
        <p:nvSpPr>
          <p:cNvPr id="3" name="TextBox 2">
            <a:extLst>
              <a:ext uri="{FF2B5EF4-FFF2-40B4-BE49-F238E27FC236}">
                <a16:creationId xmlns:a16="http://schemas.microsoft.com/office/drawing/2014/main" id="{C30967E5-DE5A-443F-8610-B6AC22483446}"/>
              </a:ext>
            </a:extLst>
          </p:cNvPr>
          <p:cNvSpPr txBox="1"/>
          <p:nvPr/>
        </p:nvSpPr>
        <p:spPr>
          <a:xfrm>
            <a:off x="1026160" y="2251078"/>
            <a:ext cx="5416204" cy="5324535"/>
          </a:xfrm>
          <a:prstGeom prst="rect">
            <a:avLst/>
          </a:prstGeom>
          <a:noFill/>
        </p:spPr>
        <p:txBody>
          <a:bodyPr wrap="square" rtlCol="0">
            <a:spAutoFit/>
          </a:bodyPr>
          <a:lstStyle/>
          <a:p>
            <a:r>
              <a:rPr lang="en-GB" sz="2000" dirty="0">
                <a:solidFill>
                  <a:schemeClr val="bg1"/>
                </a:solidFill>
              </a:rPr>
              <a:t>Students often learn in many ways.  It is important we understand how and why:</a:t>
            </a:r>
          </a:p>
          <a:p>
            <a:endParaRPr lang="en-GB" sz="2000" dirty="0">
              <a:solidFill>
                <a:schemeClr val="bg1"/>
              </a:solidFill>
            </a:endParaRPr>
          </a:p>
          <a:p>
            <a:r>
              <a:rPr lang="en-GB" sz="2000" b="1" dirty="0">
                <a:solidFill>
                  <a:schemeClr val="bg1"/>
                </a:solidFill>
              </a:rPr>
              <a:t>Behaviourism</a:t>
            </a:r>
          </a:p>
          <a:p>
            <a:endParaRPr lang="en-GB" sz="2000" b="1" dirty="0">
              <a:solidFill>
                <a:schemeClr val="bg1"/>
              </a:solidFill>
            </a:endParaRPr>
          </a:p>
          <a:p>
            <a:r>
              <a:rPr lang="en-GB" sz="2000" dirty="0">
                <a:solidFill>
                  <a:schemeClr val="bg1"/>
                </a:solidFill>
              </a:rPr>
              <a:t>We learn by observing others and absorbing knowledge.</a:t>
            </a:r>
          </a:p>
          <a:p>
            <a:endParaRPr lang="en-GB" sz="2000" dirty="0">
              <a:solidFill>
                <a:schemeClr val="bg1"/>
              </a:solidFill>
            </a:endParaRPr>
          </a:p>
          <a:p>
            <a:r>
              <a:rPr lang="en-GB" sz="2000" dirty="0">
                <a:solidFill>
                  <a:schemeClr val="bg1"/>
                </a:solidFill>
              </a:rPr>
              <a:t>E.g. observing an educator demonstrate a skill.</a:t>
            </a:r>
          </a:p>
          <a:p>
            <a:pPr marL="342900" indent="-342900">
              <a:buFont typeface="Arial" panose="020B0604020202020204" pitchFamily="34" charset="0"/>
              <a:buChar char="•"/>
            </a:pPr>
            <a:endParaRPr lang="en-GB" sz="2000" dirty="0">
              <a:solidFill>
                <a:schemeClr val="bg1"/>
              </a:solidFill>
            </a:endParaRPr>
          </a:p>
          <a:p>
            <a:pPr marL="457200" indent="-457200">
              <a:buAutoNum type="arabicPeriod"/>
            </a:pPr>
            <a:endParaRPr lang="en-GB" sz="2000" dirty="0">
              <a:solidFill>
                <a:schemeClr val="bg1"/>
              </a:solidFill>
            </a:endParaRPr>
          </a:p>
          <a:p>
            <a:pPr marL="457200" indent="-457200">
              <a:buAutoNum type="arabicPeriod"/>
            </a:pPr>
            <a:endParaRPr lang="en-GB" sz="2000" dirty="0">
              <a:solidFill>
                <a:schemeClr val="bg1"/>
              </a:solidFill>
            </a:endParaRPr>
          </a:p>
          <a:p>
            <a:pPr algn="ctr"/>
            <a:endParaRPr lang="en-GB" sz="2000" b="1"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p:txBody>
      </p:sp>
      <p:pic>
        <p:nvPicPr>
          <p:cNvPr id="6" name="Picture 5" descr="A group of people around a person in a wheelchair&#10;&#10;Description automatically generated">
            <a:extLst>
              <a:ext uri="{FF2B5EF4-FFF2-40B4-BE49-F238E27FC236}">
                <a16:creationId xmlns:a16="http://schemas.microsoft.com/office/drawing/2014/main" id="{52BE78D8-F589-AE95-4630-20FBE36F579F}"/>
              </a:ext>
            </a:extLst>
          </p:cNvPr>
          <p:cNvPicPr>
            <a:picLocks noChangeAspect="1"/>
          </p:cNvPicPr>
          <p:nvPr/>
        </p:nvPicPr>
        <p:blipFill>
          <a:blip r:embed="rId3"/>
          <a:stretch>
            <a:fillRect/>
          </a:stretch>
        </p:blipFill>
        <p:spPr>
          <a:xfrm>
            <a:off x="6692900" y="2251078"/>
            <a:ext cx="4472940" cy="29489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7590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B976-3A28-4B4B-997F-48A5DA85B10C}"/>
              </a:ext>
            </a:extLst>
          </p:cNvPr>
          <p:cNvSpPr>
            <a:spLocks noGrp="1"/>
          </p:cNvSpPr>
          <p:nvPr>
            <p:ph type="title"/>
          </p:nvPr>
        </p:nvSpPr>
        <p:spPr>
          <a:xfrm>
            <a:off x="52625" y="111760"/>
            <a:ext cx="12086750" cy="1491139"/>
          </a:xfrm>
        </p:spPr>
        <p:txBody>
          <a:bodyPr anchor="b">
            <a:noAutofit/>
          </a:bodyPr>
          <a:lstStyle/>
          <a:p>
            <a:pPr algn="ctr"/>
            <a:r>
              <a:rPr lang="en-GB" sz="4400" b="1" dirty="0">
                <a:effectLst>
                  <a:outerShdw blurRad="38100" dist="38100" dir="2700000" algn="tl">
                    <a:srgbClr val="000000">
                      <a:alpha val="43137"/>
                    </a:srgbClr>
                  </a:outerShdw>
                </a:effectLst>
              </a:rPr>
              <a:t>Prominent learning theories</a:t>
            </a:r>
          </a:p>
        </p:txBody>
      </p:sp>
      <p:sp>
        <p:nvSpPr>
          <p:cNvPr id="3" name="TextBox 2">
            <a:extLst>
              <a:ext uri="{FF2B5EF4-FFF2-40B4-BE49-F238E27FC236}">
                <a16:creationId xmlns:a16="http://schemas.microsoft.com/office/drawing/2014/main" id="{C30967E5-DE5A-443F-8610-B6AC22483446}"/>
              </a:ext>
            </a:extLst>
          </p:cNvPr>
          <p:cNvSpPr txBox="1"/>
          <p:nvPr/>
        </p:nvSpPr>
        <p:spPr>
          <a:xfrm>
            <a:off x="1026160" y="2251078"/>
            <a:ext cx="5416204" cy="4401205"/>
          </a:xfrm>
          <a:prstGeom prst="rect">
            <a:avLst/>
          </a:prstGeom>
          <a:noFill/>
        </p:spPr>
        <p:txBody>
          <a:bodyPr wrap="square" rtlCol="0">
            <a:spAutoFit/>
          </a:bodyPr>
          <a:lstStyle/>
          <a:p>
            <a:r>
              <a:rPr lang="en-GB" sz="2000" b="1" dirty="0">
                <a:solidFill>
                  <a:schemeClr val="bg1"/>
                </a:solidFill>
              </a:rPr>
              <a:t>Cognitivism</a:t>
            </a:r>
          </a:p>
          <a:p>
            <a:endParaRPr lang="en-GB" sz="2000" b="1" dirty="0">
              <a:solidFill>
                <a:schemeClr val="bg1"/>
              </a:solidFill>
            </a:endParaRPr>
          </a:p>
          <a:p>
            <a:r>
              <a:rPr lang="en-GB" sz="2000" dirty="0">
                <a:solidFill>
                  <a:schemeClr val="bg1"/>
                </a:solidFill>
              </a:rPr>
              <a:t>Learning by interpreting information and breaking it down to reorganize it in their own mind.</a:t>
            </a:r>
          </a:p>
          <a:p>
            <a:endParaRPr lang="en-GB" sz="2000" dirty="0">
              <a:solidFill>
                <a:schemeClr val="bg1"/>
              </a:solidFill>
            </a:endParaRPr>
          </a:p>
          <a:p>
            <a:r>
              <a:rPr lang="en-GB" sz="2000" dirty="0">
                <a:solidFill>
                  <a:schemeClr val="bg1"/>
                </a:solidFill>
              </a:rPr>
              <a:t>E.g. reflecting on a task.</a:t>
            </a:r>
          </a:p>
          <a:p>
            <a:pPr marL="342900" indent="-342900">
              <a:buFont typeface="Arial" panose="020B0604020202020204" pitchFamily="34" charset="0"/>
              <a:buChar char="•"/>
            </a:pPr>
            <a:endParaRPr lang="en-GB" sz="2000" dirty="0">
              <a:solidFill>
                <a:schemeClr val="bg1"/>
              </a:solidFill>
            </a:endParaRPr>
          </a:p>
          <a:p>
            <a:pPr marL="457200" indent="-457200">
              <a:buAutoNum type="arabicPeriod"/>
            </a:pPr>
            <a:endParaRPr lang="en-GB" sz="2000" dirty="0">
              <a:solidFill>
                <a:schemeClr val="bg1"/>
              </a:solidFill>
            </a:endParaRPr>
          </a:p>
          <a:p>
            <a:pPr marL="457200" indent="-457200">
              <a:buAutoNum type="arabicPeriod"/>
            </a:pPr>
            <a:endParaRPr lang="en-GB" sz="2000" dirty="0">
              <a:solidFill>
                <a:schemeClr val="bg1"/>
              </a:solidFill>
            </a:endParaRPr>
          </a:p>
          <a:p>
            <a:pPr algn="ctr"/>
            <a:endParaRPr lang="en-GB" sz="2000" b="1"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p:txBody>
      </p:sp>
      <p:pic>
        <p:nvPicPr>
          <p:cNvPr id="6" name="Picture 5" descr="A group of people around a person in a wheelchair&#10;&#10;Description automatically generated">
            <a:extLst>
              <a:ext uri="{FF2B5EF4-FFF2-40B4-BE49-F238E27FC236}">
                <a16:creationId xmlns:a16="http://schemas.microsoft.com/office/drawing/2014/main" id="{52BE78D8-F589-AE95-4630-20FBE36F579F}"/>
              </a:ext>
            </a:extLst>
          </p:cNvPr>
          <p:cNvPicPr>
            <a:picLocks noChangeAspect="1"/>
          </p:cNvPicPr>
          <p:nvPr/>
        </p:nvPicPr>
        <p:blipFill>
          <a:blip r:embed="rId3"/>
          <a:stretch>
            <a:fillRect/>
          </a:stretch>
        </p:blipFill>
        <p:spPr>
          <a:xfrm>
            <a:off x="6692900" y="2251078"/>
            <a:ext cx="4472940" cy="29489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4785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B976-3A28-4B4B-997F-48A5DA85B10C}"/>
              </a:ext>
            </a:extLst>
          </p:cNvPr>
          <p:cNvSpPr>
            <a:spLocks noGrp="1"/>
          </p:cNvSpPr>
          <p:nvPr>
            <p:ph type="title"/>
          </p:nvPr>
        </p:nvSpPr>
        <p:spPr>
          <a:xfrm>
            <a:off x="52625" y="111760"/>
            <a:ext cx="12086750" cy="1491139"/>
          </a:xfrm>
        </p:spPr>
        <p:txBody>
          <a:bodyPr anchor="b">
            <a:noAutofit/>
          </a:bodyPr>
          <a:lstStyle/>
          <a:p>
            <a:pPr algn="ctr"/>
            <a:r>
              <a:rPr lang="en-GB" sz="4400" b="1" dirty="0">
                <a:effectLst>
                  <a:outerShdw blurRad="38100" dist="38100" dir="2700000" algn="tl">
                    <a:srgbClr val="000000">
                      <a:alpha val="43137"/>
                    </a:srgbClr>
                  </a:outerShdw>
                </a:effectLst>
              </a:rPr>
              <a:t>Prominent learning theories</a:t>
            </a:r>
          </a:p>
        </p:txBody>
      </p:sp>
      <p:sp>
        <p:nvSpPr>
          <p:cNvPr id="3" name="TextBox 2">
            <a:extLst>
              <a:ext uri="{FF2B5EF4-FFF2-40B4-BE49-F238E27FC236}">
                <a16:creationId xmlns:a16="http://schemas.microsoft.com/office/drawing/2014/main" id="{C30967E5-DE5A-443F-8610-B6AC22483446}"/>
              </a:ext>
            </a:extLst>
          </p:cNvPr>
          <p:cNvSpPr txBox="1"/>
          <p:nvPr/>
        </p:nvSpPr>
        <p:spPr>
          <a:xfrm>
            <a:off x="1026160" y="2251078"/>
            <a:ext cx="5416204" cy="4401205"/>
          </a:xfrm>
          <a:prstGeom prst="rect">
            <a:avLst/>
          </a:prstGeom>
          <a:noFill/>
        </p:spPr>
        <p:txBody>
          <a:bodyPr wrap="square" rtlCol="0">
            <a:spAutoFit/>
          </a:bodyPr>
          <a:lstStyle/>
          <a:p>
            <a:r>
              <a:rPr lang="en-GB" sz="2000" b="1" dirty="0">
                <a:solidFill>
                  <a:schemeClr val="bg1"/>
                </a:solidFill>
              </a:rPr>
              <a:t>Constructivism</a:t>
            </a:r>
          </a:p>
          <a:p>
            <a:endParaRPr lang="en-GB" sz="2000" b="1" dirty="0">
              <a:solidFill>
                <a:schemeClr val="bg1"/>
              </a:solidFill>
            </a:endParaRPr>
          </a:p>
          <a:p>
            <a:r>
              <a:rPr lang="en-GB" sz="2000" dirty="0">
                <a:solidFill>
                  <a:schemeClr val="bg1"/>
                </a:solidFill>
              </a:rPr>
              <a:t>Learning by building on knowledge already gained.</a:t>
            </a:r>
          </a:p>
          <a:p>
            <a:endParaRPr lang="en-GB" sz="2000" dirty="0">
              <a:solidFill>
                <a:schemeClr val="bg1"/>
              </a:solidFill>
            </a:endParaRPr>
          </a:p>
          <a:p>
            <a:r>
              <a:rPr lang="en-GB" sz="2000" dirty="0">
                <a:solidFill>
                  <a:schemeClr val="bg1"/>
                </a:solidFill>
              </a:rPr>
              <a:t>E.g. developing an understanding of a topic or task.</a:t>
            </a:r>
          </a:p>
          <a:p>
            <a:pPr marL="342900" indent="-342900">
              <a:buFont typeface="Arial" panose="020B0604020202020204" pitchFamily="34" charset="0"/>
              <a:buChar char="•"/>
            </a:pPr>
            <a:endParaRPr lang="en-GB" sz="2000" dirty="0">
              <a:solidFill>
                <a:schemeClr val="bg1"/>
              </a:solidFill>
            </a:endParaRPr>
          </a:p>
          <a:p>
            <a:pPr marL="457200" indent="-457200">
              <a:buAutoNum type="arabicPeriod"/>
            </a:pPr>
            <a:endParaRPr lang="en-GB" sz="2000" dirty="0">
              <a:solidFill>
                <a:schemeClr val="bg1"/>
              </a:solidFill>
            </a:endParaRPr>
          </a:p>
          <a:p>
            <a:pPr marL="457200" indent="-457200">
              <a:buAutoNum type="arabicPeriod"/>
            </a:pPr>
            <a:endParaRPr lang="en-GB" sz="2000" dirty="0">
              <a:solidFill>
                <a:schemeClr val="bg1"/>
              </a:solidFill>
            </a:endParaRPr>
          </a:p>
          <a:p>
            <a:pPr algn="ctr"/>
            <a:endParaRPr lang="en-GB" sz="2000" b="1"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p:txBody>
      </p:sp>
      <p:pic>
        <p:nvPicPr>
          <p:cNvPr id="6" name="Picture 5" descr="A group of people around a person in a wheelchair&#10;&#10;Description automatically generated">
            <a:extLst>
              <a:ext uri="{FF2B5EF4-FFF2-40B4-BE49-F238E27FC236}">
                <a16:creationId xmlns:a16="http://schemas.microsoft.com/office/drawing/2014/main" id="{52BE78D8-F589-AE95-4630-20FBE36F579F}"/>
              </a:ext>
            </a:extLst>
          </p:cNvPr>
          <p:cNvPicPr>
            <a:picLocks noChangeAspect="1"/>
          </p:cNvPicPr>
          <p:nvPr/>
        </p:nvPicPr>
        <p:blipFill>
          <a:blip r:embed="rId3"/>
          <a:stretch>
            <a:fillRect/>
          </a:stretch>
        </p:blipFill>
        <p:spPr>
          <a:xfrm>
            <a:off x="6692900" y="2251078"/>
            <a:ext cx="4472940" cy="29489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2077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B976-3A28-4B4B-997F-48A5DA85B10C}"/>
              </a:ext>
            </a:extLst>
          </p:cNvPr>
          <p:cNvSpPr>
            <a:spLocks noGrp="1"/>
          </p:cNvSpPr>
          <p:nvPr>
            <p:ph type="title"/>
          </p:nvPr>
        </p:nvSpPr>
        <p:spPr>
          <a:xfrm>
            <a:off x="52625" y="111760"/>
            <a:ext cx="12086750" cy="1491139"/>
          </a:xfrm>
        </p:spPr>
        <p:txBody>
          <a:bodyPr anchor="b">
            <a:noAutofit/>
          </a:bodyPr>
          <a:lstStyle/>
          <a:p>
            <a:pPr algn="ctr"/>
            <a:r>
              <a:rPr lang="en-GB" sz="4400" b="1" dirty="0">
                <a:effectLst>
                  <a:outerShdw blurRad="38100" dist="38100" dir="2700000" algn="tl">
                    <a:srgbClr val="000000">
                      <a:alpha val="43137"/>
                    </a:srgbClr>
                  </a:outerShdw>
                </a:effectLst>
              </a:rPr>
              <a:t>Prominent learning theories</a:t>
            </a:r>
          </a:p>
        </p:txBody>
      </p:sp>
      <p:sp>
        <p:nvSpPr>
          <p:cNvPr id="3" name="TextBox 2">
            <a:extLst>
              <a:ext uri="{FF2B5EF4-FFF2-40B4-BE49-F238E27FC236}">
                <a16:creationId xmlns:a16="http://schemas.microsoft.com/office/drawing/2014/main" id="{C30967E5-DE5A-443F-8610-B6AC22483446}"/>
              </a:ext>
            </a:extLst>
          </p:cNvPr>
          <p:cNvSpPr txBox="1"/>
          <p:nvPr/>
        </p:nvSpPr>
        <p:spPr>
          <a:xfrm>
            <a:off x="1026160" y="2251078"/>
            <a:ext cx="5416204" cy="4401205"/>
          </a:xfrm>
          <a:prstGeom prst="rect">
            <a:avLst/>
          </a:prstGeom>
          <a:noFill/>
        </p:spPr>
        <p:txBody>
          <a:bodyPr wrap="square" rtlCol="0">
            <a:spAutoFit/>
          </a:bodyPr>
          <a:lstStyle/>
          <a:p>
            <a:r>
              <a:rPr lang="en-GB" sz="2000" b="1" dirty="0">
                <a:solidFill>
                  <a:schemeClr val="bg1"/>
                </a:solidFill>
              </a:rPr>
              <a:t>Humanism</a:t>
            </a:r>
          </a:p>
          <a:p>
            <a:endParaRPr lang="en-GB" sz="2000" b="1" dirty="0">
              <a:solidFill>
                <a:schemeClr val="bg1"/>
              </a:solidFill>
            </a:endParaRPr>
          </a:p>
          <a:p>
            <a:r>
              <a:rPr lang="en-GB" sz="2000" dirty="0">
                <a:solidFill>
                  <a:schemeClr val="bg1"/>
                </a:solidFill>
              </a:rPr>
              <a:t>Learning through understanding one’s individual needs.</a:t>
            </a:r>
          </a:p>
          <a:p>
            <a:endParaRPr lang="en-GB" sz="2000" dirty="0">
              <a:solidFill>
                <a:schemeClr val="bg1"/>
              </a:solidFill>
            </a:endParaRPr>
          </a:p>
          <a:p>
            <a:r>
              <a:rPr lang="en-GB" sz="2000" dirty="0">
                <a:solidFill>
                  <a:schemeClr val="bg1"/>
                </a:solidFill>
              </a:rPr>
              <a:t>E.g. self-directing study based on individual needs.</a:t>
            </a:r>
          </a:p>
          <a:p>
            <a:pPr marL="342900" indent="-342900">
              <a:buFont typeface="Arial" panose="020B0604020202020204" pitchFamily="34" charset="0"/>
              <a:buChar char="•"/>
            </a:pPr>
            <a:endParaRPr lang="en-GB" sz="2000" dirty="0">
              <a:solidFill>
                <a:schemeClr val="bg1"/>
              </a:solidFill>
            </a:endParaRPr>
          </a:p>
          <a:p>
            <a:pPr marL="457200" indent="-457200">
              <a:buAutoNum type="arabicPeriod"/>
            </a:pPr>
            <a:endParaRPr lang="en-GB" sz="2000" dirty="0">
              <a:solidFill>
                <a:schemeClr val="bg1"/>
              </a:solidFill>
            </a:endParaRPr>
          </a:p>
          <a:p>
            <a:pPr marL="457200" indent="-457200">
              <a:buAutoNum type="arabicPeriod"/>
            </a:pPr>
            <a:endParaRPr lang="en-GB" sz="2000" dirty="0">
              <a:solidFill>
                <a:schemeClr val="bg1"/>
              </a:solidFill>
            </a:endParaRPr>
          </a:p>
          <a:p>
            <a:pPr algn="ctr"/>
            <a:endParaRPr lang="en-GB" sz="2000" b="1"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p:txBody>
      </p:sp>
      <p:pic>
        <p:nvPicPr>
          <p:cNvPr id="6" name="Picture 5" descr="A group of people around a person in a wheelchair&#10;&#10;Description automatically generated">
            <a:extLst>
              <a:ext uri="{FF2B5EF4-FFF2-40B4-BE49-F238E27FC236}">
                <a16:creationId xmlns:a16="http://schemas.microsoft.com/office/drawing/2014/main" id="{52BE78D8-F589-AE95-4630-20FBE36F579F}"/>
              </a:ext>
            </a:extLst>
          </p:cNvPr>
          <p:cNvPicPr>
            <a:picLocks noChangeAspect="1"/>
          </p:cNvPicPr>
          <p:nvPr/>
        </p:nvPicPr>
        <p:blipFill>
          <a:blip r:embed="rId3"/>
          <a:stretch>
            <a:fillRect/>
          </a:stretch>
        </p:blipFill>
        <p:spPr>
          <a:xfrm>
            <a:off x="6692900" y="2251078"/>
            <a:ext cx="4472940" cy="29489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3078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70752B5-2246-B9C8-DF4D-DE55F93617D7}"/>
              </a:ext>
            </a:extLst>
          </p:cNvPr>
          <p:cNvSpPr>
            <a:spLocks noGrp="1"/>
          </p:cNvSpPr>
          <p:nvPr>
            <p:ph type="body" sz="quarter" idx="10"/>
          </p:nvPr>
        </p:nvSpPr>
        <p:spPr>
          <a:xfrm>
            <a:off x="792480" y="1616957"/>
            <a:ext cx="10861039" cy="1915357"/>
          </a:xfrm>
        </p:spPr>
        <p:txBody>
          <a:bodyPr/>
          <a:lstStyle/>
          <a:p>
            <a:r>
              <a:rPr lang="en-GB" sz="4000" b="1" dirty="0">
                <a:effectLst>
                  <a:outerShdw blurRad="38100" dist="38100" dir="2700000" algn="tl">
                    <a:srgbClr val="000000">
                      <a:alpha val="43137"/>
                    </a:srgbClr>
                  </a:outerShdw>
                </a:effectLst>
              </a:rPr>
              <a:t>But first…</a:t>
            </a:r>
          </a:p>
          <a:p>
            <a:endParaRPr lang="en-GB" sz="4000" b="1" dirty="0">
              <a:effectLst>
                <a:outerShdw blurRad="38100" dist="38100" dir="2700000" algn="tl">
                  <a:srgbClr val="000000">
                    <a:alpha val="43137"/>
                  </a:srgbClr>
                </a:outerShdw>
              </a:effectLst>
            </a:endParaRPr>
          </a:p>
          <a:p>
            <a:pPr algn="ctr"/>
            <a:r>
              <a:rPr lang="en-GB" sz="6000" b="1" dirty="0">
                <a:solidFill>
                  <a:srgbClr val="FFC000"/>
                </a:solidFill>
                <a:effectLst>
                  <a:outerShdw blurRad="38100" dist="38100" dir="2700000" algn="tl">
                    <a:srgbClr val="000000">
                      <a:alpha val="43137"/>
                    </a:srgbClr>
                  </a:outerShdw>
                </a:effectLst>
              </a:rPr>
              <a:t>Thank you for supporting our students.</a:t>
            </a:r>
          </a:p>
        </p:txBody>
      </p:sp>
    </p:spTree>
    <p:extLst>
      <p:ext uri="{BB962C8B-B14F-4D97-AF65-F5344CB8AC3E}">
        <p14:creationId xmlns:p14="http://schemas.microsoft.com/office/powerpoint/2010/main" val="1372987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B976-3A28-4B4B-997F-48A5DA85B10C}"/>
              </a:ext>
            </a:extLst>
          </p:cNvPr>
          <p:cNvSpPr>
            <a:spLocks noGrp="1"/>
          </p:cNvSpPr>
          <p:nvPr>
            <p:ph type="title"/>
          </p:nvPr>
        </p:nvSpPr>
        <p:spPr>
          <a:xfrm>
            <a:off x="52625" y="111760"/>
            <a:ext cx="12086750" cy="1491139"/>
          </a:xfrm>
        </p:spPr>
        <p:txBody>
          <a:bodyPr anchor="b">
            <a:noAutofit/>
          </a:bodyPr>
          <a:lstStyle/>
          <a:p>
            <a:pPr algn="ctr"/>
            <a:r>
              <a:rPr lang="en-GB" sz="4400" b="1" dirty="0">
                <a:effectLst>
                  <a:outerShdw blurRad="38100" dist="38100" dir="2700000" algn="tl">
                    <a:srgbClr val="000000">
                      <a:alpha val="43137"/>
                    </a:srgbClr>
                  </a:outerShdw>
                </a:effectLst>
              </a:rPr>
              <a:t>Prominent learning theories</a:t>
            </a:r>
          </a:p>
        </p:txBody>
      </p:sp>
      <p:sp>
        <p:nvSpPr>
          <p:cNvPr id="3" name="TextBox 2">
            <a:extLst>
              <a:ext uri="{FF2B5EF4-FFF2-40B4-BE49-F238E27FC236}">
                <a16:creationId xmlns:a16="http://schemas.microsoft.com/office/drawing/2014/main" id="{C30967E5-DE5A-443F-8610-B6AC22483446}"/>
              </a:ext>
            </a:extLst>
          </p:cNvPr>
          <p:cNvSpPr txBox="1"/>
          <p:nvPr/>
        </p:nvSpPr>
        <p:spPr>
          <a:xfrm>
            <a:off x="1026160" y="2251078"/>
            <a:ext cx="5416204" cy="4401205"/>
          </a:xfrm>
          <a:prstGeom prst="rect">
            <a:avLst/>
          </a:prstGeom>
          <a:noFill/>
        </p:spPr>
        <p:txBody>
          <a:bodyPr wrap="square" rtlCol="0">
            <a:spAutoFit/>
          </a:bodyPr>
          <a:lstStyle/>
          <a:p>
            <a:r>
              <a:rPr lang="en-GB" sz="2000" b="1" dirty="0">
                <a:solidFill>
                  <a:schemeClr val="bg1"/>
                </a:solidFill>
              </a:rPr>
              <a:t>Connectivism</a:t>
            </a:r>
          </a:p>
          <a:p>
            <a:endParaRPr lang="en-GB" sz="2000" b="1" dirty="0">
              <a:solidFill>
                <a:schemeClr val="bg1"/>
              </a:solidFill>
            </a:endParaRPr>
          </a:p>
          <a:p>
            <a:r>
              <a:rPr lang="en-GB" sz="2000" dirty="0">
                <a:solidFill>
                  <a:schemeClr val="bg1"/>
                </a:solidFill>
              </a:rPr>
              <a:t>Learning through connection with content and others.</a:t>
            </a:r>
          </a:p>
          <a:p>
            <a:endParaRPr lang="en-GB" sz="2000" dirty="0">
              <a:solidFill>
                <a:schemeClr val="bg1"/>
              </a:solidFill>
            </a:endParaRPr>
          </a:p>
          <a:p>
            <a:r>
              <a:rPr lang="en-GB" sz="2000" dirty="0">
                <a:solidFill>
                  <a:schemeClr val="bg1"/>
                </a:solidFill>
              </a:rPr>
              <a:t>E.g. group work or activities that engage technology and interaction.</a:t>
            </a:r>
          </a:p>
          <a:p>
            <a:pPr marL="342900" indent="-342900">
              <a:buFont typeface="Arial" panose="020B0604020202020204" pitchFamily="34" charset="0"/>
              <a:buChar char="•"/>
            </a:pPr>
            <a:endParaRPr lang="en-GB" sz="2000" dirty="0">
              <a:solidFill>
                <a:schemeClr val="bg1"/>
              </a:solidFill>
            </a:endParaRPr>
          </a:p>
          <a:p>
            <a:pPr marL="457200" indent="-457200">
              <a:buAutoNum type="arabicPeriod"/>
            </a:pPr>
            <a:endParaRPr lang="en-GB" sz="2000" dirty="0">
              <a:solidFill>
                <a:schemeClr val="bg1"/>
              </a:solidFill>
            </a:endParaRPr>
          </a:p>
          <a:p>
            <a:pPr marL="457200" indent="-457200">
              <a:buAutoNum type="arabicPeriod"/>
            </a:pPr>
            <a:endParaRPr lang="en-GB" sz="2000" dirty="0">
              <a:solidFill>
                <a:schemeClr val="bg1"/>
              </a:solidFill>
            </a:endParaRPr>
          </a:p>
          <a:p>
            <a:pPr algn="ctr"/>
            <a:endParaRPr lang="en-GB" sz="2000" b="1"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p:txBody>
      </p:sp>
      <p:pic>
        <p:nvPicPr>
          <p:cNvPr id="6" name="Picture 5" descr="A group of people around a person in a wheelchair&#10;&#10;Description automatically generated">
            <a:extLst>
              <a:ext uri="{FF2B5EF4-FFF2-40B4-BE49-F238E27FC236}">
                <a16:creationId xmlns:a16="http://schemas.microsoft.com/office/drawing/2014/main" id="{52BE78D8-F589-AE95-4630-20FBE36F579F}"/>
              </a:ext>
            </a:extLst>
          </p:cNvPr>
          <p:cNvPicPr>
            <a:picLocks noChangeAspect="1"/>
          </p:cNvPicPr>
          <p:nvPr/>
        </p:nvPicPr>
        <p:blipFill>
          <a:blip r:embed="rId3"/>
          <a:stretch>
            <a:fillRect/>
          </a:stretch>
        </p:blipFill>
        <p:spPr>
          <a:xfrm>
            <a:off x="6692900" y="2251078"/>
            <a:ext cx="4472940" cy="29489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9796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B976-3A28-4B4B-997F-48A5DA85B10C}"/>
              </a:ext>
            </a:extLst>
          </p:cNvPr>
          <p:cNvSpPr>
            <a:spLocks noGrp="1"/>
          </p:cNvSpPr>
          <p:nvPr>
            <p:ph type="title"/>
          </p:nvPr>
        </p:nvSpPr>
        <p:spPr>
          <a:xfrm>
            <a:off x="52625" y="111760"/>
            <a:ext cx="12086750" cy="1491139"/>
          </a:xfrm>
        </p:spPr>
        <p:txBody>
          <a:bodyPr anchor="b">
            <a:noAutofit/>
          </a:bodyPr>
          <a:lstStyle/>
          <a:p>
            <a:pPr algn="ctr"/>
            <a:r>
              <a:rPr lang="en-GB" sz="4400" b="1" dirty="0">
                <a:effectLst>
                  <a:outerShdw blurRad="38100" dist="38100" dir="2700000" algn="tl">
                    <a:srgbClr val="000000">
                      <a:alpha val="43137"/>
                    </a:srgbClr>
                  </a:outerShdw>
                </a:effectLst>
              </a:rPr>
              <a:t>Support for practice educators</a:t>
            </a:r>
          </a:p>
        </p:txBody>
      </p:sp>
      <p:sp>
        <p:nvSpPr>
          <p:cNvPr id="3" name="TextBox 2">
            <a:extLst>
              <a:ext uri="{FF2B5EF4-FFF2-40B4-BE49-F238E27FC236}">
                <a16:creationId xmlns:a16="http://schemas.microsoft.com/office/drawing/2014/main" id="{C30967E5-DE5A-443F-8610-B6AC22483446}"/>
              </a:ext>
            </a:extLst>
          </p:cNvPr>
          <p:cNvSpPr txBox="1"/>
          <p:nvPr/>
        </p:nvSpPr>
        <p:spPr>
          <a:xfrm>
            <a:off x="970280" y="2271574"/>
            <a:ext cx="10251440" cy="4708981"/>
          </a:xfrm>
          <a:prstGeom prst="rect">
            <a:avLst/>
          </a:prstGeom>
          <a:noFill/>
        </p:spPr>
        <p:txBody>
          <a:bodyPr wrap="square" rtlCol="0">
            <a:spAutoFit/>
          </a:bodyPr>
          <a:lstStyle/>
          <a:p>
            <a:r>
              <a:rPr lang="en-GB" sz="2000" dirty="0">
                <a:solidFill>
                  <a:schemeClr val="bg1"/>
                </a:solidFill>
              </a:rPr>
              <a:t>Halfway visits or as required e.g. struggling students</a:t>
            </a:r>
          </a:p>
          <a:p>
            <a:endParaRPr lang="en-GB" sz="2000" dirty="0">
              <a:solidFill>
                <a:schemeClr val="bg1"/>
              </a:solidFill>
            </a:endParaRPr>
          </a:p>
          <a:p>
            <a:r>
              <a:rPr lang="en-GB" sz="2000" dirty="0">
                <a:solidFill>
                  <a:schemeClr val="bg1"/>
                </a:solidFill>
              </a:rPr>
              <a:t>Placement phone for urgent queries: 07785286371</a:t>
            </a:r>
          </a:p>
          <a:p>
            <a:endParaRPr lang="en-GB" sz="2000" dirty="0">
              <a:solidFill>
                <a:schemeClr val="bg1"/>
              </a:solidFill>
            </a:endParaRPr>
          </a:p>
          <a:p>
            <a:r>
              <a:rPr lang="en-GB" sz="2000" dirty="0">
                <a:solidFill>
                  <a:schemeClr val="bg1"/>
                </a:solidFill>
              </a:rPr>
              <a:t>CPD: introduction to becoming a practice educator, workshops, bespoke training.</a:t>
            </a:r>
          </a:p>
          <a:p>
            <a:endParaRPr lang="en-GB" sz="2000" dirty="0">
              <a:solidFill>
                <a:schemeClr val="bg1"/>
              </a:solidFill>
            </a:endParaRPr>
          </a:p>
          <a:p>
            <a:r>
              <a:rPr lang="en-GB" sz="2000" dirty="0">
                <a:solidFill>
                  <a:schemeClr val="bg1"/>
                </a:solidFill>
              </a:rPr>
              <a:t>Our Practice Education Handbook 25-26.</a:t>
            </a:r>
          </a:p>
          <a:p>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457200" indent="-457200">
              <a:buAutoNum type="arabicPeriod"/>
            </a:pPr>
            <a:endParaRPr lang="en-GB" sz="2000" dirty="0">
              <a:solidFill>
                <a:schemeClr val="bg1"/>
              </a:solidFill>
            </a:endParaRPr>
          </a:p>
          <a:p>
            <a:pPr marL="457200" indent="-457200">
              <a:buAutoNum type="arabicPeriod"/>
            </a:pPr>
            <a:endParaRPr lang="en-GB" sz="2000" dirty="0">
              <a:solidFill>
                <a:schemeClr val="bg1"/>
              </a:solidFill>
            </a:endParaRPr>
          </a:p>
          <a:p>
            <a:pPr algn="ctr"/>
            <a:endParaRPr lang="en-GB" sz="2000" b="1"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p:txBody>
      </p:sp>
    </p:spTree>
    <p:extLst>
      <p:ext uri="{BB962C8B-B14F-4D97-AF65-F5344CB8AC3E}">
        <p14:creationId xmlns:p14="http://schemas.microsoft.com/office/powerpoint/2010/main" val="977183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E66F-DF05-53A2-0EA8-E7EDA7613F23}"/>
              </a:ext>
            </a:extLst>
          </p:cNvPr>
          <p:cNvSpPr>
            <a:spLocks noGrp="1"/>
          </p:cNvSpPr>
          <p:nvPr>
            <p:ph type="title"/>
          </p:nvPr>
        </p:nvSpPr>
        <p:spPr>
          <a:xfrm>
            <a:off x="848360" y="-5011"/>
            <a:ext cx="10495280" cy="1491139"/>
          </a:xfrm>
        </p:spPr>
        <p:txBody>
          <a:bodyPr anchor="b">
            <a:normAutofit/>
          </a:bodyPr>
          <a:lstStyle/>
          <a:p>
            <a:pPr algn="ctr"/>
            <a:r>
              <a:rPr lang="en-GB" sz="4000" dirty="0">
                <a:effectLst>
                  <a:outerShdw blurRad="38100" dist="38100" dir="2700000" algn="tl">
                    <a:srgbClr val="000000">
                      <a:alpha val="43137"/>
                    </a:srgbClr>
                  </a:outerShdw>
                </a:effectLst>
              </a:rPr>
              <a:t>Summary</a:t>
            </a:r>
          </a:p>
        </p:txBody>
      </p:sp>
      <p:sp>
        <p:nvSpPr>
          <p:cNvPr id="3" name="TextBox 2">
            <a:extLst>
              <a:ext uri="{FF2B5EF4-FFF2-40B4-BE49-F238E27FC236}">
                <a16:creationId xmlns:a16="http://schemas.microsoft.com/office/drawing/2014/main" id="{DB32418F-0EEB-72C7-5B10-57465F1E6892}"/>
              </a:ext>
            </a:extLst>
          </p:cNvPr>
          <p:cNvSpPr txBox="1"/>
          <p:nvPr/>
        </p:nvSpPr>
        <p:spPr>
          <a:xfrm>
            <a:off x="1190244" y="2057445"/>
            <a:ext cx="9811512" cy="2031325"/>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chemeClr val="bg1"/>
                </a:solidFill>
              </a:rPr>
              <a:t>We expect our students to be proactive and aware of their learning needs.</a:t>
            </a: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r>
              <a:rPr lang="en-GB" b="1" dirty="0">
                <a:solidFill>
                  <a:schemeClr val="bg1"/>
                </a:solidFill>
              </a:rPr>
              <a:t>They should aspire to be autonomous practitioners, self-directing their learning with facilitation from educators.  </a:t>
            </a: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r>
              <a:rPr lang="en-GB" b="1" dirty="0">
                <a:solidFill>
                  <a:schemeClr val="bg1"/>
                </a:solidFill>
              </a:rPr>
              <a:t>Alongside technical, critical-thinking, and problem-solving skills, students should have the capacity to reflect effectively. </a:t>
            </a:r>
          </a:p>
        </p:txBody>
      </p:sp>
      <p:pic>
        <p:nvPicPr>
          <p:cNvPr id="5" name="Picture 4" descr="A white card with pink text&#10;&#10;Description automatically generated">
            <a:extLst>
              <a:ext uri="{FF2B5EF4-FFF2-40B4-BE49-F238E27FC236}">
                <a16:creationId xmlns:a16="http://schemas.microsoft.com/office/drawing/2014/main" id="{7C32EA65-A48A-7B72-D8BA-B55EC6EB2AEA}"/>
              </a:ext>
            </a:extLst>
          </p:cNvPr>
          <p:cNvPicPr>
            <a:picLocks noChangeAspect="1"/>
          </p:cNvPicPr>
          <p:nvPr/>
        </p:nvPicPr>
        <p:blipFill>
          <a:blip r:embed="rId3"/>
          <a:stretch>
            <a:fillRect/>
          </a:stretch>
        </p:blipFill>
        <p:spPr>
          <a:xfrm>
            <a:off x="3649818" y="4380792"/>
            <a:ext cx="4892364" cy="23196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2822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E66F-DF05-53A2-0EA8-E7EDA7613F23}"/>
              </a:ext>
            </a:extLst>
          </p:cNvPr>
          <p:cNvSpPr>
            <a:spLocks noGrp="1"/>
          </p:cNvSpPr>
          <p:nvPr>
            <p:ph type="title"/>
          </p:nvPr>
        </p:nvSpPr>
        <p:spPr>
          <a:xfrm>
            <a:off x="848360" y="2683430"/>
            <a:ext cx="10495280" cy="1491139"/>
          </a:xfrm>
        </p:spPr>
        <p:txBody>
          <a:bodyPr anchor="b">
            <a:normAutofit/>
          </a:bodyPr>
          <a:lstStyle/>
          <a:p>
            <a:pPr algn="ctr"/>
            <a:r>
              <a:rPr lang="en-GB" sz="4000" dirty="0">
                <a:effectLst>
                  <a:outerShdw blurRad="38100" dist="38100" dir="2700000" algn="tl">
                    <a:srgbClr val="000000">
                      <a:alpha val="43137"/>
                    </a:srgbClr>
                  </a:outerShdw>
                </a:effectLst>
              </a:rPr>
              <a:t>Frequently asked questions…</a:t>
            </a:r>
          </a:p>
        </p:txBody>
      </p:sp>
    </p:spTree>
    <p:extLst>
      <p:ext uri="{BB962C8B-B14F-4D97-AF65-F5344CB8AC3E}">
        <p14:creationId xmlns:p14="http://schemas.microsoft.com/office/powerpoint/2010/main" val="2495187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E66F-DF05-53A2-0EA8-E7EDA7613F23}"/>
              </a:ext>
            </a:extLst>
          </p:cNvPr>
          <p:cNvSpPr>
            <a:spLocks noGrp="1"/>
          </p:cNvSpPr>
          <p:nvPr>
            <p:ph type="title"/>
          </p:nvPr>
        </p:nvSpPr>
        <p:spPr>
          <a:xfrm>
            <a:off x="538843" y="3291615"/>
            <a:ext cx="10495280" cy="1491139"/>
          </a:xfrm>
        </p:spPr>
        <p:txBody>
          <a:bodyPr anchor="b">
            <a:normAutofit fontScale="90000"/>
          </a:bodyPr>
          <a:lstStyle/>
          <a:p>
            <a:r>
              <a:rPr lang="en-GB" sz="4000" dirty="0">
                <a:effectLst>
                  <a:outerShdw blurRad="38100" dist="38100" dir="2700000" algn="tl">
                    <a:srgbClr val="000000">
                      <a:alpha val="43137"/>
                    </a:srgbClr>
                  </a:outerShdw>
                </a:effectLst>
              </a:rPr>
              <a:t>“What happens if my student is absent?”</a:t>
            </a:r>
            <a:br>
              <a:rPr lang="en-GB" sz="4000" dirty="0">
                <a:effectLst>
                  <a:outerShdw blurRad="38100" dist="38100" dir="2700000" algn="tl">
                    <a:srgbClr val="000000">
                      <a:alpha val="43137"/>
                    </a:srgbClr>
                  </a:outerShdw>
                </a:effectLst>
              </a:rPr>
            </a:br>
            <a:br>
              <a:rPr lang="en-GB" sz="4000" dirty="0">
                <a:effectLst>
                  <a:outerShdw blurRad="38100" dist="38100" dir="2700000" algn="tl">
                    <a:srgbClr val="000000">
                      <a:alpha val="43137"/>
                    </a:srgbClr>
                  </a:outerShdw>
                </a:effectLst>
              </a:rPr>
            </a:br>
            <a:r>
              <a:rPr lang="en-GB" sz="4000" dirty="0">
                <a:latin typeface="+mn-lt"/>
              </a:rPr>
              <a:t>They need to follow your absence reporting process and inform the University via calling the placement phone.</a:t>
            </a:r>
          </a:p>
        </p:txBody>
      </p:sp>
    </p:spTree>
    <p:extLst>
      <p:ext uri="{BB962C8B-B14F-4D97-AF65-F5344CB8AC3E}">
        <p14:creationId xmlns:p14="http://schemas.microsoft.com/office/powerpoint/2010/main" val="551555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E66F-DF05-53A2-0EA8-E7EDA7613F23}"/>
              </a:ext>
            </a:extLst>
          </p:cNvPr>
          <p:cNvSpPr>
            <a:spLocks noGrp="1"/>
          </p:cNvSpPr>
          <p:nvPr>
            <p:ph type="title"/>
          </p:nvPr>
        </p:nvSpPr>
        <p:spPr>
          <a:xfrm>
            <a:off x="455716" y="3785836"/>
            <a:ext cx="10495280" cy="1491139"/>
          </a:xfrm>
        </p:spPr>
        <p:txBody>
          <a:bodyPr anchor="b">
            <a:normAutofit fontScale="90000"/>
          </a:bodyPr>
          <a:lstStyle/>
          <a:p>
            <a:r>
              <a:rPr lang="en-GB" sz="4000" dirty="0">
                <a:effectLst>
                  <a:outerShdw blurRad="38100" dist="38100" dir="2700000" algn="tl">
                    <a:srgbClr val="000000">
                      <a:alpha val="43137"/>
                    </a:srgbClr>
                  </a:outerShdw>
                </a:effectLst>
              </a:rPr>
              <a:t>“What happens if my student needs a day off?”</a:t>
            </a:r>
            <a:br>
              <a:rPr lang="en-GB" sz="4000" dirty="0">
                <a:effectLst>
                  <a:outerShdw blurRad="38100" dist="38100" dir="2700000" algn="tl">
                    <a:srgbClr val="000000">
                      <a:alpha val="43137"/>
                    </a:srgbClr>
                  </a:outerShdw>
                </a:effectLst>
              </a:rPr>
            </a:br>
            <a:br>
              <a:rPr lang="en-GB" sz="4000" dirty="0">
                <a:effectLst>
                  <a:outerShdw blurRad="38100" dist="38100" dir="2700000" algn="tl">
                    <a:srgbClr val="000000">
                      <a:alpha val="43137"/>
                    </a:srgbClr>
                  </a:outerShdw>
                </a:effectLst>
              </a:rPr>
            </a:br>
            <a:r>
              <a:rPr lang="en-GB" sz="4000" dirty="0">
                <a:latin typeface="+mn-lt"/>
              </a:rPr>
              <a:t>This needs to be agreed between yourselves and us at the Uni.  Students can miss no more than 5 days of placement.</a:t>
            </a:r>
          </a:p>
        </p:txBody>
      </p:sp>
    </p:spTree>
    <p:extLst>
      <p:ext uri="{BB962C8B-B14F-4D97-AF65-F5344CB8AC3E}">
        <p14:creationId xmlns:p14="http://schemas.microsoft.com/office/powerpoint/2010/main" val="4201753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E66F-DF05-53A2-0EA8-E7EDA7613F23}"/>
              </a:ext>
            </a:extLst>
          </p:cNvPr>
          <p:cNvSpPr>
            <a:spLocks noGrp="1"/>
          </p:cNvSpPr>
          <p:nvPr>
            <p:ph type="title"/>
          </p:nvPr>
        </p:nvSpPr>
        <p:spPr>
          <a:xfrm>
            <a:off x="538843" y="2911723"/>
            <a:ext cx="10495280" cy="1491139"/>
          </a:xfrm>
        </p:spPr>
        <p:txBody>
          <a:bodyPr anchor="b">
            <a:normAutofit fontScale="90000"/>
          </a:bodyPr>
          <a:lstStyle/>
          <a:p>
            <a:r>
              <a:rPr lang="en-GB" sz="4000" dirty="0">
                <a:effectLst>
                  <a:outerShdw blurRad="38100" dist="38100" dir="2700000" algn="tl">
                    <a:srgbClr val="000000">
                      <a:alpha val="43137"/>
                    </a:srgbClr>
                  </a:outerShdw>
                </a:effectLst>
              </a:rPr>
              <a:t>“How many hours do students have to do per week?”</a:t>
            </a:r>
            <a:br>
              <a:rPr lang="en-GB" sz="4000" dirty="0">
                <a:effectLst>
                  <a:outerShdw blurRad="38100" dist="38100" dir="2700000" algn="tl">
                    <a:srgbClr val="000000">
                      <a:alpha val="43137"/>
                    </a:srgbClr>
                  </a:outerShdw>
                </a:effectLst>
              </a:rPr>
            </a:br>
            <a:br>
              <a:rPr lang="en-GB" sz="4000" dirty="0">
                <a:effectLst>
                  <a:outerShdw blurRad="38100" dist="38100" dir="2700000" algn="tl">
                    <a:srgbClr val="000000">
                      <a:alpha val="43137"/>
                    </a:srgbClr>
                  </a:outerShdw>
                </a:effectLst>
              </a:rPr>
            </a:br>
            <a:r>
              <a:rPr lang="en-GB" sz="4000" dirty="0">
                <a:latin typeface="+mn-lt"/>
              </a:rPr>
              <a:t>At least 35.</a:t>
            </a:r>
          </a:p>
        </p:txBody>
      </p:sp>
    </p:spTree>
    <p:extLst>
      <p:ext uri="{BB962C8B-B14F-4D97-AF65-F5344CB8AC3E}">
        <p14:creationId xmlns:p14="http://schemas.microsoft.com/office/powerpoint/2010/main" val="96274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E66F-DF05-53A2-0EA8-E7EDA7613F23}"/>
              </a:ext>
            </a:extLst>
          </p:cNvPr>
          <p:cNvSpPr>
            <a:spLocks noGrp="1"/>
          </p:cNvSpPr>
          <p:nvPr>
            <p:ph type="title"/>
          </p:nvPr>
        </p:nvSpPr>
        <p:spPr>
          <a:xfrm>
            <a:off x="538843" y="2911723"/>
            <a:ext cx="10495280" cy="1491139"/>
          </a:xfrm>
        </p:spPr>
        <p:txBody>
          <a:bodyPr anchor="b">
            <a:normAutofit fontScale="90000"/>
          </a:bodyPr>
          <a:lstStyle/>
          <a:p>
            <a:r>
              <a:rPr lang="en-GB" sz="4000" dirty="0">
                <a:effectLst>
                  <a:outerShdw blurRad="38100" dist="38100" dir="2700000" algn="tl">
                    <a:srgbClr val="000000">
                      <a:alpha val="43137"/>
                    </a:srgbClr>
                  </a:outerShdw>
                </a:effectLst>
              </a:rPr>
              <a:t>“When are placements?”</a:t>
            </a:r>
            <a:br>
              <a:rPr lang="en-GB" sz="4000" dirty="0">
                <a:effectLst>
                  <a:outerShdw blurRad="38100" dist="38100" dir="2700000" algn="tl">
                    <a:srgbClr val="000000">
                      <a:alpha val="43137"/>
                    </a:srgbClr>
                  </a:outerShdw>
                </a:effectLst>
              </a:rPr>
            </a:br>
            <a:br>
              <a:rPr lang="en-GB" sz="4000" dirty="0">
                <a:effectLst>
                  <a:outerShdw blurRad="38100" dist="38100" dir="2700000" algn="tl">
                    <a:srgbClr val="000000">
                      <a:alpha val="43137"/>
                    </a:srgbClr>
                  </a:outerShdw>
                </a:effectLst>
              </a:rPr>
            </a:br>
            <a:br>
              <a:rPr lang="en-GB" sz="4000" dirty="0">
                <a:effectLst>
                  <a:outerShdw blurRad="38100" dist="38100" dir="2700000" algn="tl">
                    <a:srgbClr val="000000">
                      <a:alpha val="43137"/>
                    </a:srgbClr>
                  </a:outerShdw>
                </a:effectLst>
              </a:rPr>
            </a:br>
            <a:r>
              <a:rPr lang="en-GB" sz="4000" dirty="0">
                <a:latin typeface="+mn-lt"/>
              </a:rPr>
              <a:t>All year round.</a:t>
            </a:r>
          </a:p>
        </p:txBody>
      </p:sp>
    </p:spTree>
    <p:extLst>
      <p:ext uri="{BB962C8B-B14F-4D97-AF65-F5344CB8AC3E}">
        <p14:creationId xmlns:p14="http://schemas.microsoft.com/office/powerpoint/2010/main" val="4159378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E66F-DF05-53A2-0EA8-E7EDA7613F23}"/>
              </a:ext>
            </a:extLst>
          </p:cNvPr>
          <p:cNvSpPr>
            <a:spLocks noGrp="1"/>
          </p:cNvSpPr>
          <p:nvPr>
            <p:ph type="title"/>
          </p:nvPr>
        </p:nvSpPr>
        <p:spPr>
          <a:xfrm>
            <a:off x="538843" y="3980502"/>
            <a:ext cx="10495280" cy="1491139"/>
          </a:xfrm>
        </p:spPr>
        <p:txBody>
          <a:bodyPr anchor="b">
            <a:normAutofit fontScale="90000"/>
          </a:bodyPr>
          <a:lstStyle/>
          <a:p>
            <a:r>
              <a:rPr lang="en-GB" sz="4000" dirty="0">
                <a:effectLst>
                  <a:outerShdw blurRad="38100" dist="38100" dir="2700000" algn="tl">
                    <a:srgbClr val="000000">
                      <a:alpha val="43137"/>
                    </a:srgbClr>
                  </a:outerShdw>
                </a:effectLst>
              </a:rPr>
              <a:t>“What should I do ahead of placement?”</a:t>
            </a:r>
            <a:br>
              <a:rPr lang="en-GB" sz="4000" dirty="0">
                <a:effectLst>
                  <a:outerShdw blurRad="38100" dist="38100" dir="2700000" algn="tl">
                    <a:srgbClr val="000000">
                      <a:alpha val="43137"/>
                    </a:srgbClr>
                  </a:outerShdw>
                </a:effectLst>
              </a:rPr>
            </a:br>
            <a:br>
              <a:rPr lang="en-GB" sz="4000" dirty="0">
                <a:effectLst>
                  <a:outerShdw blurRad="38100" dist="38100" dir="2700000" algn="tl">
                    <a:srgbClr val="000000">
                      <a:alpha val="43137"/>
                    </a:srgbClr>
                  </a:outerShdw>
                </a:effectLst>
              </a:rPr>
            </a:br>
            <a:r>
              <a:rPr lang="en-GB" sz="4000" dirty="0">
                <a:latin typeface="+mn-lt"/>
              </a:rPr>
              <a:t>Students will reach out to you by email.  You or your organisation should give them key info about uniform, parking, working hours etc as well as what to prepare for.</a:t>
            </a:r>
          </a:p>
        </p:txBody>
      </p:sp>
    </p:spTree>
    <p:extLst>
      <p:ext uri="{BB962C8B-B14F-4D97-AF65-F5344CB8AC3E}">
        <p14:creationId xmlns:p14="http://schemas.microsoft.com/office/powerpoint/2010/main" val="1146856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E66F-DF05-53A2-0EA8-E7EDA7613F23}"/>
              </a:ext>
            </a:extLst>
          </p:cNvPr>
          <p:cNvSpPr>
            <a:spLocks noGrp="1"/>
          </p:cNvSpPr>
          <p:nvPr>
            <p:ph type="title"/>
          </p:nvPr>
        </p:nvSpPr>
        <p:spPr>
          <a:xfrm>
            <a:off x="538843" y="2911723"/>
            <a:ext cx="10495280" cy="1491139"/>
          </a:xfrm>
        </p:spPr>
        <p:txBody>
          <a:bodyPr anchor="b">
            <a:normAutofit fontScale="90000"/>
          </a:bodyPr>
          <a:lstStyle/>
          <a:p>
            <a:r>
              <a:rPr lang="en-GB" sz="4000" dirty="0">
                <a:effectLst>
                  <a:outerShdw blurRad="38100" dist="38100" dir="2700000" algn="tl">
                    <a:srgbClr val="000000">
                      <a:alpha val="43137"/>
                    </a:srgbClr>
                  </a:outerShdw>
                </a:effectLst>
              </a:rPr>
              <a:t>“Are placements observational?”</a:t>
            </a:r>
            <a:br>
              <a:rPr lang="en-GB" sz="4000" dirty="0">
                <a:effectLst>
                  <a:outerShdw blurRad="38100" dist="38100" dir="2700000" algn="tl">
                    <a:srgbClr val="000000">
                      <a:alpha val="43137"/>
                    </a:srgbClr>
                  </a:outerShdw>
                </a:effectLst>
              </a:rPr>
            </a:br>
            <a:br>
              <a:rPr lang="en-GB" sz="4000" dirty="0">
                <a:effectLst>
                  <a:outerShdw blurRad="38100" dist="38100" dir="2700000" algn="tl">
                    <a:srgbClr val="000000">
                      <a:alpha val="43137"/>
                    </a:srgbClr>
                  </a:outerShdw>
                </a:effectLst>
              </a:rPr>
            </a:br>
            <a:r>
              <a:rPr lang="en-GB" sz="4000" dirty="0">
                <a:latin typeface="+mn-lt"/>
              </a:rPr>
              <a:t>No.  Students should be encouraged to practice as much as possible.</a:t>
            </a:r>
          </a:p>
        </p:txBody>
      </p:sp>
    </p:spTree>
    <p:extLst>
      <p:ext uri="{BB962C8B-B14F-4D97-AF65-F5344CB8AC3E}">
        <p14:creationId xmlns:p14="http://schemas.microsoft.com/office/powerpoint/2010/main" val="165023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1D10B8-13B0-68B6-53BF-156136E0B335}"/>
              </a:ext>
            </a:extLst>
          </p:cNvPr>
          <p:cNvSpPr>
            <a:spLocks noGrp="1"/>
          </p:cNvSpPr>
          <p:nvPr>
            <p:ph type="body" sz="quarter" idx="10"/>
          </p:nvPr>
        </p:nvSpPr>
        <p:spPr>
          <a:xfrm>
            <a:off x="903088" y="2626358"/>
            <a:ext cx="9502775" cy="5245101"/>
          </a:xfrm>
        </p:spPr>
        <p:txBody>
          <a:bodyPr/>
          <a:lstStyle/>
          <a:p>
            <a:r>
              <a:rPr lang="en-GB" sz="2000" dirty="0">
                <a:latin typeface="+mn-lt"/>
              </a:rPr>
              <a:t>Our physiotherapy programmes at Essex have been designed to fulfil the mission: </a:t>
            </a:r>
            <a:r>
              <a:rPr lang="en-GB" sz="2000" b="1" i="1" dirty="0">
                <a:latin typeface="+mn-lt"/>
              </a:rPr>
              <a:t>“Empowering physiotherapy students to transform lives”.</a:t>
            </a:r>
          </a:p>
          <a:p>
            <a:endParaRPr lang="en-GB" sz="2000" b="1" i="1" dirty="0">
              <a:latin typeface="+mn-lt"/>
            </a:endParaRPr>
          </a:p>
          <a:p>
            <a:r>
              <a:rPr lang="en-GB" sz="2000" dirty="0">
                <a:latin typeface="+mn-lt"/>
              </a:rPr>
              <a:t>This mission was built upon an ethos of </a:t>
            </a:r>
            <a:r>
              <a:rPr lang="en-GB" sz="2000" b="1" dirty="0">
                <a:latin typeface="+mn-lt"/>
              </a:rPr>
              <a:t>providing experiences, which allow students to thrive by recognising, developing, and leading through an enhanced understanding of self and others.</a:t>
            </a:r>
          </a:p>
          <a:p>
            <a:endParaRPr lang="en-GB" sz="2000" b="1" dirty="0">
              <a:latin typeface="+mn-lt"/>
            </a:endParaRPr>
          </a:p>
        </p:txBody>
      </p:sp>
      <p:sp>
        <p:nvSpPr>
          <p:cNvPr id="4" name="Text Placeholder 4">
            <a:extLst>
              <a:ext uri="{FF2B5EF4-FFF2-40B4-BE49-F238E27FC236}">
                <a16:creationId xmlns:a16="http://schemas.microsoft.com/office/drawing/2014/main" id="{62EEB3BD-A68F-AE93-38C6-6E9345A000E5}"/>
              </a:ext>
            </a:extLst>
          </p:cNvPr>
          <p:cNvSpPr txBox="1">
            <a:spLocks/>
          </p:cNvSpPr>
          <p:nvPr/>
        </p:nvSpPr>
        <p:spPr>
          <a:xfrm>
            <a:off x="903088" y="1192937"/>
            <a:ext cx="7335390" cy="1915357"/>
          </a:xfrm>
          <a:prstGeom prst="rect">
            <a:avLst/>
          </a:prstGeom>
        </p:spPr>
        <p:txBody>
          <a:bodyPr vert="horz" lIns="0" tIns="45720" rIns="0" bIns="45720" rtlCol="0">
            <a:noAutofit/>
          </a:bodyPr>
          <a:lstStyle>
            <a:lvl1pPr marL="6350" indent="0" algn="l" defTabSz="914400" rtl="0" eaLnBrk="1" latinLnBrk="0" hangingPunct="1">
              <a:lnSpc>
                <a:spcPct val="130000"/>
              </a:lnSpc>
              <a:spcBef>
                <a:spcPts val="0"/>
              </a:spcBef>
              <a:buSzPct val="100000"/>
              <a:buFont typeface="Wingdings" pitchFamily="2" charset="2"/>
              <a:buNone/>
              <a:tabLst/>
              <a:defRPr sz="2800" kern="1200">
                <a:solidFill>
                  <a:schemeClr val="bg1"/>
                </a:solidFill>
                <a:latin typeface="+mj-lt"/>
                <a:ea typeface="+mn-ea"/>
                <a:cs typeface="+mn-cs"/>
              </a:defRPr>
            </a:lvl1pPr>
            <a:lvl2pPr marL="269875"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2pPr>
            <a:lvl3pPr marL="450850"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3pPr>
            <a:lvl4pPr marL="623888"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4pPr>
            <a:lvl5pPr marL="804862"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effectLst>
                  <a:outerShdw blurRad="38100" dist="38100" dir="2700000" algn="tl">
                    <a:srgbClr val="000000">
                      <a:alpha val="43137"/>
                    </a:srgbClr>
                  </a:outerShdw>
                </a:effectLst>
              </a:rPr>
              <a:t>Curriculum overview</a:t>
            </a:r>
          </a:p>
        </p:txBody>
      </p:sp>
    </p:spTree>
    <p:extLst>
      <p:ext uri="{BB962C8B-B14F-4D97-AF65-F5344CB8AC3E}">
        <p14:creationId xmlns:p14="http://schemas.microsoft.com/office/powerpoint/2010/main" val="696061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E66F-DF05-53A2-0EA8-E7EDA7613F23}"/>
              </a:ext>
            </a:extLst>
          </p:cNvPr>
          <p:cNvSpPr>
            <a:spLocks noGrp="1"/>
          </p:cNvSpPr>
          <p:nvPr>
            <p:ph type="title"/>
          </p:nvPr>
        </p:nvSpPr>
        <p:spPr>
          <a:xfrm>
            <a:off x="538843" y="3429000"/>
            <a:ext cx="10495280" cy="1491139"/>
          </a:xfrm>
        </p:spPr>
        <p:txBody>
          <a:bodyPr anchor="b">
            <a:normAutofit fontScale="90000"/>
          </a:bodyPr>
          <a:lstStyle/>
          <a:p>
            <a:r>
              <a:rPr lang="en-GB" sz="4000" dirty="0">
                <a:effectLst>
                  <a:outerShdw blurRad="38100" dist="38100" dir="2700000" algn="tl">
                    <a:srgbClr val="000000">
                      <a:alpha val="43137"/>
                    </a:srgbClr>
                  </a:outerShdw>
                </a:effectLst>
              </a:rPr>
              <a:t>“How are students assessed?”</a:t>
            </a:r>
            <a:br>
              <a:rPr lang="en-GB" sz="4000" dirty="0">
                <a:effectLst>
                  <a:outerShdw blurRad="38100" dist="38100" dir="2700000" algn="tl">
                    <a:srgbClr val="000000">
                      <a:alpha val="43137"/>
                    </a:srgbClr>
                  </a:outerShdw>
                </a:effectLst>
              </a:rPr>
            </a:br>
            <a:br>
              <a:rPr lang="en-GB" sz="4000" dirty="0">
                <a:effectLst>
                  <a:outerShdw blurRad="38100" dist="38100" dir="2700000" algn="tl">
                    <a:srgbClr val="000000">
                      <a:alpha val="43137"/>
                    </a:srgbClr>
                  </a:outerShdw>
                </a:effectLst>
              </a:rPr>
            </a:br>
            <a:r>
              <a:rPr lang="en-GB" sz="4000" dirty="0">
                <a:latin typeface="+mn-lt"/>
              </a:rPr>
              <a:t>By using the Common Placement Assessment Form (CPAF).  This is a standardised marking grid that is used across the UK.</a:t>
            </a:r>
          </a:p>
        </p:txBody>
      </p:sp>
    </p:spTree>
    <p:extLst>
      <p:ext uri="{BB962C8B-B14F-4D97-AF65-F5344CB8AC3E}">
        <p14:creationId xmlns:p14="http://schemas.microsoft.com/office/powerpoint/2010/main" val="2967059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E66F-DF05-53A2-0EA8-E7EDA7613F23}"/>
              </a:ext>
            </a:extLst>
          </p:cNvPr>
          <p:cNvSpPr>
            <a:spLocks noGrp="1"/>
          </p:cNvSpPr>
          <p:nvPr>
            <p:ph type="title"/>
          </p:nvPr>
        </p:nvSpPr>
        <p:spPr>
          <a:xfrm>
            <a:off x="691243" y="5086887"/>
            <a:ext cx="10495280" cy="1491139"/>
          </a:xfrm>
        </p:spPr>
        <p:txBody>
          <a:bodyPr anchor="b">
            <a:normAutofit fontScale="90000"/>
          </a:bodyPr>
          <a:lstStyle/>
          <a:p>
            <a:r>
              <a:rPr lang="en-GB" sz="4000" dirty="0">
                <a:effectLst>
                  <a:outerShdw blurRad="38100" dist="38100" dir="2700000" algn="tl">
                    <a:srgbClr val="000000">
                      <a:alpha val="43137"/>
                    </a:srgbClr>
                  </a:outerShdw>
                </a:effectLst>
              </a:rPr>
              <a:t>“What should students have ready on their first day?”</a:t>
            </a:r>
            <a:br>
              <a:rPr lang="en-GB" sz="4000" dirty="0">
                <a:effectLst>
                  <a:outerShdw blurRad="38100" dist="38100" dir="2700000" algn="tl">
                    <a:srgbClr val="000000">
                      <a:alpha val="43137"/>
                    </a:srgbClr>
                  </a:outerShdw>
                </a:effectLst>
              </a:rPr>
            </a:br>
            <a:br>
              <a:rPr lang="en-GB" sz="4000" dirty="0">
                <a:effectLst>
                  <a:outerShdw blurRad="38100" dist="38100" dir="2700000" algn="tl">
                    <a:srgbClr val="000000">
                      <a:alpha val="43137"/>
                    </a:srgbClr>
                  </a:outerShdw>
                </a:effectLst>
              </a:rPr>
            </a:br>
            <a:r>
              <a:rPr lang="en-GB" sz="4000" dirty="0">
                <a:latin typeface="+mn-lt"/>
              </a:rPr>
              <a:t>Students should have drafted their learning aims, SWOC analysis and be ready to share any factors that may influence their learning e.g. learning needs, health conditions, reasonable adjustments etc.</a:t>
            </a:r>
          </a:p>
        </p:txBody>
      </p:sp>
    </p:spTree>
    <p:extLst>
      <p:ext uri="{BB962C8B-B14F-4D97-AF65-F5344CB8AC3E}">
        <p14:creationId xmlns:p14="http://schemas.microsoft.com/office/powerpoint/2010/main" val="2272863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E66F-DF05-53A2-0EA8-E7EDA7613F23}"/>
              </a:ext>
            </a:extLst>
          </p:cNvPr>
          <p:cNvSpPr>
            <a:spLocks noGrp="1"/>
          </p:cNvSpPr>
          <p:nvPr>
            <p:ph type="title"/>
          </p:nvPr>
        </p:nvSpPr>
        <p:spPr>
          <a:xfrm>
            <a:off x="663534" y="4172486"/>
            <a:ext cx="10495280" cy="1491139"/>
          </a:xfrm>
        </p:spPr>
        <p:txBody>
          <a:bodyPr anchor="b">
            <a:normAutofit fontScale="90000"/>
          </a:bodyPr>
          <a:lstStyle/>
          <a:p>
            <a:r>
              <a:rPr lang="en-GB" sz="4000" dirty="0">
                <a:effectLst>
                  <a:outerShdw blurRad="38100" dist="38100" dir="2700000" algn="tl">
                    <a:srgbClr val="000000">
                      <a:alpha val="43137"/>
                    </a:srgbClr>
                  </a:outerShdw>
                </a:effectLst>
              </a:rPr>
              <a:t>“When should feedback and supervision take place?”</a:t>
            </a:r>
            <a:br>
              <a:rPr lang="en-GB" sz="4000" dirty="0">
                <a:effectLst>
                  <a:outerShdw blurRad="38100" dist="38100" dir="2700000" algn="tl">
                    <a:srgbClr val="000000">
                      <a:alpha val="43137"/>
                    </a:srgbClr>
                  </a:outerShdw>
                </a:effectLst>
              </a:rPr>
            </a:br>
            <a:br>
              <a:rPr lang="en-GB" sz="4000" dirty="0">
                <a:effectLst>
                  <a:outerShdw blurRad="38100" dist="38100" dir="2700000" algn="tl">
                    <a:srgbClr val="000000">
                      <a:alpha val="43137"/>
                    </a:srgbClr>
                  </a:outerShdw>
                </a:effectLst>
              </a:rPr>
            </a:br>
            <a:r>
              <a:rPr lang="en-GB" sz="4000" dirty="0">
                <a:latin typeface="+mn-lt"/>
              </a:rPr>
              <a:t>Whenever you or your student feels it’s appropriate.  We do expect a halfway and final placement assessment.</a:t>
            </a:r>
          </a:p>
        </p:txBody>
      </p:sp>
    </p:spTree>
    <p:extLst>
      <p:ext uri="{BB962C8B-B14F-4D97-AF65-F5344CB8AC3E}">
        <p14:creationId xmlns:p14="http://schemas.microsoft.com/office/powerpoint/2010/main" val="1655581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E66F-DF05-53A2-0EA8-E7EDA7613F23}"/>
              </a:ext>
            </a:extLst>
          </p:cNvPr>
          <p:cNvSpPr>
            <a:spLocks noGrp="1"/>
          </p:cNvSpPr>
          <p:nvPr>
            <p:ph type="title"/>
          </p:nvPr>
        </p:nvSpPr>
        <p:spPr>
          <a:xfrm>
            <a:off x="538843" y="4671250"/>
            <a:ext cx="10495280" cy="1491139"/>
          </a:xfrm>
        </p:spPr>
        <p:txBody>
          <a:bodyPr anchor="b">
            <a:normAutofit fontScale="90000"/>
          </a:bodyPr>
          <a:lstStyle/>
          <a:p>
            <a:r>
              <a:rPr lang="en-GB" sz="4000" dirty="0">
                <a:effectLst>
                  <a:outerShdw blurRad="38100" dist="38100" dir="2700000" algn="tl">
                    <a:srgbClr val="000000">
                      <a:alpha val="43137"/>
                    </a:srgbClr>
                  </a:outerShdw>
                </a:effectLst>
              </a:rPr>
              <a:t>“What should I do if students aren’t doing very well and might be in danger of failing?”</a:t>
            </a:r>
            <a:br>
              <a:rPr lang="en-GB" sz="4000" dirty="0">
                <a:effectLst>
                  <a:outerShdw blurRad="38100" dist="38100" dir="2700000" algn="tl">
                    <a:srgbClr val="000000">
                      <a:alpha val="43137"/>
                    </a:srgbClr>
                  </a:outerShdw>
                </a:effectLst>
              </a:rPr>
            </a:br>
            <a:br>
              <a:rPr lang="en-GB" sz="4000" dirty="0">
                <a:effectLst>
                  <a:outerShdw blurRad="38100" dist="38100" dir="2700000" algn="tl">
                    <a:srgbClr val="000000">
                      <a:alpha val="43137"/>
                    </a:srgbClr>
                  </a:outerShdw>
                </a:effectLst>
              </a:rPr>
            </a:br>
            <a:r>
              <a:rPr lang="en-GB" sz="4000" dirty="0">
                <a:latin typeface="+mn-lt"/>
              </a:rPr>
              <a:t>Call the placement phone asap.  We will support you to take the right approach to best help the student.</a:t>
            </a:r>
          </a:p>
        </p:txBody>
      </p:sp>
    </p:spTree>
    <p:extLst>
      <p:ext uri="{BB962C8B-B14F-4D97-AF65-F5344CB8AC3E}">
        <p14:creationId xmlns:p14="http://schemas.microsoft.com/office/powerpoint/2010/main" val="2563065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E66F-DF05-53A2-0EA8-E7EDA7613F23}"/>
              </a:ext>
            </a:extLst>
          </p:cNvPr>
          <p:cNvSpPr>
            <a:spLocks noGrp="1"/>
          </p:cNvSpPr>
          <p:nvPr>
            <p:ph type="title"/>
          </p:nvPr>
        </p:nvSpPr>
        <p:spPr>
          <a:xfrm>
            <a:off x="538843" y="5165065"/>
            <a:ext cx="10495280" cy="1491139"/>
          </a:xfrm>
        </p:spPr>
        <p:txBody>
          <a:bodyPr anchor="b">
            <a:normAutofit fontScale="90000"/>
          </a:bodyPr>
          <a:lstStyle/>
          <a:p>
            <a:r>
              <a:rPr lang="en-GB" sz="4000" dirty="0">
                <a:effectLst>
                  <a:outerShdw blurRad="38100" dist="38100" dir="2700000" algn="tl">
                    <a:srgbClr val="000000">
                      <a:alpha val="43137"/>
                    </a:srgbClr>
                  </a:outerShdw>
                </a:effectLst>
              </a:rPr>
              <a:t>“What should I do if a student does something seriously wrong or dangerous?”</a:t>
            </a:r>
            <a:br>
              <a:rPr lang="en-GB" sz="4000" dirty="0">
                <a:effectLst>
                  <a:outerShdw blurRad="38100" dist="38100" dir="2700000" algn="tl">
                    <a:srgbClr val="000000">
                      <a:alpha val="43137"/>
                    </a:srgbClr>
                  </a:outerShdw>
                </a:effectLst>
              </a:rPr>
            </a:br>
            <a:br>
              <a:rPr lang="en-GB" sz="4000" dirty="0">
                <a:effectLst>
                  <a:outerShdw blurRad="38100" dist="38100" dir="2700000" algn="tl">
                    <a:srgbClr val="000000">
                      <a:alpha val="43137"/>
                    </a:srgbClr>
                  </a:outerShdw>
                </a:effectLst>
              </a:rPr>
            </a:br>
            <a:br>
              <a:rPr lang="en-GB" sz="4000" dirty="0">
                <a:effectLst>
                  <a:outerShdw blurRad="38100" dist="38100" dir="2700000" algn="tl">
                    <a:srgbClr val="000000">
                      <a:alpha val="43137"/>
                    </a:srgbClr>
                  </a:outerShdw>
                </a:effectLst>
              </a:rPr>
            </a:br>
            <a:r>
              <a:rPr lang="en-GB" sz="4000" dirty="0">
                <a:effectLst>
                  <a:outerShdw blurRad="38100" dist="38100" dir="2700000" algn="tl">
                    <a:srgbClr val="000000">
                      <a:alpha val="43137"/>
                    </a:srgbClr>
                  </a:outerShdw>
                </a:effectLst>
              </a:rPr>
              <a:t>Call the placement phone asap.  We will support you to take the right approach to best help the student.</a:t>
            </a:r>
          </a:p>
        </p:txBody>
      </p:sp>
    </p:spTree>
    <p:extLst>
      <p:ext uri="{BB962C8B-B14F-4D97-AF65-F5344CB8AC3E}">
        <p14:creationId xmlns:p14="http://schemas.microsoft.com/office/powerpoint/2010/main" val="2486658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E66F-DF05-53A2-0EA8-E7EDA7613F23}"/>
              </a:ext>
            </a:extLst>
          </p:cNvPr>
          <p:cNvSpPr>
            <a:spLocks noGrp="1"/>
          </p:cNvSpPr>
          <p:nvPr>
            <p:ph type="title"/>
          </p:nvPr>
        </p:nvSpPr>
        <p:spPr>
          <a:xfrm>
            <a:off x="441861" y="3467883"/>
            <a:ext cx="10495280" cy="1491139"/>
          </a:xfrm>
        </p:spPr>
        <p:txBody>
          <a:bodyPr anchor="b">
            <a:normAutofit fontScale="90000"/>
          </a:bodyPr>
          <a:lstStyle/>
          <a:p>
            <a:r>
              <a:rPr lang="en-GB" sz="4000" dirty="0">
                <a:effectLst>
                  <a:outerShdw blurRad="38100" dist="38100" dir="2700000" algn="tl">
                    <a:srgbClr val="000000">
                      <a:alpha val="43137"/>
                    </a:srgbClr>
                  </a:outerShdw>
                </a:effectLst>
              </a:rPr>
              <a:t>“Do Essex physio students have uniform?”</a:t>
            </a:r>
            <a:br>
              <a:rPr lang="en-GB" sz="4000" dirty="0">
                <a:effectLst>
                  <a:outerShdw blurRad="38100" dist="38100" dir="2700000" algn="tl">
                    <a:srgbClr val="000000">
                      <a:alpha val="43137"/>
                    </a:srgbClr>
                  </a:outerShdw>
                </a:effectLst>
              </a:rPr>
            </a:br>
            <a:br>
              <a:rPr lang="en-GB" sz="4000" dirty="0">
                <a:effectLst>
                  <a:outerShdw blurRad="38100" dist="38100" dir="2700000" algn="tl">
                    <a:srgbClr val="000000">
                      <a:alpha val="43137"/>
                    </a:srgbClr>
                  </a:outerShdw>
                </a:effectLst>
              </a:rPr>
            </a:br>
            <a:r>
              <a:rPr lang="en-GB" sz="4000" dirty="0">
                <a:latin typeface="+mn-lt"/>
              </a:rPr>
              <a:t>Yes.  They are issued with tunics, polos and trousers.</a:t>
            </a:r>
          </a:p>
        </p:txBody>
      </p:sp>
    </p:spTree>
    <p:extLst>
      <p:ext uri="{BB962C8B-B14F-4D97-AF65-F5344CB8AC3E}">
        <p14:creationId xmlns:p14="http://schemas.microsoft.com/office/powerpoint/2010/main" val="2577013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5D67-FA55-F02B-39F8-11DA82442958}"/>
              </a:ext>
            </a:extLst>
          </p:cNvPr>
          <p:cNvSpPr>
            <a:spLocks noGrp="1"/>
          </p:cNvSpPr>
          <p:nvPr>
            <p:ph type="title"/>
          </p:nvPr>
        </p:nvSpPr>
        <p:spPr/>
        <p:txBody>
          <a:bodyPr/>
          <a:lstStyle/>
          <a:p>
            <a:r>
              <a:rPr lang="en-GB" dirty="0"/>
              <a:t>Preparing for placement</a:t>
            </a:r>
          </a:p>
        </p:txBody>
      </p:sp>
      <p:sp>
        <p:nvSpPr>
          <p:cNvPr id="4" name="Title 1">
            <a:extLst>
              <a:ext uri="{FF2B5EF4-FFF2-40B4-BE49-F238E27FC236}">
                <a16:creationId xmlns:a16="http://schemas.microsoft.com/office/drawing/2014/main" id="{9A8004BA-6B5F-59AB-5CCD-AF82F3A93743}"/>
              </a:ext>
            </a:extLst>
          </p:cNvPr>
          <p:cNvSpPr>
            <a:spLocks noGrp="1"/>
          </p:cNvSpPr>
          <p:nvPr>
            <p:ph type="body" sz="quarter" idx="10"/>
          </p:nvPr>
        </p:nvSpPr>
        <p:spPr>
          <a:xfrm>
            <a:off x="567373" y="1125220"/>
            <a:ext cx="7936548" cy="5245100"/>
          </a:xfrm>
        </p:spPr>
        <p:txBody>
          <a:bodyPr/>
          <a:lstStyle/>
          <a:p>
            <a:r>
              <a:rPr lang="en-GB" sz="4000" dirty="0"/>
              <a:t>The Common Placement Assessment Form (CPAF)</a:t>
            </a:r>
          </a:p>
          <a:p>
            <a:endParaRPr lang="en-GB" sz="4000" dirty="0"/>
          </a:p>
          <a:p>
            <a:r>
              <a:rPr lang="en-GB" b="0" i="0" dirty="0">
                <a:effectLst/>
                <a:latin typeface="+mn-lt"/>
              </a:rPr>
              <a:t>The Common Placement Assessment Form (CPAF) is a standardised assessment form that can be used to assess all physiotherapy students out on placement in all practice settings, no matter which university they attend.</a:t>
            </a:r>
            <a:endParaRPr lang="en-GB" dirty="0">
              <a:latin typeface="+mn-lt"/>
            </a:endParaRPr>
          </a:p>
          <a:p>
            <a:endParaRPr lang="en-GB" sz="4000" dirty="0"/>
          </a:p>
        </p:txBody>
      </p:sp>
      <p:pic>
        <p:nvPicPr>
          <p:cNvPr id="5" name="Picture 4" descr="A person in a white shirt&#10;&#10;Description automatically generated">
            <a:extLst>
              <a:ext uri="{FF2B5EF4-FFF2-40B4-BE49-F238E27FC236}">
                <a16:creationId xmlns:a16="http://schemas.microsoft.com/office/drawing/2014/main" id="{C60E5DF7-6AAF-712F-9A25-DB3C295580FD}"/>
              </a:ext>
            </a:extLst>
          </p:cNvPr>
          <p:cNvPicPr>
            <a:picLocks noChangeAspect="1"/>
          </p:cNvPicPr>
          <p:nvPr/>
        </p:nvPicPr>
        <p:blipFill>
          <a:blip r:embed="rId2"/>
          <a:stretch>
            <a:fillRect/>
          </a:stretch>
        </p:blipFill>
        <p:spPr>
          <a:xfrm>
            <a:off x="8793480" y="3663632"/>
            <a:ext cx="2941320" cy="2941320"/>
          </a:xfrm>
          <a:prstGeom prst="rect">
            <a:avLst/>
          </a:prstGeom>
        </p:spPr>
      </p:pic>
    </p:spTree>
    <p:extLst>
      <p:ext uri="{BB962C8B-B14F-4D97-AF65-F5344CB8AC3E}">
        <p14:creationId xmlns:p14="http://schemas.microsoft.com/office/powerpoint/2010/main" val="3636469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5D67-FA55-F02B-39F8-11DA82442958}"/>
              </a:ext>
            </a:extLst>
          </p:cNvPr>
          <p:cNvSpPr>
            <a:spLocks noGrp="1"/>
          </p:cNvSpPr>
          <p:nvPr>
            <p:ph type="title"/>
          </p:nvPr>
        </p:nvSpPr>
        <p:spPr/>
        <p:txBody>
          <a:bodyPr/>
          <a:lstStyle/>
          <a:p>
            <a:r>
              <a:rPr lang="en-GB" dirty="0"/>
              <a:t>Preparing for placement</a:t>
            </a:r>
          </a:p>
        </p:txBody>
      </p:sp>
      <p:sp>
        <p:nvSpPr>
          <p:cNvPr id="4" name="Title 1">
            <a:extLst>
              <a:ext uri="{FF2B5EF4-FFF2-40B4-BE49-F238E27FC236}">
                <a16:creationId xmlns:a16="http://schemas.microsoft.com/office/drawing/2014/main" id="{9A8004BA-6B5F-59AB-5CCD-AF82F3A93743}"/>
              </a:ext>
            </a:extLst>
          </p:cNvPr>
          <p:cNvSpPr>
            <a:spLocks noGrp="1"/>
          </p:cNvSpPr>
          <p:nvPr>
            <p:ph type="body" sz="quarter" idx="10"/>
          </p:nvPr>
        </p:nvSpPr>
        <p:spPr>
          <a:xfrm>
            <a:off x="567372" y="1125220"/>
            <a:ext cx="10816908" cy="5245100"/>
          </a:xfrm>
        </p:spPr>
        <p:txBody>
          <a:bodyPr/>
          <a:lstStyle/>
          <a:p>
            <a:r>
              <a:rPr lang="en-GB" sz="4000" dirty="0"/>
              <a:t>What does the CPAF consist of?</a:t>
            </a:r>
          </a:p>
          <a:p>
            <a:endParaRPr lang="en-GB" sz="2000" dirty="0"/>
          </a:p>
          <a:p>
            <a:pPr marL="514350" indent="-514350">
              <a:lnSpc>
                <a:spcPct val="120000"/>
              </a:lnSpc>
              <a:spcAft>
                <a:spcPts val="600"/>
              </a:spcAft>
              <a:buAutoNum type="arabicParenR"/>
            </a:pPr>
            <a:r>
              <a:rPr lang="en-GB" sz="2000" dirty="0">
                <a:latin typeface="+mn-lt"/>
              </a:rPr>
              <a:t>Learning agreement (SWOC, Factors that may affect learning, PDP)</a:t>
            </a:r>
          </a:p>
          <a:p>
            <a:pPr marL="514350" indent="-514350">
              <a:lnSpc>
                <a:spcPct val="120000"/>
              </a:lnSpc>
              <a:spcAft>
                <a:spcPts val="600"/>
              </a:spcAft>
              <a:buAutoNum type="arabicParenR"/>
            </a:pPr>
            <a:r>
              <a:rPr lang="en-GB" sz="2000" i="0" dirty="0">
                <a:effectLst/>
                <a:latin typeface="+mn-lt"/>
              </a:rPr>
              <a:t>Professi</a:t>
            </a:r>
            <a:r>
              <a:rPr lang="en-GB" sz="2000" dirty="0">
                <a:latin typeface="+mn-lt"/>
              </a:rPr>
              <a:t>onal behaviours &amp; responsibilities (assessment)</a:t>
            </a:r>
            <a:endParaRPr lang="en-GB" sz="2000" dirty="0">
              <a:latin typeface="+mn-lt"/>
              <a:cs typeface="Arial"/>
            </a:endParaRPr>
          </a:p>
          <a:p>
            <a:pPr marL="514350" indent="-514350">
              <a:lnSpc>
                <a:spcPct val="120000"/>
              </a:lnSpc>
              <a:spcAft>
                <a:spcPts val="600"/>
              </a:spcAft>
              <a:buAutoNum type="arabicParenR"/>
            </a:pPr>
            <a:r>
              <a:rPr lang="en-GB" sz="2000" i="0" dirty="0">
                <a:effectLst/>
                <a:latin typeface="+mn-lt"/>
              </a:rPr>
              <a:t>Learning </a:t>
            </a:r>
            <a:r>
              <a:rPr lang="en-GB" sz="2000" dirty="0">
                <a:latin typeface="+mn-lt"/>
              </a:rPr>
              <a:t>d</a:t>
            </a:r>
            <a:r>
              <a:rPr lang="en-GB" sz="2000" i="0" dirty="0">
                <a:effectLst/>
                <a:latin typeface="+mn-lt"/>
              </a:rPr>
              <a:t>omains </a:t>
            </a:r>
            <a:r>
              <a:rPr lang="en-GB" sz="2000" dirty="0">
                <a:latin typeface="+mn-lt"/>
              </a:rPr>
              <a:t>(assessment)</a:t>
            </a:r>
            <a:endParaRPr lang="en-GB" sz="2000" i="0" dirty="0">
              <a:effectLst/>
              <a:latin typeface="+mn-lt"/>
              <a:cs typeface="Arial"/>
            </a:endParaRPr>
          </a:p>
          <a:p>
            <a:pPr>
              <a:lnSpc>
                <a:spcPct val="120000"/>
              </a:lnSpc>
              <a:spcAft>
                <a:spcPts val="600"/>
              </a:spcAft>
            </a:pPr>
            <a:endParaRPr lang="en-GB" sz="2000" dirty="0">
              <a:latin typeface="+mn-lt"/>
              <a:cs typeface="Arial"/>
            </a:endParaRPr>
          </a:p>
          <a:p>
            <a:pPr>
              <a:lnSpc>
                <a:spcPct val="120000"/>
              </a:lnSpc>
              <a:spcAft>
                <a:spcPts val="600"/>
              </a:spcAft>
            </a:pPr>
            <a:r>
              <a:rPr lang="en-GB" sz="2000" dirty="0">
                <a:latin typeface="+mn-lt"/>
                <a:cs typeface="Arial"/>
              </a:rPr>
              <a:t>All parts of CPAF are housed and completed within the ePAD, as are: skills journals, in danger of failure forms, &amp; clinical reasoning forms.  We will explore the ePAD later.</a:t>
            </a:r>
          </a:p>
          <a:p>
            <a:pPr>
              <a:lnSpc>
                <a:spcPct val="120000"/>
              </a:lnSpc>
              <a:spcAft>
                <a:spcPts val="600"/>
              </a:spcAft>
            </a:pPr>
            <a:endParaRPr lang="en-GB" sz="2000" dirty="0">
              <a:latin typeface="+mn-lt"/>
              <a:cs typeface="Arial"/>
            </a:endParaRPr>
          </a:p>
          <a:p>
            <a:pPr>
              <a:lnSpc>
                <a:spcPct val="120000"/>
              </a:lnSpc>
              <a:spcAft>
                <a:spcPts val="600"/>
              </a:spcAft>
            </a:pPr>
            <a:r>
              <a:rPr lang="en-GB" sz="2000" dirty="0">
                <a:latin typeface="+mn-lt"/>
                <a:cs typeface="Arial"/>
              </a:rPr>
              <a:t>Let’s take a closer look at the CPAF student guidance document.</a:t>
            </a:r>
          </a:p>
        </p:txBody>
      </p:sp>
    </p:spTree>
    <p:extLst>
      <p:ext uri="{BB962C8B-B14F-4D97-AF65-F5344CB8AC3E}">
        <p14:creationId xmlns:p14="http://schemas.microsoft.com/office/powerpoint/2010/main" val="2017801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5D67-FA55-F02B-39F8-11DA82442958}"/>
              </a:ext>
            </a:extLst>
          </p:cNvPr>
          <p:cNvSpPr>
            <a:spLocks noGrp="1"/>
          </p:cNvSpPr>
          <p:nvPr>
            <p:ph type="title"/>
          </p:nvPr>
        </p:nvSpPr>
        <p:spPr/>
        <p:txBody>
          <a:bodyPr/>
          <a:lstStyle/>
          <a:p>
            <a:r>
              <a:rPr lang="en-GB" dirty="0"/>
              <a:t>Preparing for placement</a:t>
            </a:r>
          </a:p>
        </p:txBody>
      </p:sp>
      <p:pic>
        <p:nvPicPr>
          <p:cNvPr id="12" name="Picture 11" descr="A close-up of a text&#10;&#10;Description automatically generated">
            <a:extLst>
              <a:ext uri="{FF2B5EF4-FFF2-40B4-BE49-F238E27FC236}">
                <a16:creationId xmlns:a16="http://schemas.microsoft.com/office/drawing/2014/main" id="{6F288818-6C57-3524-4FE9-1C7737D2D24D}"/>
              </a:ext>
            </a:extLst>
          </p:cNvPr>
          <p:cNvPicPr>
            <a:picLocks noChangeAspect="1"/>
          </p:cNvPicPr>
          <p:nvPr/>
        </p:nvPicPr>
        <p:blipFill>
          <a:blip r:embed="rId2"/>
          <a:stretch>
            <a:fillRect/>
          </a:stretch>
        </p:blipFill>
        <p:spPr>
          <a:xfrm>
            <a:off x="358139" y="1032510"/>
            <a:ext cx="6088381" cy="2658850"/>
          </a:xfrm>
          <a:prstGeom prst="rect">
            <a:avLst/>
          </a:prstGeom>
          <a:ln>
            <a:noFill/>
          </a:ln>
          <a:effectLst>
            <a:outerShdw blurRad="292100" dist="139700" dir="2700000" algn="tl" rotWithShape="0">
              <a:srgbClr val="333333">
                <a:alpha val="65000"/>
              </a:srgbClr>
            </a:outerShdw>
          </a:effectLst>
        </p:spPr>
      </p:pic>
      <p:pic>
        <p:nvPicPr>
          <p:cNvPr id="14" name="Picture 13" descr="A blue background with white text&#10;&#10;Description automatically generated">
            <a:extLst>
              <a:ext uri="{FF2B5EF4-FFF2-40B4-BE49-F238E27FC236}">
                <a16:creationId xmlns:a16="http://schemas.microsoft.com/office/drawing/2014/main" id="{640A0F23-F3A8-D6B5-2504-178F43AEF22F}"/>
              </a:ext>
            </a:extLst>
          </p:cNvPr>
          <p:cNvPicPr>
            <a:picLocks noChangeAspect="1"/>
          </p:cNvPicPr>
          <p:nvPr/>
        </p:nvPicPr>
        <p:blipFill>
          <a:blip r:embed="rId3"/>
          <a:stretch>
            <a:fillRect/>
          </a:stretch>
        </p:blipFill>
        <p:spPr>
          <a:xfrm>
            <a:off x="6625848" y="3803332"/>
            <a:ext cx="5311140" cy="28651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85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5D67-FA55-F02B-39F8-11DA82442958}"/>
              </a:ext>
            </a:extLst>
          </p:cNvPr>
          <p:cNvSpPr>
            <a:spLocks noGrp="1"/>
          </p:cNvSpPr>
          <p:nvPr>
            <p:ph type="title"/>
          </p:nvPr>
        </p:nvSpPr>
        <p:spPr/>
        <p:txBody>
          <a:bodyPr/>
          <a:lstStyle/>
          <a:p>
            <a:r>
              <a:rPr lang="en-GB" dirty="0"/>
              <a:t>Preparing for placement</a:t>
            </a:r>
          </a:p>
        </p:txBody>
      </p:sp>
      <p:pic>
        <p:nvPicPr>
          <p:cNvPr id="9" name="Picture 8" descr="A blue and white cloud with text&#10;&#10;Description automatically generated">
            <a:extLst>
              <a:ext uri="{FF2B5EF4-FFF2-40B4-BE49-F238E27FC236}">
                <a16:creationId xmlns:a16="http://schemas.microsoft.com/office/drawing/2014/main" id="{D6BF211B-A7FE-B9C9-DBB9-AEDEE070DCF2}"/>
              </a:ext>
            </a:extLst>
          </p:cNvPr>
          <p:cNvPicPr>
            <a:picLocks noChangeAspect="1"/>
          </p:cNvPicPr>
          <p:nvPr/>
        </p:nvPicPr>
        <p:blipFill>
          <a:blip r:embed="rId2"/>
          <a:stretch>
            <a:fillRect/>
          </a:stretch>
        </p:blipFill>
        <p:spPr>
          <a:xfrm>
            <a:off x="2907030" y="1036320"/>
            <a:ext cx="6377940" cy="49987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9647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1D10B8-13B0-68B6-53BF-156136E0B335}"/>
              </a:ext>
            </a:extLst>
          </p:cNvPr>
          <p:cNvSpPr>
            <a:spLocks noGrp="1"/>
          </p:cNvSpPr>
          <p:nvPr>
            <p:ph type="body" sz="quarter" idx="10"/>
          </p:nvPr>
        </p:nvSpPr>
        <p:spPr>
          <a:xfrm>
            <a:off x="903088" y="2390830"/>
            <a:ext cx="9502775" cy="5245101"/>
          </a:xfrm>
        </p:spPr>
        <p:txBody>
          <a:bodyPr/>
          <a:lstStyle/>
          <a:p>
            <a:r>
              <a:rPr lang="en-GB" sz="2000" dirty="0">
                <a:latin typeface="+mn-lt"/>
              </a:rPr>
              <a:t>Underpinned by a </a:t>
            </a:r>
            <a:r>
              <a:rPr lang="en-GB" sz="2000" b="1" dirty="0">
                <a:latin typeface="+mn-lt"/>
              </a:rPr>
              <a:t>‘shared vision’ </a:t>
            </a:r>
            <a:r>
              <a:rPr lang="en-GB" sz="2000" dirty="0">
                <a:latin typeface="+mn-lt"/>
              </a:rPr>
              <a:t>between all stakeholders, we have worked together to foster:</a:t>
            </a:r>
          </a:p>
          <a:p>
            <a:endParaRPr lang="en-GB" sz="2000" dirty="0">
              <a:latin typeface="+mn-lt"/>
            </a:endParaRPr>
          </a:p>
          <a:p>
            <a:pPr marL="349250" indent="-342900">
              <a:buFont typeface="Arial" panose="020B0604020202020204" pitchFamily="34" charset="0"/>
              <a:buChar char="•"/>
            </a:pPr>
            <a:r>
              <a:rPr lang="en-GB" sz="2000" dirty="0">
                <a:latin typeface="+mn-lt"/>
              </a:rPr>
              <a:t>A supportive culture and environment to empower active learning skills and an appetite for life-long learning.</a:t>
            </a:r>
          </a:p>
          <a:p>
            <a:pPr marL="349250" indent="-342900">
              <a:buFont typeface="Arial" panose="020B0604020202020204" pitchFamily="34" charset="0"/>
              <a:buChar char="•"/>
            </a:pPr>
            <a:r>
              <a:rPr lang="en-GB" sz="2000" dirty="0">
                <a:latin typeface="+mn-lt"/>
              </a:rPr>
              <a:t>Inspiring, innovative role models for the future physiotherapy profession, who are open, honest, and caring.</a:t>
            </a:r>
          </a:p>
          <a:p>
            <a:pPr marL="349250" indent="-342900">
              <a:buFont typeface="Arial" panose="020B0604020202020204" pitchFamily="34" charset="0"/>
              <a:buChar char="•"/>
            </a:pPr>
            <a:r>
              <a:rPr lang="en-GB" sz="2000" dirty="0">
                <a:latin typeface="+mn-lt"/>
              </a:rPr>
              <a:t>Enquiring minds through research-led learning.</a:t>
            </a:r>
          </a:p>
          <a:p>
            <a:endParaRPr lang="en-GB" sz="2000" b="1" dirty="0">
              <a:latin typeface="+mn-lt"/>
            </a:endParaRPr>
          </a:p>
        </p:txBody>
      </p:sp>
      <p:sp>
        <p:nvSpPr>
          <p:cNvPr id="4" name="Text Placeholder 4">
            <a:extLst>
              <a:ext uri="{FF2B5EF4-FFF2-40B4-BE49-F238E27FC236}">
                <a16:creationId xmlns:a16="http://schemas.microsoft.com/office/drawing/2014/main" id="{62EEB3BD-A68F-AE93-38C6-6E9345A000E5}"/>
              </a:ext>
            </a:extLst>
          </p:cNvPr>
          <p:cNvSpPr txBox="1">
            <a:spLocks/>
          </p:cNvSpPr>
          <p:nvPr/>
        </p:nvSpPr>
        <p:spPr>
          <a:xfrm>
            <a:off x="903088" y="1192937"/>
            <a:ext cx="7335390" cy="1915357"/>
          </a:xfrm>
          <a:prstGeom prst="rect">
            <a:avLst/>
          </a:prstGeom>
        </p:spPr>
        <p:txBody>
          <a:bodyPr vert="horz" lIns="0" tIns="45720" rIns="0" bIns="45720" rtlCol="0">
            <a:noAutofit/>
          </a:bodyPr>
          <a:lstStyle>
            <a:lvl1pPr marL="6350" indent="0" algn="l" defTabSz="914400" rtl="0" eaLnBrk="1" latinLnBrk="0" hangingPunct="1">
              <a:lnSpc>
                <a:spcPct val="130000"/>
              </a:lnSpc>
              <a:spcBef>
                <a:spcPts val="0"/>
              </a:spcBef>
              <a:buSzPct val="100000"/>
              <a:buFont typeface="Wingdings" pitchFamily="2" charset="2"/>
              <a:buNone/>
              <a:tabLst/>
              <a:defRPr sz="2800" kern="1200">
                <a:solidFill>
                  <a:schemeClr val="bg1"/>
                </a:solidFill>
                <a:latin typeface="+mj-lt"/>
                <a:ea typeface="+mn-ea"/>
                <a:cs typeface="+mn-cs"/>
              </a:defRPr>
            </a:lvl1pPr>
            <a:lvl2pPr marL="269875"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2pPr>
            <a:lvl3pPr marL="450850"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3pPr>
            <a:lvl4pPr marL="623888"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4pPr>
            <a:lvl5pPr marL="804862"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effectLst>
                  <a:outerShdw blurRad="38100" dist="38100" dir="2700000" algn="tl">
                    <a:srgbClr val="000000">
                      <a:alpha val="43137"/>
                    </a:srgbClr>
                  </a:outerShdw>
                </a:effectLst>
              </a:rPr>
              <a:t>Curriculum overview</a:t>
            </a:r>
          </a:p>
        </p:txBody>
      </p:sp>
    </p:spTree>
    <p:extLst>
      <p:ext uri="{BB962C8B-B14F-4D97-AF65-F5344CB8AC3E}">
        <p14:creationId xmlns:p14="http://schemas.microsoft.com/office/powerpoint/2010/main" val="31252438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5D67-FA55-F02B-39F8-11DA82442958}"/>
              </a:ext>
            </a:extLst>
          </p:cNvPr>
          <p:cNvSpPr>
            <a:spLocks noGrp="1"/>
          </p:cNvSpPr>
          <p:nvPr>
            <p:ph type="title"/>
          </p:nvPr>
        </p:nvSpPr>
        <p:spPr/>
        <p:txBody>
          <a:bodyPr/>
          <a:lstStyle/>
          <a:p>
            <a:r>
              <a:rPr lang="en-GB" dirty="0"/>
              <a:t>Preparing for placement</a:t>
            </a:r>
          </a:p>
        </p:txBody>
      </p:sp>
      <p:pic>
        <p:nvPicPr>
          <p:cNvPr id="4" name="Picture 3" descr="A close-up of a questionnaire&#10;&#10;Description automatically generated">
            <a:extLst>
              <a:ext uri="{FF2B5EF4-FFF2-40B4-BE49-F238E27FC236}">
                <a16:creationId xmlns:a16="http://schemas.microsoft.com/office/drawing/2014/main" id="{17F48C6B-1E00-E24E-4A51-93E19DC61D52}"/>
              </a:ext>
            </a:extLst>
          </p:cNvPr>
          <p:cNvPicPr>
            <a:picLocks noChangeAspect="1"/>
          </p:cNvPicPr>
          <p:nvPr/>
        </p:nvPicPr>
        <p:blipFill>
          <a:blip r:embed="rId2"/>
          <a:stretch>
            <a:fillRect/>
          </a:stretch>
        </p:blipFill>
        <p:spPr>
          <a:xfrm>
            <a:off x="255012" y="890588"/>
            <a:ext cx="5120640" cy="3817620"/>
          </a:xfrm>
          <a:prstGeom prst="rect">
            <a:avLst/>
          </a:prstGeom>
          <a:ln>
            <a:noFill/>
          </a:ln>
          <a:effectLst>
            <a:outerShdw blurRad="292100" dist="139700" dir="2700000" algn="tl" rotWithShape="0">
              <a:srgbClr val="333333">
                <a:alpha val="65000"/>
              </a:srgbClr>
            </a:outerShdw>
          </a:effectLst>
        </p:spPr>
      </p:pic>
      <p:pic>
        <p:nvPicPr>
          <p:cNvPr id="6" name="Picture 5" descr="A poster of a person with text&#10;&#10;Description automatically generated">
            <a:extLst>
              <a:ext uri="{FF2B5EF4-FFF2-40B4-BE49-F238E27FC236}">
                <a16:creationId xmlns:a16="http://schemas.microsoft.com/office/drawing/2014/main" id="{EC17BDCF-53EE-BE74-C78C-358413E76A19}"/>
              </a:ext>
            </a:extLst>
          </p:cNvPr>
          <p:cNvPicPr>
            <a:picLocks noChangeAspect="1"/>
          </p:cNvPicPr>
          <p:nvPr/>
        </p:nvPicPr>
        <p:blipFill>
          <a:blip r:embed="rId3"/>
          <a:stretch>
            <a:fillRect/>
          </a:stretch>
        </p:blipFill>
        <p:spPr>
          <a:xfrm>
            <a:off x="7155438" y="1836420"/>
            <a:ext cx="4781550" cy="4866229"/>
          </a:xfrm>
          <a:prstGeom prst="rect">
            <a:avLst/>
          </a:prstGeom>
        </p:spPr>
      </p:pic>
    </p:spTree>
    <p:extLst>
      <p:ext uri="{BB962C8B-B14F-4D97-AF65-F5344CB8AC3E}">
        <p14:creationId xmlns:p14="http://schemas.microsoft.com/office/powerpoint/2010/main" val="4160247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5D67-FA55-F02B-39F8-11DA82442958}"/>
              </a:ext>
            </a:extLst>
          </p:cNvPr>
          <p:cNvSpPr>
            <a:spLocks noGrp="1"/>
          </p:cNvSpPr>
          <p:nvPr>
            <p:ph type="title"/>
          </p:nvPr>
        </p:nvSpPr>
        <p:spPr/>
        <p:txBody>
          <a:bodyPr/>
          <a:lstStyle/>
          <a:p>
            <a:r>
              <a:rPr lang="en-GB" dirty="0"/>
              <a:t>Preparing for placement</a:t>
            </a:r>
          </a:p>
        </p:txBody>
      </p:sp>
      <p:pic>
        <p:nvPicPr>
          <p:cNvPr id="7" name="Picture 6" descr="A close-up of a text&#10;&#10;Description automatically generated">
            <a:extLst>
              <a:ext uri="{FF2B5EF4-FFF2-40B4-BE49-F238E27FC236}">
                <a16:creationId xmlns:a16="http://schemas.microsoft.com/office/drawing/2014/main" id="{436967DD-6286-502E-4F5A-5AB15538C9BF}"/>
              </a:ext>
            </a:extLst>
          </p:cNvPr>
          <p:cNvPicPr>
            <a:picLocks noChangeAspect="1"/>
          </p:cNvPicPr>
          <p:nvPr/>
        </p:nvPicPr>
        <p:blipFill>
          <a:blip r:embed="rId2"/>
          <a:stretch>
            <a:fillRect/>
          </a:stretch>
        </p:blipFill>
        <p:spPr>
          <a:xfrm>
            <a:off x="327660" y="1005840"/>
            <a:ext cx="5532120" cy="2133600"/>
          </a:xfrm>
          <a:prstGeom prst="rect">
            <a:avLst/>
          </a:prstGeom>
          <a:ln>
            <a:noFill/>
          </a:ln>
          <a:effectLst>
            <a:outerShdw blurRad="292100" dist="139700" dir="2700000" algn="tl" rotWithShape="0">
              <a:srgbClr val="333333">
                <a:alpha val="65000"/>
              </a:srgbClr>
            </a:outerShdw>
          </a:effectLst>
        </p:spPr>
      </p:pic>
      <p:pic>
        <p:nvPicPr>
          <p:cNvPr id="9" name="Picture 8" descr="A blue and white diagram&#10;&#10;Description automatically generated with medium confidence">
            <a:extLst>
              <a:ext uri="{FF2B5EF4-FFF2-40B4-BE49-F238E27FC236}">
                <a16:creationId xmlns:a16="http://schemas.microsoft.com/office/drawing/2014/main" id="{435C59B4-6EF5-DC86-7055-E3EB8DE7F18A}"/>
              </a:ext>
            </a:extLst>
          </p:cNvPr>
          <p:cNvPicPr>
            <a:picLocks noChangeAspect="1"/>
          </p:cNvPicPr>
          <p:nvPr/>
        </p:nvPicPr>
        <p:blipFill>
          <a:blip r:embed="rId3"/>
          <a:stretch>
            <a:fillRect/>
          </a:stretch>
        </p:blipFill>
        <p:spPr>
          <a:xfrm>
            <a:off x="6084834" y="2072640"/>
            <a:ext cx="5951220" cy="4693920"/>
          </a:xfrm>
          <a:prstGeom prst="rect">
            <a:avLst/>
          </a:prstGeom>
        </p:spPr>
      </p:pic>
    </p:spTree>
    <p:extLst>
      <p:ext uri="{BB962C8B-B14F-4D97-AF65-F5344CB8AC3E}">
        <p14:creationId xmlns:p14="http://schemas.microsoft.com/office/powerpoint/2010/main" val="1816220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5D67-FA55-F02B-39F8-11DA82442958}"/>
              </a:ext>
            </a:extLst>
          </p:cNvPr>
          <p:cNvSpPr>
            <a:spLocks noGrp="1"/>
          </p:cNvSpPr>
          <p:nvPr>
            <p:ph type="title"/>
          </p:nvPr>
        </p:nvSpPr>
        <p:spPr/>
        <p:txBody>
          <a:bodyPr/>
          <a:lstStyle/>
          <a:p>
            <a:r>
              <a:rPr lang="en-GB" dirty="0"/>
              <a:t>Preparing for placement</a:t>
            </a:r>
          </a:p>
        </p:txBody>
      </p:sp>
      <p:pic>
        <p:nvPicPr>
          <p:cNvPr id="4" name="Picture 3" descr="A close-up of a sign&#10;&#10;Description automatically generated">
            <a:extLst>
              <a:ext uri="{FF2B5EF4-FFF2-40B4-BE49-F238E27FC236}">
                <a16:creationId xmlns:a16="http://schemas.microsoft.com/office/drawing/2014/main" id="{38FA6CDB-7C0B-DBD0-1E96-B4F98B7F2CFD}"/>
              </a:ext>
            </a:extLst>
          </p:cNvPr>
          <p:cNvPicPr>
            <a:picLocks noChangeAspect="1"/>
          </p:cNvPicPr>
          <p:nvPr/>
        </p:nvPicPr>
        <p:blipFill>
          <a:blip r:embed="rId2"/>
          <a:stretch>
            <a:fillRect/>
          </a:stretch>
        </p:blipFill>
        <p:spPr>
          <a:xfrm>
            <a:off x="3128010" y="1504950"/>
            <a:ext cx="5935980" cy="3848100"/>
          </a:xfrm>
          <a:prstGeom prst="rect">
            <a:avLst/>
          </a:prstGeom>
        </p:spPr>
      </p:pic>
    </p:spTree>
    <p:extLst>
      <p:ext uri="{BB962C8B-B14F-4D97-AF65-F5344CB8AC3E}">
        <p14:creationId xmlns:p14="http://schemas.microsoft.com/office/powerpoint/2010/main" val="2629537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5D67-FA55-F02B-39F8-11DA82442958}"/>
              </a:ext>
            </a:extLst>
          </p:cNvPr>
          <p:cNvSpPr>
            <a:spLocks noGrp="1"/>
          </p:cNvSpPr>
          <p:nvPr>
            <p:ph type="title"/>
          </p:nvPr>
        </p:nvSpPr>
        <p:spPr/>
        <p:txBody>
          <a:bodyPr/>
          <a:lstStyle/>
          <a:p>
            <a:r>
              <a:rPr lang="en-GB" dirty="0"/>
              <a:t>Preparing for placement</a:t>
            </a:r>
          </a:p>
        </p:txBody>
      </p:sp>
      <p:pic>
        <p:nvPicPr>
          <p:cNvPr id="5" name="Picture 4" descr="A purple and white sign with text&#10;&#10;Description automatically generated">
            <a:extLst>
              <a:ext uri="{FF2B5EF4-FFF2-40B4-BE49-F238E27FC236}">
                <a16:creationId xmlns:a16="http://schemas.microsoft.com/office/drawing/2014/main" id="{7CFE3322-842B-CE38-BDFA-56F3F838AC61}"/>
              </a:ext>
            </a:extLst>
          </p:cNvPr>
          <p:cNvPicPr>
            <a:picLocks noChangeAspect="1"/>
          </p:cNvPicPr>
          <p:nvPr/>
        </p:nvPicPr>
        <p:blipFill>
          <a:blip r:embed="rId2"/>
          <a:stretch>
            <a:fillRect/>
          </a:stretch>
        </p:blipFill>
        <p:spPr>
          <a:xfrm>
            <a:off x="1158240" y="1115854"/>
            <a:ext cx="3733800" cy="1410904"/>
          </a:xfrm>
          <a:prstGeom prst="rect">
            <a:avLst/>
          </a:prstGeom>
          <a:ln>
            <a:noFill/>
          </a:ln>
          <a:effectLst>
            <a:outerShdw blurRad="292100" dist="139700" dir="2700000" algn="tl" rotWithShape="0">
              <a:srgbClr val="333333">
                <a:alpha val="65000"/>
              </a:srgbClr>
            </a:outerShdw>
          </a:effectLst>
        </p:spPr>
      </p:pic>
      <p:pic>
        <p:nvPicPr>
          <p:cNvPr id="7" name="Picture 6" descr="A list of steps to avoid being tested&#10;&#10;Description automatically generated with medium confidence">
            <a:extLst>
              <a:ext uri="{FF2B5EF4-FFF2-40B4-BE49-F238E27FC236}">
                <a16:creationId xmlns:a16="http://schemas.microsoft.com/office/drawing/2014/main" id="{145B5CCF-A8C3-6519-D836-B808FC239DD1}"/>
              </a:ext>
            </a:extLst>
          </p:cNvPr>
          <p:cNvPicPr>
            <a:picLocks noChangeAspect="1"/>
          </p:cNvPicPr>
          <p:nvPr/>
        </p:nvPicPr>
        <p:blipFill>
          <a:blip r:embed="rId3"/>
          <a:stretch>
            <a:fillRect/>
          </a:stretch>
        </p:blipFill>
        <p:spPr>
          <a:xfrm>
            <a:off x="6221994" y="1115854"/>
            <a:ext cx="5514449" cy="5041106"/>
          </a:xfrm>
          <a:prstGeom prst="rect">
            <a:avLst/>
          </a:prstGeom>
        </p:spPr>
      </p:pic>
      <p:sp>
        <p:nvSpPr>
          <p:cNvPr id="8" name="Title 1">
            <a:extLst>
              <a:ext uri="{FF2B5EF4-FFF2-40B4-BE49-F238E27FC236}">
                <a16:creationId xmlns:a16="http://schemas.microsoft.com/office/drawing/2014/main" id="{BF6CE954-B865-BBE9-5A4A-451F1AC2C40F}"/>
              </a:ext>
            </a:extLst>
          </p:cNvPr>
          <p:cNvSpPr>
            <a:spLocks noGrp="1"/>
          </p:cNvSpPr>
          <p:nvPr>
            <p:ph type="body" sz="quarter" idx="10"/>
          </p:nvPr>
        </p:nvSpPr>
        <p:spPr>
          <a:xfrm>
            <a:off x="567372" y="2539458"/>
            <a:ext cx="5101908" cy="5245100"/>
          </a:xfrm>
        </p:spPr>
        <p:txBody>
          <a:bodyPr/>
          <a:lstStyle/>
          <a:p>
            <a:endParaRPr lang="en-GB" sz="2000" dirty="0"/>
          </a:p>
          <a:p>
            <a:pPr marL="612775" lvl="1" indent="-342900">
              <a:lnSpc>
                <a:spcPct val="120000"/>
              </a:lnSpc>
              <a:spcAft>
                <a:spcPts val="600"/>
              </a:spcAft>
              <a:buFont typeface="Arial" panose="020B0604020202020204" pitchFamily="34" charset="0"/>
              <a:buChar char="•"/>
            </a:pPr>
            <a:r>
              <a:rPr lang="en-GB" sz="2400" dirty="0">
                <a:solidFill>
                  <a:schemeClr val="bg1"/>
                </a:solidFill>
              </a:rPr>
              <a:t>This is the first part of assessment.  Students have to pass all of these to pass their placement.</a:t>
            </a:r>
          </a:p>
          <a:p>
            <a:pPr marL="612775" lvl="1" indent="-342900">
              <a:lnSpc>
                <a:spcPct val="120000"/>
              </a:lnSpc>
              <a:spcAft>
                <a:spcPts val="600"/>
              </a:spcAft>
              <a:buFont typeface="Arial" panose="020B0604020202020204" pitchFamily="34" charset="0"/>
              <a:buChar char="•"/>
            </a:pPr>
            <a:endParaRPr lang="en-GB" sz="2400" dirty="0">
              <a:solidFill>
                <a:schemeClr val="bg1"/>
              </a:solidFill>
            </a:endParaRPr>
          </a:p>
          <a:p>
            <a:pPr marL="612775" lvl="1" indent="-342900">
              <a:lnSpc>
                <a:spcPct val="120000"/>
              </a:lnSpc>
              <a:spcAft>
                <a:spcPts val="600"/>
              </a:spcAft>
              <a:buFont typeface="Arial" panose="020B0604020202020204" pitchFamily="34" charset="0"/>
              <a:buChar char="•"/>
            </a:pPr>
            <a:r>
              <a:rPr lang="en-GB" sz="2400" dirty="0">
                <a:solidFill>
                  <a:schemeClr val="bg1"/>
                </a:solidFill>
              </a:rPr>
              <a:t>3 warnings in this area could result in a fail.  1 serious breach could result in an instant fail.</a:t>
            </a:r>
          </a:p>
        </p:txBody>
      </p:sp>
    </p:spTree>
    <p:extLst>
      <p:ext uri="{BB962C8B-B14F-4D97-AF65-F5344CB8AC3E}">
        <p14:creationId xmlns:p14="http://schemas.microsoft.com/office/powerpoint/2010/main" val="32709106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5D67-FA55-F02B-39F8-11DA82442958}"/>
              </a:ext>
            </a:extLst>
          </p:cNvPr>
          <p:cNvSpPr>
            <a:spLocks noGrp="1"/>
          </p:cNvSpPr>
          <p:nvPr>
            <p:ph type="title"/>
          </p:nvPr>
        </p:nvSpPr>
        <p:spPr/>
        <p:txBody>
          <a:bodyPr/>
          <a:lstStyle/>
          <a:p>
            <a:r>
              <a:rPr lang="en-GB" dirty="0"/>
              <a:t>Preparing for placement</a:t>
            </a:r>
          </a:p>
        </p:txBody>
      </p:sp>
      <p:pic>
        <p:nvPicPr>
          <p:cNvPr id="4" name="Picture 3" descr="A pink and white speech bubble&#10;&#10;Description automatically generated">
            <a:extLst>
              <a:ext uri="{FF2B5EF4-FFF2-40B4-BE49-F238E27FC236}">
                <a16:creationId xmlns:a16="http://schemas.microsoft.com/office/drawing/2014/main" id="{64FB7F8C-1579-7410-B164-D5DFC821E581}"/>
              </a:ext>
            </a:extLst>
          </p:cNvPr>
          <p:cNvPicPr>
            <a:picLocks noChangeAspect="1"/>
          </p:cNvPicPr>
          <p:nvPr/>
        </p:nvPicPr>
        <p:blipFill>
          <a:blip r:embed="rId2"/>
          <a:stretch>
            <a:fillRect/>
          </a:stretch>
        </p:blipFill>
        <p:spPr>
          <a:xfrm>
            <a:off x="2436404" y="1005840"/>
            <a:ext cx="7571179" cy="5181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73553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5D67-FA55-F02B-39F8-11DA82442958}"/>
              </a:ext>
            </a:extLst>
          </p:cNvPr>
          <p:cNvSpPr>
            <a:spLocks noGrp="1"/>
          </p:cNvSpPr>
          <p:nvPr>
            <p:ph type="title"/>
          </p:nvPr>
        </p:nvSpPr>
        <p:spPr/>
        <p:txBody>
          <a:bodyPr/>
          <a:lstStyle/>
          <a:p>
            <a:r>
              <a:rPr lang="en-GB" dirty="0"/>
              <a:t>Preparing for placement</a:t>
            </a:r>
          </a:p>
        </p:txBody>
      </p:sp>
      <p:pic>
        <p:nvPicPr>
          <p:cNvPr id="5" name="Picture 4" descr="A close-up of a card&#10;&#10;Description automatically generated">
            <a:extLst>
              <a:ext uri="{FF2B5EF4-FFF2-40B4-BE49-F238E27FC236}">
                <a16:creationId xmlns:a16="http://schemas.microsoft.com/office/drawing/2014/main" id="{B4F7CA60-7638-D5ED-EA29-15936131C2C5}"/>
              </a:ext>
            </a:extLst>
          </p:cNvPr>
          <p:cNvPicPr>
            <a:picLocks noChangeAspect="1"/>
          </p:cNvPicPr>
          <p:nvPr/>
        </p:nvPicPr>
        <p:blipFill>
          <a:blip r:embed="rId2"/>
          <a:stretch>
            <a:fillRect/>
          </a:stretch>
        </p:blipFill>
        <p:spPr>
          <a:xfrm>
            <a:off x="2691312" y="1524000"/>
            <a:ext cx="7061363" cy="44805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19808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5D67-FA55-F02B-39F8-11DA82442958}"/>
              </a:ext>
            </a:extLst>
          </p:cNvPr>
          <p:cNvSpPr>
            <a:spLocks noGrp="1"/>
          </p:cNvSpPr>
          <p:nvPr>
            <p:ph type="title"/>
          </p:nvPr>
        </p:nvSpPr>
        <p:spPr/>
        <p:txBody>
          <a:bodyPr/>
          <a:lstStyle/>
          <a:p>
            <a:r>
              <a:rPr lang="en-GB" dirty="0"/>
              <a:t>Preparing for placement</a:t>
            </a:r>
          </a:p>
        </p:txBody>
      </p:sp>
      <p:sp>
        <p:nvSpPr>
          <p:cNvPr id="8" name="Title 1">
            <a:extLst>
              <a:ext uri="{FF2B5EF4-FFF2-40B4-BE49-F238E27FC236}">
                <a16:creationId xmlns:a16="http://schemas.microsoft.com/office/drawing/2014/main" id="{BF6CE954-B865-BBE9-5A4A-451F1AC2C40F}"/>
              </a:ext>
            </a:extLst>
          </p:cNvPr>
          <p:cNvSpPr>
            <a:spLocks noGrp="1"/>
          </p:cNvSpPr>
          <p:nvPr>
            <p:ph type="body" sz="quarter" idx="10"/>
          </p:nvPr>
        </p:nvSpPr>
        <p:spPr>
          <a:xfrm>
            <a:off x="567372" y="2539458"/>
            <a:ext cx="5101908" cy="5245100"/>
          </a:xfrm>
        </p:spPr>
        <p:txBody>
          <a:bodyPr/>
          <a:lstStyle/>
          <a:p>
            <a:endParaRPr lang="en-GB" sz="2000" dirty="0"/>
          </a:p>
          <a:p>
            <a:pPr marL="612775" lvl="1" indent="-342900">
              <a:lnSpc>
                <a:spcPct val="120000"/>
              </a:lnSpc>
              <a:spcAft>
                <a:spcPts val="600"/>
              </a:spcAft>
              <a:buFont typeface="Arial" panose="020B0604020202020204" pitchFamily="34" charset="0"/>
              <a:buChar char="•"/>
            </a:pPr>
            <a:r>
              <a:rPr lang="en-GB" sz="2400" dirty="0">
                <a:solidFill>
                  <a:schemeClr val="bg1"/>
                </a:solidFill>
              </a:rPr>
              <a:t>This is the second part of assessment.  It is the marking grid.  Each domain has 1 learning outcome to pass.</a:t>
            </a:r>
          </a:p>
          <a:p>
            <a:pPr marL="612775" lvl="1" indent="-342900">
              <a:lnSpc>
                <a:spcPct val="120000"/>
              </a:lnSpc>
              <a:spcAft>
                <a:spcPts val="600"/>
              </a:spcAft>
              <a:buFont typeface="Arial" panose="020B0604020202020204" pitchFamily="34" charset="0"/>
              <a:buChar char="•"/>
            </a:pPr>
            <a:endParaRPr lang="en-GB" sz="2400" dirty="0">
              <a:solidFill>
                <a:schemeClr val="bg1"/>
              </a:solidFill>
            </a:endParaRPr>
          </a:p>
          <a:p>
            <a:pPr marL="612775" lvl="1" indent="-342900">
              <a:lnSpc>
                <a:spcPct val="120000"/>
              </a:lnSpc>
              <a:spcAft>
                <a:spcPts val="600"/>
              </a:spcAft>
              <a:buFont typeface="Arial" panose="020B0604020202020204" pitchFamily="34" charset="0"/>
              <a:buChar char="•"/>
            </a:pPr>
            <a:r>
              <a:rPr lang="en-GB" sz="2400" dirty="0">
                <a:solidFill>
                  <a:schemeClr val="bg1"/>
                </a:solidFill>
              </a:rPr>
              <a:t>All 10 learning domains need passing to pass the placement.</a:t>
            </a:r>
          </a:p>
        </p:txBody>
      </p:sp>
      <p:pic>
        <p:nvPicPr>
          <p:cNvPr id="4" name="Picture 3" descr="Purple letters on a white background&#10;&#10;Description automatically generated">
            <a:extLst>
              <a:ext uri="{FF2B5EF4-FFF2-40B4-BE49-F238E27FC236}">
                <a16:creationId xmlns:a16="http://schemas.microsoft.com/office/drawing/2014/main" id="{27C09756-9279-5643-85D7-8238A79A298E}"/>
              </a:ext>
            </a:extLst>
          </p:cNvPr>
          <p:cNvPicPr>
            <a:picLocks noChangeAspect="1"/>
          </p:cNvPicPr>
          <p:nvPr/>
        </p:nvPicPr>
        <p:blipFill>
          <a:blip r:embed="rId2"/>
          <a:stretch>
            <a:fillRect/>
          </a:stretch>
        </p:blipFill>
        <p:spPr>
          <a:xfrm>
            <a:off x="1239996" y="1076418"/>
            <a:ext cx="3756660" cy="1463040"/>
          </a:xfrm>
          <a:prstGeom prst="rect">
            <a:avLst/>
          </a:prstGeom>
        </p:spPr>
      </p:pic>
      <p:pic>
        <p:nvPicPr>
          <p:cNvPr id="9" name="Picture 8" descr="A list of the most common learning techniques&#10;&#10;Description automatically generated with medium confidence">
            <a:extLst>
              <a:ext uri="{FF2B5EF4-FFF2-40B4-BE49-F238E27FC236}">
                <a16:creationId xmlns:a16="http://schemas.microsoft.com/office/drawing/2014/main" id="{1E2D6BFE-799B-50E2-1F99-B8B7D43428F9}"/>
              </a:ext>
            </a:extLst>
          </p:cNvPr>
          <p:cNvPicPr>
            <a:picLocks noChangeAspect="1"/>
          </p:cNvPicPr>
          <p:nvPr/>
        </p:nvPicPr>
        <p:blipFill>
          <a:blip r:embed="rId3"/>
          <a:stretch>
            <a:fillRect/>
          </a:stretch>
        </p:blipFill>
        <p:spPr>
          <a:xfrm>
            <a:off x="6919280" y="890588"/>
            <a:ext cx="3504880" cy="5797484"/>
          </a:xfrm>
          <a:prstGeom prst="rect">
            <a:avLst/>
          </a:prstGeom>
        </p:spPr>
      </p:pic>
    </p:spTree>
    <p:extLst>
      <p:ext uri="{BB962C8B-B14F-4D97-AF65-F5344CB8AC3E}">
        <p14:creationId xmlns:p14="http://schemas.microsoft.com/office/powerpoint/2010/main" val="34045057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5D67-FA55-F02B-39F8-11DA82442958}"/>
              </a:ext>
            </a:extLst>
          </p:cNvPr>
          <p:cNvSpPr>
            <a:spLocks noGrp="1"/>
          </p:cNvSpPr>
          <p:nvPr>
            <p:ph type="title"/>
          </p:nvPr>
        </p:nvSpPr>
        <p:spPr/>
        <p:txBody>
          <a:bodyPr/>
          <a:lstStyle/>
          <a:p>
            <a:r>
              <a:rPr lang="en-GB" dirty="0"/>
              <a:t>Preparing for placement</a:t>
            </a:r>
          </a:p>
        </p:txBody>
      </p:sp>
      <p:pic>
        <p:nvPicPr>
          <p:cNvPr id="4" name="Picture 3" descr="Purple letters on a white background&#10;&#10;Description automatically generated">
            <a:extLst>
              <a:ext uri="{FF2B5EF4-FFF2-40B4-BE49-F238E27FC236}">
                <a16:creationId xmlns:a16="http://schemas.microsoft.com/office/drawing/2014/main" id="{27C09756-9279-5643-85D7-8238A79A298E}"/>
              </a:ext>
            </a:extLst>
          </p:cNvPr>
          <p:cNvPicPr>
            <a:picLocks noChangeAspect="1"/>
          </p:cNvPicPr>
          <p:nvPr/>
        </p:nvPicPr>
        <p:blipFill>
          <a:blip r:embed="rId2"/>
          <a:stretch>
            <a:fillRect/>
          </a:stretch>
        </p:blipFill>
        <p:spPr>
          <a:xfrm>
            <a:off x="4217668" y="427766"/>
            <a:ext cx="3756660" cy="1463040"/>
          </a:xfrm>
          <a:prstGeom prst="rect">
            <a:avLst/>
          </a:prstGeom>
        </p:spPr>
      </p:pic>
      <p:pic>
        <p:nvPicPr>
          <p:cNvPr id="7" name="Picture 6" descr="A table of information&#10;&#10;Description automatically generated">
            <a:extLst>
              <a:ext uri="{FF2B5EF4-FFF2-40B4-BE49-F238E27FC236}">
                <a16:creationId xmlns:a16="http://schemas.microsoft.com/office/drawing/2014/main" id="{6D8F21E0-A7F2-6F7E-E227-DE57663059E3}"/>
              </a:ext>
            </a:extLst>
          </p:cNvPr>
          <p:cNvPicPr>
            <a:picLocks noChangeAspect="1"/>
          </p:cNvPicPr>
          <p:nvPr/>
        </p:nvPicPr>
        <p:blipFill>
          <a:blip r:embed="rId3"/>
          <a:stretch>
            <a:fillRect/>
          </a:stretch>
        </p:blipFill>
        <p:spPr>
          <a:xfrm>
            <a:off x="803597" y="2135413"/>
            <a:ext cx="10584803" cy="3634740"/>
          </a:xfrm>
          <a:prstGeom prst="rect">
            <a:avLst/>
          </a:prstGeom>
          <a:ln>
            <a:noFill/>
          </a:ln>
          <a:effectLst>
            <a:outerShdw blurRad="292100" dist="139700" dir="2700000" algn="tl" rotWithShape="0">
              <a:srgbClr val="333333">
                <a:alpha val="65000"/>
              </a:srgbClr>
            </a:outerShdw>
          </a:effectLst>
        </p:spPr>
      </p:pic>
      <p:sp>
        <p:nvSpPr>
          <p:cNvPr id="10" name="Title 1">
            <a:extLst>
              <a:ext uri="{FF2B5EF4-FFF2-40B4-BE49-F238E27FC236}">
                <a16:creationId xmlns:a16="http://schemas.microsoft.com/office/drawing/2014/main" id="{6A17B151-1530-64BA-D13C-4C735B3B4CF4}"/>
              </a:ext>
            </a:extLst>
          </p:cNvPr>
          <p:cNvSpPr>
            <a:spLocks noGrp="1"/>
          </p:cNvSpPr>
          <p:nvPr>
            <p:ph type="body" sz="quarter" idx="10"/>
          </p:nvPr>
        </p:nvSpPr>
        <p:spPr>
          <a:xfrm>
            <a:off x="803596" y="5368476"/>
            <a:ext cx="10584804" cy="5245100"/>
          </a:xfrm>
        </p:spPr>
        <p:txBody>
          <a:bodyPr/>
          <a:lstStyle/>
          <a:p>
            <a:pPr lvl="1">
              <a:lnSpc>
                <a:spcPct val="120000"/>
              </a:lnSpc>
              <a:spcAft>
                <a:spcPts val="600"/>
              </a:spcAft>
            </a:pPr>
            <a:endParaRPr lang="en-GB" sz="2000" dirty="0"/>
          </a:p>
          <a:p>
            <a:pPr lvl="1">
              <a:lnSpc>
                <a:spcPct val="120000"/>
              </a:lnSpc>
              <a:spcAft>
                <a:spcPts val="600"/>
              </a:spcAft>
            </a:pPr>
            <a:r>
              <a:rPr lang="en-GB" sz="2400" dirty="0">
                <a:solidFill>
                  <a:schemeClr val="bg1"/>
                </a:solidFill>
              </a:rPr>
              <a:t>This rubric is the same for each learning domain 1-10.  Can you spot the buzzwords in each column that help describe how you are performing? </a:t>
            </a:r>
          </a:p>
        </p:txBody>
      </p:sp>
    </p:spTree>
    <p:extLst>
      <p:ext uri="{BB962C8B-B14F-4D97-AF65-F5344CB8AC3E}">
        <p14:creationId xmlns:p14="http://schemas.microsoft.com/office/powerpoint/2010/main" val="3295164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5D67-FA55-F02B-39F8-11DA82442958}"/>
              </a:ext>
            </a:extLst>
          </p:cNvPr>
          <p:cNvSpPr>
            <a:spLocks noGrp="1"/>
          </p:cNvSpPr>
          <p:nvPr>
            <p:ph type="title"/>
          </p:nvPr>
        </p:nvSpPr>
        <p:spPr/>
        <p:txBody>
          <a:bodyPr/>
          <a:lstStyle/>
          <a:p>
            <a:r>
              <a:rPr lang="en-GB" dirty="0"/>
              <a:t>Preparing for placement</a:t>
            </a:r>
          </a:p>
        </p:txBody>
      </p:sp>
      <p:pic>
        <p:nvPicPr>
          <p:cNvPr id="4" name="Picture 3" descr="Purple letters on a white background&#10;&#10;Description automatically generated">
            <a:extLst>
              <a:ext uri="{FF2B5EF4-FFF2-40B4-BE49-F238E27FC236}">
                <a16:creationId xmlns:a16="http://schemas.microsoft.com/office/drawing/2014/main" id="{27C09756-9279-5643-85D7-8238A79A298E}"/>
              </a:ext>
            </a:extLst>
          </p:cNvPr>
          <p:cNvPicPr>
            <a:picLocks noChangeAspect="1"/>
          </p:cNvPicPr>
          <p:nvPr/>
        </p:nvPicPr>
        <p:blipFill>
          <a:blip r:embed="rId2"/>
          <a:stretch>
            <a:fillRect/>
          </a:stretch>
        </p:blipFill>
        <p:spPr>
          <a:xfrm>
            <a:off x="9707880" y="5777006"/>
            <a:ext cx="2248422" cy="875653"/>
          </a:xfrm>
          <a:prstGeom prst="rect">
            <a:avLst/>
          </a:prstGeom>
        </p:spPr>
      </p:pic>
      <p:pic>
        <p:nvPicPr>
          <p:cNvPr id="7" name="Picture 6" descr="A close-up of a list of learning&#10;&#10;Description automatically generated">
            <a:extLst>
              <a:ext uri="{FF2B5EF4-FFF2-40B4-BE49-F238E27FC236}">
                <a16:creationId xmlns:a16="http://schemas.microsoft.com/office/drawing/2014/main" id="{123DAA56-2071-E5C0-BA46-A39E889578BB}"/>
              </a:ext>
            </a:extLst>
          </p:cNvPr>
          <p:cNvPicPr>
            <a:picLocks noChangeAspect="1"/>
          </p:cNvPicPr>
          <p:nvPr/>
        </p:nvPicPr>
        <p:blipFill>
          <a:blip r:embed="rId3"/>
          <a:stretch>
            <a:fillRect/>
          </a:stretch>
        </p:blipFill>
        <p:spPr>
          <a:xfrm>
            <a:off x="1006062" y="1443175"/>
            <a:ext cx="3574816" cy="4655823"/>
          </a:xfrm>
          <a:prstGeom prst="rect">
            <a:avLst/>
          </a:prstGeom>
          <a:ln>
            <a:noFill/>
          </a:ln>
          <a:effectLst>
            <a:outerShdw blurRad="292100" dist="139700" dir="2700000" algn="tl" rotWithShape="0">
              <a:srgbClr val="333333">
                <a:alpha val="65000"/>
              </a:srgbClr>
            </a:outerShdw>
          </a:effectLst>
        </p:spPr>
      </p:pic>
      <p:pic>
        <p:nvPicPr>
          <p:cNvPr id="9" name="Picture 8" descr="A close-up of a list of people&#10;&#10;Description automatically generated">
            <a:extLst>
              <a:ext uri="{FF2B5EF4-FFF2-40B4-BE49-F238E27FC236}">
                <a16:creationId xmlns:a16="http://schemas.microsoft.com/office/drawing/2014/main" id="{198504B8-C0BF-C72E-2526-359AC4D54521}"/>
              </a:ext>
            </a:extLst>
          </p:cNvPr>
          <p:cNvPicPr>
            <a:picLocks noChangeAspect="1"/>
          </p:cNvPicPr>
          <p:nvPr/>
        </p:nvPicPr>
        <p:blipFill>
          <a:blip r:embed="rId4"/>
          <a:stretch>
            <a:fillRect/>
          </a:stretch>
        </p:blipFill>
        <p:spPr>
          <a:xfrm>
            <a:off x="6292085" y="1449755"/>
            <a:ext cx="2976202" cy="46653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6413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5D67-FA55-F02B-39F8-11DA82442958}"/>
              </a:ext>
            </a:extLst>
          </p:cNvPr>
          <p:cNvSpPr>
            <a:spLocks noGrp="1"/>
          </p:cNvSpPr>
          <p:nvPr>
            <p:ph type="title"/>
          </p:nvPr>
        </p:nvSpPr>
        <p:spPr/>
        <p:txBody>
          <a:bodyPr/>
          <a:lstStyle/>
          <a:p>
            <a:r>
              <a:rPr lang="en-GB" dirty="0"/>
              <a:t>Preparing for placement</a:t>
            </a:r>
          </a:p>
        </p:txBody>
      </p:sp>
      <p:pic>
        <p:nvPicPr>
          <p:cNvPr id="4" name="Picture 3" descr="Purple letters on a white background&#10;&#10;Description automatically generated">
            <a:extLst>
              <a:ext uri="{FF2B5EF4-FFF2-40B4-BE49-F238E27FC236}">
                <a16:creationId xmlns:a16="http://schemas.microsoft.com/office/drawing/2014/main" id="{27C09756-9279-5643-85D7-8238A79A298E}"/>
              </a:ext>
            </a:extLst>
          </p:cNvPr>
          <p:cNvPicPr>
            <a:picLocks noChangeAspect="1"/>
          </p:cNvPicPr>
          <p:nvPr/>
        </p:nvPicPr>
        <p:blipFill>
          <a:blip r:embed="rId2"/>
          <a:stretch>
            <a:fillRect/>
          </a:stretch>
        </p:blipFill>
        <p:spPr>
          <a:xfrm>
            <a:off x="9707880" y="5777006"/>
            <a:ext cx="2248422" cy="875653"/>
          </a:xfrm>
          <a:prstGeom prst="rect">
            <a:avLst/>
          </a:prstGeom>
        </p:spPr>
      </p:pic>
      <p:pic>
        <p:nvPicPr>
          <p:cNvPr id="5" name="Picture 4" descr="A close-up of a list of scientific research&#10;&#10;Description automatically generated">
            <a:extLst>
              <a:ext uri="{FF2B5EF4-FFF2-40B4-BE49-F238E27FC236}">
                <a16:creationId xmlns:a16="http://schemas.microsoft.com/office/drawing/2014/main" id="{EC8BB162-C332-BD63-6643-763BB80FAF5B}"/>
              </a:ext>
            </a:extLst>
          </p:cNvPr>
          <p:cNvPicPr>
            <a:picLocks noChangeAspect="1"/>
          </p:cNvPicPr>
          <p:nvPr/>
        </p:nvPicPr>
        <p:blipFill>
          <a:blip r:embed="rId3"/>
          <a:stretch>
            <a:fillRect/>
          </a:stretch>
        </p:blipFill>
        <p:spPr>
          <a:xfrm>
            <a:off x="1606858" y="1286780"/>
            <a:ext cx="3281002" cy="5034811"/>
          </a:xfrm>
          <a:prstGeom prst="rect">
            <a:avLst/>
          </a:prstGeom>
          <a:ln>
            <a:noFill/>
          </a:ln>
          <a:effectLst>
            <a:outerShdw blurRad="292100" dist="139700" dir="2700000" algn="tl" rotWithShape="0">
              <a:srgbClr val="333333">
                <a:alpha val="65000"/>
              </a:srgbClr>
            </a:outerShdw>
          </a:effectLst>
        </p:spPr>
      </p:pic>
      <p:pic>
        <p:nvPicPr>
          <p:cNvPr id="8" name="Picture 7" descr="A black text on a white background&#10;&#10;Description automatically generated">
            <a:extLst>
              <a:ext uri="{FF2B5EF4-FFF2-40B4-BE49-F238E27FC236}">
                <a16:creationId xmlns:a16="http://schemas.microsoft.com/office/drawing/2014/main" id="{63677E5A-0469-6C5B-674B-4A0EE5D90511}"/>
              </a:ext>
            </a:extLst>
          </p:cNvPr>
          <p:cNvPicPr>
            <a:picLocks noChangeAspect="1"/>
          </p:cNvPicPr>
          <p:nvPr/>
        </p:nvPicPr>
        <p:blipFill>
          <a:blip r:embed="rId4"/>
          <a:stretch>
            <a:fillRect/>
          </a:stretch>
        </p:blipFill>
        <p:spPr>
          <a:xfrm>
            <a:off x="5900209" y="2846070"/>
            <a:ext cx="3292139" cy="15217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700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8BC198-F38A-D702-D345-9CFA30CA9208}"/>
              </a:ext>
            </a:extLst>
          </p:cNvPr>
          <p:cNvSpPr>
            <a:spLocks noGrp="1"/>
          </p:cNvSpPr>
          <p:nvPr>
            <p:ph type="title"/>
          </p:nvPr>
        </p:nvSpPr>
        <p:spPr>
          <a:xfrm>
            <a:off x="599440" y="828697"/>
            <a:ext cx="12086750" cy="1491139"/>
          </a:xfrm>
        </p:spPr>
        <p:txBody>
          <a:bodyPr anchor="b">
            <a:noAutofit/>
          </a:bodyPr>
          <a:lstStyle/>
          <a:p>
            <a:pPr algn="l"/>
            <a:r>
              <a:rPr lang="en-GB" sz="4400" b="1" dirty="0">
                <a:effectLst>
                  <a:outerShdw blurRad="38100" dist="38100" dir="2700000" algn="tl">
                    <a:srgbClr val="000000">
                      <a:alpha val="43137"/>
                    </a:srgbClr>
                  </a:outerShdw>
                </a:effectLst>
                <a:latin typeface="+mj-lt"/>
              </a:rPr>
              <a:t>Our Ethos in practice</a:t>
            </a:r>
          </a:p>
        </p:txBody>
      </p:sp>
      <p:sp>
        <p:nvSpPr>
          <p:cNvPr id="7" name="TextBox 6">
            <a:extLst>
              <a:ext uri="{FF2B5EF4-FFF2-40B4-BE49-F238E27FC236}">
                <a16:creationId xmlns:a16="http://schemas.microsoft.com/office/drawing/2014/main" id="{9891DED5-6F67-AEE6-EF7E-AA56CA548C14}"/>
              </a:ext>
            </a:extLst>
          </p:cNvPr>
          <p:cNvSpPr txBox="1"/>
          <p:nvPr/>
        </p:nvSpPr>
        <p:spPr>
          <a:xfrm>
            <a:off x="599440" y="2756881"/>
            <a:ext cx="11054080" cy="4524315"/>
          </a:xfrm>
          <a:prstGeom prst="rect">
            <a:avLst/>
          </a:prstGeom>
          <a:noFill/>
        </p:spPr>
        <p:txBody>
          <a:bodyPr wrap="square" lIns="91440" tIns="45720" rIns="91440" bIns="45720" rtlCol="0" anchor="t">
            <a:spAutoFit/>
          </a:bodyPr>
          <a:lstStyle/>
          <a:p>
            <a:r>
              <a:rPr lang="en-GB" sz="2000" dirty="0">
                <a:solidFill>
                  <a:schemeClr val="bg1"/>
                </a:solidFill>
              </a:rPr>
              <a:t>The ethos and aims of our physiotherapy curriculum at Essex encourages &amp; fosters the qualities seen below:</a:t>
            </a:r>
          </a:p>
          <a:p>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Autonomy &amp; self-direction</a:t>
            </a:r>
          </a:p>
          <a:p>
            <a:pPr marL="342900" indent="-342900">
              <a:buFont typeface="Arial" panose="020B0604020202020204" pitchFamily="34" charset="0"/>
              <a:buChar char="•"/>
            </a:pPr>
            <a:r>
              <a:rPr lang="en-GB" sz="2000" dirty="0">
                <a:solidFill>
                  <a:schemeClr val="bg1"/>
                </a:solidFill>
              </a:rPr>
              <a:t>Ability to problem-solve &amp; think critically</a:t>
            </a:r>
          </a:p>
          <a:p>
            <a:pPr marL="342900" indent="-342900">
              <a:buFont typeface="Arial" panose="020B0604020202020204" pitchFamily="34" charset="0"/>
              <a:buChar char="•"/>
            </a:pPr>
            <a:r>
              <a:rPr lang="en-GB" sz="2000" dirty="0">
                <a:solidFill>
                  <a:schemeClr val="bg1"/>
                </a:solidFill>
              </a:rPr>
              <a:t>Skills to empower, relate to, &amp; educate those we work with</a:t>
            </a:r>
          </a:p>
          <a:p>
            <a:pPr marL="342900" indent="-342900">
              <a:buFont typeface="Arial" panose="020B0604020202020204" pitchFamily="34" charset="0"/>
              <a:buChar char="•"/>
            </a:pPr>
            <a:r>
              <a:rPr lang="en-GB" sz="2000" dirty="0">
                <a:solidFill>
                  <a:schemeClr val="bg1"/>
                </a:solidFill>
              </a:rPr>
              <a:t>Sound knowledge &amp; professional skills</a:t>
            </a:r>
          </a:p>
          <a:p>
            <a:pPr marL="342900" indent="-342900">
              <a:buFont typeface="Arial" panose="020B0604020202020204" pitchFamily="34" charset="0"/>
              <a:buChar char="•"/>
            </a:pPr>
            <a:r>
              <a:rPr lang="en-GB" sz="2000" dirty="0">
                <a:solidFill>
                  <a:schemeClr val="bg1"/>
                </a:solidFill>
              </a:rPr>
              <a:t>Capacity to reflect &amp; appreciate life-long learning.</a:t>
            </a:r>
          </a:p>
          <a:p>
            <a:pPr marL="342900" indent="-342900">
              <a:buFont typeface="Arial" panose="020B0604020202020204" pitchFamily="34" charset="0"/>
              <a:buChar char="•"/>
            </a:pPr>
            <a:endParaRPr lang="en-GB" sz="2000" dirty="0">
              <a:solidFill>
                <a:schemeClr val="bg1"/>
              </a:solidFill>
            </a:endParaRPr>
          </a:p>
          <a:p>
            <a:pPr algn="ctr"/>
            <a:endParaRPr lang="en-GB" sz="2000" b="1" dirty="0">
              <a:solidFill>
                <a:srgbClr val="FFC000"/>
              </a:solidFill>
            </a:endParaRPr>
          </a:p>
          <a:p>
            <a:pPr algn="ctr"/>
            <a:endParaRPr lang="en-GB" sz="2800" b="1" dirty="0">
              <a:solidFill>
                <a:srgbClr val="FFC000"/>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p:txBody>
      </p:sp>
    </p:spTree>
    <p:extLst>
      <p:ext uri="{BB962C8B-B14F-4D97-AF65-F5344CB8AC3E}">
        <p14:creationId xmlns:p14="http://schemas.microsoft.com/office/powerpoint/2010/main" val="1995057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5D67-FA55-F02B-39F8-11DA82442958}"/>
              </a:ext>
            </a:extLst>
          </p:cNvPr>
          <p:cNvSpPr>
            <a:spLocks noGrp="1"/>
          </p:cNvSpPr>
          <p:nvPr>
            <p:ph type="title"/>
          </p:nvPr>
        </p:nvSpPr>
        <p:spPr/>
        <p:txBody>
          <a:bodyPr/>
          <a:lstStyle/>
          <a:p>
            <a:r>
              <a:rPr lang="en-GB" dirty="0"/>
              <a:t>Preparing for placement</a:t>
            </a:r>
          </a:p>
        </p:txBody>
      </p:sp>
      <p:sp>
        <p:nvSpPr>
          <p:cNvPr id="4" name="Title 1">
            <a:extLst>
              <a:ext uri="{FF2B5EF4-FFF2-40B4-BE49-F238E27FC236}">
                <a16:creationId xmlns:a16="http://schemas.microsoft.com/office/drawing/2014/main" id="{9A8004BA-6B5F-59AB-5CCD-AF82F3A93743}"/>
              </a:ext>
            </a:extLst>
          </p:cNvPr>
          <p:cNvSpPr>
            <a:spLocks noGrp="1"/>
          </p:cNvSpPr>
          <p:nvPr>
            <p:ph type="body" sz="quarter" idx="10"/>
          </p:nvPr>
        </p:nvSpPr>
        <p:spPr>
          <a:xfrm>
            <a:off x="567372" y="1125220"/>
            <a:ext cx="10816908" cy="5245100"/>
          </a:xfrm>
        </p:spPr>
        <p:txBody>
          <a:bodyPr/>
          <a:lstStyle/>
          <a:p>
            <a:r>
              <a:rPr lang="en-GB" sz="4000" dirty="0"/>
              <a:t>What is the ‘ePAD’?</a:t>
            </a:r>
          </a:p>
          <a:p>
            <a:endParaRPr lang="en-GB" sz="2000" dirty="0"/>
          </a:p>
          <a:p>
            <a:pPr marL="612775" lvl="1" indent="-342900">
              <a:lnSpc>
                <a:spcPct val="120000"/>
              </a:lnSpc>
              <a:spcAft>
                <a:spcPts val="600"/>
              </a:spcAft>
              <a:buFont typeface="Arial" panose="020B0604020202020204" pitchFamily="34" charset="0"/>
              <a:buChar char="•"/>
            </a:pPr>
            <a:r>
              <a:rPr lang="en-GB" sz="2400" dirty="0">
                <a:solidFill>
                  <a:schemeClr val="bg1"/>
                </a:solidFill>
              </a:rPr>
              <a:t>The ePAD is where placement paperwork is stored.  It is a ‘cloud-based’ program.</a:t>
            </a:r>
          </a:p>
          <a:p>
            <a:pPr marL="612775" lvl="1" indent="-342900">
              <a:lnSpc>
                <a:spcPct val="120000"/>
              </a:lnSpc>
              <a:spcAft>
                <a:spcPts val="600"/>
              </a:spcAft>
              <a:buFont typeface="Arial" panose="020B0604020202020204" pitchFamily="34" charset="0"/>
              <a:buChar char="•"/>
            </a:pPr>
            <a:endParaRPr lang="en-GB" sz="2400" dirty="0">
              <a:solidFill>
                <a:schemeClr val="bg1"/>
              </a:solidFill>
            </a:endParaRPr>
          </a:p>
          <a:p>
            <a:pPr marL="612775" lvl="1" indent="-342900">
              <a:lnSpc>
                <a:spcPct val="120000"/>
              </a:lnSpc>
              <a:spcAft>
                <a:spcPts val="600"/>
              </a:spcAft>
              <a:buFont typeface="Arial" panose="020B0604020202020204" pitchFamily="34" charset="0"/>
              <a:buChar char="•"/>
            </a:pPr>
            <a:r>
              <a:rPr lang="en-GB" sz="2400" dirty="0" err="1">
                <a:solidFill>
                  <a:schemeClr val="bg1"/>
                </a:solidFill>
              </a:rPr>
              <a:t>ePADs</a:t>
            </a:r>
            <a:r>
              <a:rPr lang="en-GB" sz="2400" dirty="0">
                <a:solidFill>
                  <a:schemeClr val="bg1"/>
                </a:solidFill>
              </a:rPr>
              <a:t> enable students, practice educators, and university staff to contribute to documentation associated with placement and track student progress.</a:t>
            </a:r>
          </a:p>
        </p:txBody>
      </p:sp>
    </p:spTree>
    <p:extLst>
      <p:ext uri="{BB962C8B-B14F-4D97-AF65-F5344CB8AC3E}">
        <p14:creationId xmlns:p14="http://schemas.microsoft.com/office/powerpoint/2010/main" val="23607850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5D67-FA55-F02B-39F8-11DA82442958}"/>
              </a:ext>
            </a:extLst>
          </p:cNvPr>
          <p:cNvSpPr>
            <a:spLocks noGrp="1"/>
          </p:cNvSpPr>
          <p:nvPr>
            <p:ph type="title"/>
          </p:nvPr>
        </p:nvSpPr>
        <p:spPr/>
        <p:txBody>
          <a:bodyPr/>
          <a:lstStyle/>
          <a:p>
            <a:r>
              <a:rPr lang="en-GB" dirty="0"/>
              <a:t>Preparing for placement</a:t>
            </a:r>
          </a:p>
        </p:txBody>
      </p:sp>
      <p:sp>
        <p:nvSpPr>
          <p:cNvPr id="4" name="Title 1">
            <a:extLst>
              <a:ext uri="{FF2B5EF4-FFF2-40B4-BE49-F238E27FC236}">
                <a16:creationId xmlns:a16="http://schemas.microsoft.com/office/drawing/2014/main" id="{9A8004BA-6B5F-59AB-5CCD-AF82F3A93743}"/>
              </a:ext>
            </a:extLst>
          </p:cNvPr>
          <p:cNvSpPr>
            <a:spLocks noGrp="1"/>
          </p:cNvSpPr>
          <p:nvPr>
            <p:ph type="body" sz="quarter" idx="10"/>
          </p:nvPr>
        </p:nvSpPr>
        <p:spPr>
          <a:xfrm>
            <a:off x="567372" y="1125220"/>
            <a:ext cx="10816908" cy="5245100"/>
          </a:xfrm>
        </p:spPr>
        <p:txBody>
          <a:bodyPr/>
          <a:lstStyle/>
          <a:p>
            <a:r>
              <a:rPr lang="en-GB" sz="4000" dirty="0"/>
              <a:t>What is the ‘ePAD’?</a:t>
            </a:r>
          </a:p>
          <a:p>
            <a:endParaRPr lang="en-GB" sz="2000" dirty="0"/>
          </a:p>
          <a:p>
            <a:pPr marL="612775" lvl="1" indent="-342900">
              <a:lnSpc>
                <a:spcPct val="120000"/>
              </a:lnSpc>
              <a:spcAft>
                <a:spcPts val="600"/>
              </a:spcAft>
              <a:buFont typeface="Arial" panose="020B0604020202020204" pitchFamily="34" charset="0"/>
              <a:buChar char="•"/>
            </a:pPr>
            <a:r>
              <a:rPr lang="en-GB" sz="2400" dirty="0">
                <a:solidFill>
                  <a:schemeClr val="bg1"/>
                </a:solidFill>
              </a:rPr>
              <a:t>Each UoE physiotherapy student’s ePAD stays with them throughout their course e.g. as you do placements, they get added to your personal ePAD.</a:t>
            </a:r>
          </a:p>
          <a:p>
            <a:pPr lvl="1">
              <a:lnSpc>
                <a:spcPct val="120000"/>
              </a:lnSpc>
              <a:spcAft>
                <a:spcPts val="600"/>
              </a:spcAft>
            </a:pPr>
            <a:endParaRPr lang="en-GB" sz="2400" dirty="0">
              <a:solidFill>
                <a:schemeClr val="bg1"/>
              </a:solidFill>
            </a:endParaRPr>
          </a:p>
          <a:p>
            <a:pPr marL="612775" lvl="1" indent="-342900">
              <a:lnSpc>
                <a:spcPct val="120000"/>
              </a:lnSpc>
              <a:spcAft>
                <a:spcPts val="600"/>
              </a:spcAft>
              <a:buFont typeface="Arial" panose="020B0604020202020204" pitchFamily="34" charset="0"/>
              <a:buChar char="•"/>
            </a:pPr>
            <a:r>
              <a:rPr lang="en-GB" sz="2400" dirty="0" err="1">
                <a:solidFill>
                  <a:schemeClr val="bg1"/>
                </a:solidFill>
              </a:rPr>
              <a:t>ePADs</a:t>
            </a:r>
            <a:r>
              <a:rPr lang="en-GB" sz="2400" dirty="0">
                <a:solidFill>
                  <a:schemeClr val="bg1"/>
                </a:solidFill>
              </a:rPr>
              <a:t> are mainly accessed via an internet browser on a phone, desktop, or laptop.  Access it here: </a:t>
            </a:r>
            <a:r>
              <a:rPr lang="en-GB" sz="2400" dirty="0">
                <a:solidFill>
                  <a:schemeClr val="bg1"/>
                </a:solidFill>
                <a:hlinkClick r:id="rId2">
                  <a:extLst>
                    <a:ext uri="{A12FA001-AC4F-418D-AE19-62706E023703}">
                      <ahyp:hlinkClr xmlns:ahyp="http://schemas.microsoft.com/office/drawing/2018/hyperlinkcolor" val="tx"/>
                    </a:ext>
                  </a:extLst>
                </a:hlinkClick>
              </a:rPr>
              <a:t>https://moodle.essex.ac.uk/course/section.php?id=163770</a:t>
            </a:r>
            <a:r>
              <a:rPr lang="en-GB" sz="2400" dirty="0">
                <a:solidFill>
                  <a:schemeClr val="bg1"/>
                </a:solidFill>
              </a:rPr>
              <a:t> </a:t>
            </a:r>
          </a:p>
        </p:txBody>
      </p:sp>
    </p:spTree>
    <p:extLst>
      <p:ext uri="{BB962C8B-B14F-4D97-AF65-F5344CB8AC3E}">
        <p14:creationId xmlns:p14="http://schemas.microsoft.com/office/powerpoint/2010/main" val="6068579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67DF-6521-44C3-05C1-3BDB81F4B6A8}"/>
              </a:ext>
            </a:extLst>
          </p:cNvPr>
          <p:cNvSpPr>
            <a:spLocks noGrp="1"/>
          </p:cNvSpPr>
          <p:nvPr>
            <p:ph type="title"/>
          </p:nvPr>
        </p:nvSpPr>
        <p:spPr>
          <a:xfrm>
            <a:off x="1444629" y="2876550"/>
            <a:ext cx="10493371" cy="1104900"/>
          </a:xfrm>
        </p:spPr>
        <p:txBody>
          <a:bodyPr/>
          <a:lstStyle/>
          <a:p>
            <a:r>
              <a:rPr lang="en-GB" dirty="0"/>
              <a:t>Thank you</a:t>
            </a:r>
          </a:p>
        </p:txBody>
      </p:sp>
    </p:spTree>
    <p:extLst>
      <p:ext uri="{BB962C8B-B14F-4D97-AF65-F5344CB8AC3E}">
        <p14:creationId xmlns:p14="http://schemas.microsoft.com/office/powerpoint/2010/main" val="3204161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1D10B8-13B0-68B6-53BF-156136E0B335}"/>
              </a:ext>
            </a:extLst>
          </p:cNvPr>
          <p:cNvSpPr>
            <a:spLocks noGrp="1"/>
          </p:cNvSpPr>
          <p:nvPr>
            <p:ph type="body" sz="quarter" idx="10"/>
          </p:nvPr>
        </p:nvSpPr>
        <p:spPr>
          <a:xfrm>
            <a:off x="903088" y="2269519"/>
            <a:ext cx="10482307" cy="5245101"/>
          </a:xfrm>
        </p:spPr>
        <p:txBody>
          <a:bodyPr/>
          <a:lstStyle/>
          <a:p>
            <a:pPr marL="463550" indent="-457200">
              <a:buAutoNum type="arabicPeriod"/>
            </a:pPr>
            <a:r>
              <a:rPr lang="en-GB" sz="2000" b="1" dirty="0">
                <a:solidFill>
                  <a:srgbClr val="FFFF00"/>
                </a:solidFill>
                <a:latin typeface="+mn-lt"/>
              </a:rPr>
              <a:t>Personal development of self and others</a:t>
            </a:r>
          </a:p>
          <a:p>
            <a:pPr marL="463550" indent="-457200">
              <a:buAutoNum type="arabicPeriod"/>
            </a:pPr>
            <a:endParaRPr lang="en-GB" sz="2000" dirty="0">
              <a:latin typeface="+mn-lt"/>
            </a:endParaRPr>
          </a:p>
          <a:p>
            <a:pPr marL="463550" indent="-457200">
              <a:buAutoNum type="arabicPeriod"/>
            </a:pPr>
            <a:r>
              <a:rPr lang="en-GB" sz="2000" b="1" dirty="0">
                <a:solidFill>
                  <a:srgbClr val="FF0000"/>
                </a:solidFill>
                <a:latin typeface="+mn-lt"/>
              </a:rPr>
              <a:t>Professional craft skills</a:t>
            </a:r>
          </a:p>
          <a:p>
            <a:pPr marL="463550" indent="-457200">
              <a:buAutoNum type="arabicPeriod"/>
            </a:pPr>
            <a:endParaRPr lang="en-GB" sz="2000" dirty="0">
              <a:latin typeface="+mn-lt"/>
            </a:endParaRPr>
          </a:p>
          <a:p>
            <a:pPr marL="463550" indent="-457200">
              <a:buAutoNum type="arabicPeriod"/>
            </a:pPr>
            <a:r>
              <a:rPr lang="en-GB" sz="2000" b="1" dirty="0">
                <a:solidFill>
                  <a:srgbClr val="00B050"/>
                </a:solidFill>
                <a:latin typeface="+mn-lt"/>
              </a:rPr>
              <a:t>Propositional skills</a:t>
            </a:r>
          </a:p>
          <a:p>
            <a:pPr marL="463550" indent="-457200">
              <a:buAutoNum type="arabicPeriod"/>
            </a:pPr>
            <a:endParaRPr lang="en-GB" sz="2000" dirty="0">
              <a:latin typeface="+mn-lt"/>
            </a:endParaRPr>
          </a:p>
          <a:p>
            <a:pPr marL="463550" indent="-457200">
              <a:buAutoNum type="arabicPeriod"/>
            </a:pPr>
            <a:r>
              <a:rPr lang="en-GB" sz="2000" b="1" dirty="0">
                <a:solidFill>
                  <a:srgbClr val="00B0F0"/>
                </a:solidFill>
                <a:latin typeface="+mn-lt"/>
              </a:rPr>
              <a:t>Preparation for practice </a:t>
            </a:r>
          </a:p>
          <a:p>
            <a:endParaRPr lang="en-GB" sz="2000" b="1" dirty="0">
              <a:latin typeface="+mn-lt"/>
            </a:endParaRPr>
          </a:p>
          <a:p>
            <a:r>
              <a:rPr lang="en-GB" sz="2000" b="1" dirty="0">
                <a:latin typeface="+mn-lt"/>
              </a:rPr>
              <a:t>Example timetables (and content) for modules within each theme can be found within our Programme Information section of this Open Essex page. </a:t>
            </a:r>
          </a:p>
        </p:txBody>
      </p:sp>
      <p:sp>
        <p:nvSpPr>
          <p:cNvPr id="4" name="Text Placeholder 4">
            <a:extLst>
              <a:ext uri="{FF2B5EF4-FFF2-40B4-BE49-F238E27FC236}">
                <a16:creationId xmlns:a16="http://schemas.microsoft.com/office/drawing/2014/main" id="{62EEB3BD-A68F-AE93-38C6-6E9345A000E5}"/>
              </a:ext>
            </a:extLst>
          </p:cNvPr>
          <p:cNvSpPr txBox="1">
            <a:spLocks/>
          </p:cNvSpPr>
          <p:nvPr/>
        </p:nvSpPr>
        <p:spPr>
          <a:xfrm>
            <a:off x="903088" y="1192937"/>
            <a:ext cx="7335390" cy="1915357"/>
          </a:xfrm>
          <a:prstGeom prst="rect">
            <a:avLst/>
          </a:prstGeom>
        </p:spPr>
        <p:txBody>
          <a:bodyPr vert="horz" lIns="0" tIns="45720" rIns="0" bIns="45720" rtlCol="0">
            <a:noAutofit/>
          </a:bodyPr>
          <a:lstStyle>
            <a:lvl1pPr marL="6350" indent="0" algn="l" defTabSz="914400" rtl="0" eaLnBrk="1" latinLnBrk="0" hangingPunct="1">
              <a:lnSpc>
                <a:spcPct val="130000"/>
              </a:lnSpc>
              <a:spcBef>
                <a:spcPts val="0"/>
              </a:spcBef>
              <a:buSzPct val="100000"/>
              <a:buFont typeface="Wingdings" pitchFamily="2" charset="2"/>
              <a:buNone/>
              <a:tabLst/>
              <a:defRPr sz="2800" kern="1200">
                <a:solidFill>
                  <a:schemeClr val="bg1"/>
                </a:solidFill>
                <a:latin typeface="+mj-lt"/>
                <a:ea typeface="+mn-ea"/>
                <a:cs typeface="+mn-cs"/>
              </a:defRPr>
            </a:lvl1pPr>
            <a:lvl2pPr marL="269875"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2pPr>
            <a:lvl3pPr marL="450850"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3pPr>
            <a:lvl4pPr marL="623888"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4pPr>
            <a:lvl5pPr marL="804862"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effectLst>
                  <a:outerShdw blurRad="38100" dist="38100" dir="2700000" algn="tl">
                    <a:srgbClr val="000000">
                      <a:alpha val="43137"/>
                    </a:srgbClr>
                  </a:outerShdw>
                </a:effectLst>
              </a:rPr>
              <a:t>Curriculum themes</a:t>
            </a:r>
          </a:p>
        </p:txBody>
      </p:sp>
    </p:spTree>
    <p:extLst>
      <p:ext uri="{BB962C8B-B14F-4D97-AF65-F5344CB8AC3E}">
        <p14:creationId xmlns:p14="http://schemas.microsoft.com/office/powerpoint/2010/main" val="316568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men looking at a book and writing on a computer&#10;&#10;Description automatically generated">
            <a:extLst>
              <a:ext uri="{FF2B5EF4-FFF2-40B4-BE49-F238E27FC236}">
                <a16:creationId xmlns:a16="http://schemas.microsoft.com/office/drawing/2014/main" id="{C0C49C69-DC75-E872-AC30-E90D70095C2D}"/>
              </a:ext>
            </a:extLst>
          </p:cNvPr>
          <p:cNvPicPr>
            <a:picLocks noChangeAspect="1"/>
          </p:cNvPicPr>
          <p:nvPr/>
        </p:nvPicPr>
        <p:blipFill>
          <a:blip r:embed="rId3"/>
          <a:stretch>
            <a:fillRect/>
          </a:stretch>
        </p:blipFill>
        <p:spPr>
          <a:xfrm>
            <a:off x="6467732" y="2571620"/>
            <a:ext cx="5033639" cy="283142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251B2ED0-431F-C235-15F6-35C635B16AC2}"/>
              </a:ext>
            </a:extLst>
          </p:cNvPr>
          <p:cNvSpPr txBox="1"/>
          <p:nvPr/>
        </p:nvSpPr>
        <p:spPr>
          <a:xfrm>
            <a:off x="532660" y="2140672"/>
            <a:ext cx="5344357" cy="3693319"/>
          </a:xfrm>
          <a:prstGeom prst="rect">
            <a:avLst/>
          </a:prstGeom>
          <a:noFill/>
        </p:spPr>
        <p:txBody>
          <a:bodyPr wrap="square" rtlCol="0">
            <a:spAutoFit/>
          </a:bodyPr>
          <a:lstStyle/>
          <a:p>
            <a:r>
              <a:rPr lang="en-GB" b="1" dirty="0">
                <a:solidFill>
                  <a:schemeClr val="accent4"/>
                </a:solidFill>
              </a:rPr>
              <a:t>BSc &amp; MSc programmes:</a:t>
            </a:r>
          </a:p>
          <a:p>
            <a:pPr marL="285750" indent="-285750">
              <a:buFontTx/>
              <a:buChar char="-"/>
            </a:pPr>
            <a:endParaRPr lang="en-GB" b="1" dirty="0">
              <a:solidFill>
                <a:schemeClr val="accent4"/>
              </a:solidFill>
            </a:endParaRPr>
          </a:p>
          <a:p>
            <a:pPr marL="285750" indent="-285750">
              <a:buFontTx/>
              <a:buChar char="-"/>
            </a:pPr>
            <a:r>
              <a:rPr lang="en-GB" b="1" dirty="0">
                <a:solidFill>
                  <a:schemeClr val="accent4"/>
                </a:solidFill>
              </a:rPr>
              <a:t>Monday</a:t>
            </a:r>
            <a:r>
              <a:rPr lang="en-GB" dirty="0">
                <a:solidFill>
                  <a:schemeClr val="accent4"/>
                </a:solidFill>
              </a:rPr>
              <a:t>: Directed study to prepare for the week ahead, or face to face teaching</a:t>
            </a:r>
          </a:p>
          <a:p>
            <a:pPr marL="285750" indent="-285750">
              <a:buFontTx/>
              <a:buChar char="-"/>
            </a:pPr>
            <a:endParaRPr lang="en-GB" dirty="0">
              <a:solidFill>
                <a:schemeClr val="accent4"/>
              </a:solidFill>
            </a:endParaRPr>
          </a:p>
          <a:p>
            <a:pPr marL="285750" indent="-285750">
              <a:buFontTx/>
              <a:buChar char="-"/>
            </a:pPr>
            <a:r>
              <a:rPr lang="en-GB" b="1" dirty="0">
                <a:solidFill>
                  <a:schemeClr val="accent4"/>
                </a:solidFill>
              </a:rPr>
              <a:t>Tuesday: </a:t>
            </a:r>
            <a:r>
              <a:rPr lang="en-GB" dirty="0">
                <a:solidFill>
                  <a:schemeClr val="accent4"/>
                </a:solidFill>
              </a:rPr>
              <a:t>Face-to-face teaching</a:t>
            </a:r>
          </a:p>
          <a:p>
            <a:pPr marL="285750" indent="-285750">
              <a:buFontTx/>
              <a:buChar char="-"/>
            </a:pPr>
            <a:endParaRPr lang="en-GB" dirty="0">
              <a:solidFill>
                <a:schemeClr val="accent4"/>
              </a:solidFill>
            </a:endParaRPr>
          </a:p>
          <a:p>
            <a:pPr marL="285750" indent="-285750">
              <a:buFontTx/>
              <a:buChar char="-"/>
            </a:pPr>
            <a:r>
              <a:rPr lang="en-GB" b="1" dirty="0">
                <a:solidFill>
                  <a:schemeClr val="accent4"/>
                </a:solidFill>
              </a:rPr>
              <a:t>Wednesday (am): </a:t>
            </a:r>
            <a:r>
              <a:rPr lang="en-GB" dirty="0">
                <a:solidFill>
                  <a:schemeClr val="accent4"/>
                </a:solidFill>
              </a:rPr>
              <a:t>Self-directed study and pastoral support</a:t>
            </a:r>
          </a:p>
          <a:p>
            <a:pPr marL="285750" indent="-285750">
              <a:buFontTx/>
              <a:buChar char="-"/>
            </a:pPr>
            <a:endParaRPr lang="en-GB" dirty="0">
              <a:solidFill>
                <a:schemeClr val="accent4"/>
              </a:solidFill>
            </a:endParaRPr>
          </a:p>
          <a:p>
            <a:pPr marL="285750" indent="-285750">
              <a:buFontTx/>
              <a:buChar char="-"/>
            </a:pPr>
            <a:r>
              <a:rPr lang="en-GB" b="1" dirty="0">
                <a:solidFill>
                  <a:schemeClr val="accent4"/>
                </a:solidFill>
              </a:rPr>
              <a:t>Thursday: </a:t>
            </a:r>
            <a:r>
              <a:rPr lang="en-GB" dirty="0">
                <a:solidFill>
                  <a:schemeClr val="accent4"/>
                </a:solidFill>
              </a:rPr>
              <a:t>Face-to-face teaching</a:t>
            </a:r>
          </a:p>
          <a:p>
            <a:pPr marL="285750" indent="-285750">
              <a:buFontTx/>
              <a:buChar char="-"/>
            </a:pPr>
            <a:endParaRPr lang="en-GB" dirty="0">
              <a:solidFill>
                <a:schemeClr val="accent4"/>
              </a:solidFill>
            </a:endParaRPr>
          </a:p>
          <a:p>
            <a:pPr marL="285750" indent="-285750">
              <a:buFontTx/>
              <a:buChar char="-"/>
            </a:pPr>
            <a:r>
              <a:rPr lang="en-GB" b="1" dirty="0">
                <a:solidFill>
                  <a:schemeClr val="accent4"/>
                </a:solidFill>
              </a:rPr>
              <a:t>Friday (am): </a:t>
            </a:r>
            <a:r>
              <a:rPr lang="en-GB" dirty="0">
                <a:solidFill>
                  <a:schemeClr val="accent4"/>
                </a:solidFill>
              </a:rPr>
              <a:t>Face-to-face teaching</a:t>
            </a:r>
          </a:p>
        </p:txBody>
      </p:sp>
      <p:sp>
        <p:nvSpPr>
          <p:cNvPr id="2" name="Text Placeholder 4">
            <a:extLst>
              <a:ext uri="{FF2B5EF4-FFF2-40B4-BE49-F238E27FC236}">
                <a16:creationId xmlns:a16="http://schemas.microsoft.com/office/drawing/2014/main" id="{F84AE197-C488-632F-D6DD-028D073B8BD6}"/>
              </a:ext>
            </a:extLst>
          </p:cNvPr>
          <p:cNvSpPr txBox="1">
            <a:spLocks/>
          </p:cNvSpPr>
          <p:nvPr/>
        </p:nvSpPr>
        <p:spPr>
          <a:xfrm>
            <a:off x="532660" y="1182993"/>
            <a:ext cx="7335390" cy="1915357"/>
          </a:xfrm>
          <a:prstGeom prst="rect">
            <a:avLst/>
          </a:prstGeom>
        </p:spPr>
        <p:txBody>
          <a:bodyPr vert="horz" lIns="0" tIns="45720" rIns="0" bIns="45720" rtlCol="0">
            <a:noAutofit/>
          </a:bodyPr>
          <a:lstStyle>
            <a:lvl1pPr marL="6350" indent="0" algn="l" defTabSz="914400" rtl="0" eaLnBrk="1" latinLnBrk="0" hangingPunct="1">
              <a:lnSpc>
                <a:spcPct val="130000"/>
              </a:lnSpc>
              <a:spcBef>
                <a:spcPts val="0"/>
              </a:spcBef>
              <a:buSzPct val="100000"/>
              <a:buFont typeface="Wingdings" pitchFamily="2" charset="2"/>
              <a:buNone/>
              <a:tabLst/>
              <a:defRPr sz="2800" kern="1200">
                <a:solidFill>
                  <a:schemeClr val="bg1"/>
                </a:solidFill>
                <a:latin typeface="+mj-lt"/>
                <a:ea typeface="+mn-ea"/>
                <a:cs typeface="+mn-cs"/>
              </a:defRPr>
            </a:lvl1pPr>
            <a:lvl2pPr marL="269875"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2pPr>
            <a:lvl3pPr marL="450850"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3pPr>
            <a:lvl4pPr marL="623888"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4pPr>
            <a:lvl5pPr marL="804862"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effectLst>
                  <a:outerShdw blurRad="38100" dist="38100" dir="2700000" algn="tl">
                    <a:srgbClr val="000000">
                      <a:alpha val="43137"/>
                    </a:srgbClr>
                  </a:outerShdw>
                </a:effectLst>
              </a:rPr>
              <a:t>Weekly structure</a:t>
            </a:r>
          </a:p>
        </p:txBody>
      </p:sp>
    </p:spTree>
    <p:extLst>
      <p:ext uri="{BB962C8B-B14F-4D97-AF65-F5344CB8AC3E}">
        <p14:creationId xmlns:p14="http://schemas.microsoft.com/office/powerpoint/2010/main" val="106830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500"/>
                                        <p:tgtEl>
                                          <p:spTgt spid="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0" end="10"/>
                                            </p:txEl>
                                          </p:spTgt>
                                        </p:tgtEl>
                                        <p:attrNameLst>
                                          <p:attrName>style.visibility</p:attrName>
                                        </p:attrNameLst>
                                      </p:cBhvr>
                                      <p:to>
                                        <p:strVal val="visible"/>
                                      </p:to>
                                    </p:set>
                                    <p:animEffect transition="in" filter="fade">
                                      <p:cBhvr>
                                        <p:cTn id="32" dur="500"/>
                                        <p:tgtEl>
                                          <p:spTgt spid="7">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men looking at a book and writing on a computer&#10;&#10;Description automatically generated">
            <a:extLst>
              <a:ext uri="{FF2B5EF4-FFF2-40B4-BE49-F238E27FC236}">
                <a16:creationId xmlns:a16="http://schemas.microsoft.com/office/drawing/2014/main" id="{C0C49C69-DC75-E872-AC30-E90D70095C2D}"/>
              </a:ext>
            </a:extLst>
          </p:cNvPr>
          <p:cNvPicPr>
            <a:picLocks noChangeAspect="1"/>
          </p:cNvPicPr>
          <p:nvPr/>
        </p:nvPicPr>
        <p:blipFill>
          <a:blip r:embed="rId3"/>
          <a:stretch>
            <a:fillRect/>
          </a:stretch>
        </p:blipFill>
        <p:spPr>
          <a:xfrm>
            <a:off x="6467732" y="2571620"/>
            <a:ext cx="5033639" cy="283142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251B2ED0-431F-C235-15F6-35C635B16AC2}"/>
              </a:ext>
            </a:extLst>
          </p:cNvPr>
          <p:cNvSpPr txBox="1"/>
          <p:nvPr/>
        </p:nvSpPr>
        <p:spPr>
          <a:xfrm>
            <a:off x="532660" y="2417670"/>
            <a:ext cx="5344357" cy="3139321"/>
          </a:xfrm>
          <a:prstGeom prst="rect">
            <a:avLst/>
          </a:prstGeom>
          <a:noFill/>
        </p:spPr>
        <p:txBody>
          <a:bodyPr wrap="square" rtlCol="0">
            <a:spAutoFit/>
          </a:bodyPr>
          <a:lstStyle/>
          <a:p>
            <a:r>
              <a:rPr lang="en-GB" b="1" dirty="0">
                <a:solidFill>
                  <a:schemeClr val="accent4"/>
                </a:solidFill>
              </a:rPr>
              <a:t>BSc Apprenticeship:</a:t>
            </a:r>
          </a:p>
          <a:p>
            <a:endParaRPr lang="en-GB" b="1" dirty="0">
              <a:solidFill>
                <a:schemeClr val="accent4"/>
              </a:solidFill>
            </a:endParaRPr>
          </a:p>
          <a:p>
            <a:pPr marL="285750" indent="-285750">
              <a:buFontTx/>
              <a:buChar char="-"/>
            </a:pPr>
            <a:r>
              <a:rPr lang="en-GB" dirty="0">
                <a:solidFill>
                  <a:schemeClr val="accent4"/>
                </a:solidFill>
              </a:rPr>
              <a:t>Attend university for teaching in 2-week blocks</a:t>
            </a:r>
          </a:p>
          <a:p>
            <a:pPr marL="285750" indent="-285750">
              <a:buFontTx/>
              <a:buChar char="-"/>
            </a:pPr>
            <a:endParaRPr lang="en-GB" dirty="0">
              <a:solidFill>
                <a:schemeClr val="accent4"/>
              </a:solidFill>
            </a:endParaRPr>
          </a:p>
          <a:p>
            <a:pPr marL="285750" indent="-285750">
              <a:buFontTx/>
              <a:buChar char="-"/>
            </a:pPr>
            <a:r>
              <a:rPr lang="en-GB" dirty="0">
                <a:solidFill>
                  <a:schemeClr val="accent4"/>
                </a:solidFill>
              </a:rPr>
              <a:t>During blocks, apprentices are timetabled all-day sessions, 5 days per week</a:t>
            </a:r>
          </a:p>
          <a:p>
            <a:pPr marL="285750" indent="-285750">
              <a:buFontTx/>
              <a:buChar char="-"/>
            </a:pPr>
            <a:endParaRPr lang="en-GB" dirty="0">
              <a:solidFill>
                <a:schemeClr val="accent4"/>
              </a:solidFill>
            </a:endParaRPr>
          </a:p>
          <a:p>
            <a:pPr marL="285750" indent="-285750">
              <a:buFontTx/>
              <a:buChar char="-"/>
            </a:pPr>
            <a:r>
              <a:rPr lang="en-GB" dirty="0">
                <a:solidFill>
                  <a:schemeClr val="accent4"/>
                </a:solidFill>
              </a:rPr>
              <a:t>Apprentices have approx. 4 weeks between teaching blocks</a:t>
            </a:r>
          </a:p>
          <a:p>
            <a:endParaRPr lang="en-GB" dirty="0">
              <a:solidFill>
                <a:schemeClr val="accent4"/>
              </a:solidFill>
            </a:endParaRPr>
          </a:p>
          <a:p>
            <a:endParaRPr lang="en-GB" dirty="0">
              <a:solidFill>
                <a:schemeClr val="accent4"/>
              </a:solidFill>
            </a:endParaRPr>
          </a:p>
        </p:txBody>
      </p:sp>
      <p:sp>
        <p:nvSpPr>
          <p:cNvPr id="2" name="Text Placeholder 4">
            <a:extLst>
              <a:ext uri="{FF2B5EF4-FFF2-40B4-BE49-F238E27FC236}">
                <a16:creationId xmlns:a16="http://schemas.microsoft.com/office/drawing/2014/main" id="{F84AE197-C488-632F-D6DD-028D073B8BD6}"/>
              </a:ext>
            </a:extLst>
          </p:cNvPr>
          <p:cNvSpPr txBox="1">
            <a:spLocks/>
          </p:cNvSpPr>
          <p:nvPr/>
        </p:nvSpPr>
        <p:spPr>
          <a:xfrm>
            <a:off x="532660" y="1182993"/>
            <a:ext cx="7335390" cy="1915357"/>
          </a:xfrm>
          <a:prstGeom prst="rect">
            <a:avLst/>
          </a:prstGeom>
        </p:spPr>
        <p:txBody>
          <a:bodyPr vert="horz" lIns="0" tIns="45720" rIns="0" bIns="45720" rtlCol="0">
            <a:noAutofit/>
          </a:bodyPr>
          <a:lstStyle>
            <a:lvl1pPr marL="6350" indent="0" algn="l" defTabSz="914400" rtl="0" eaLnBrk="1" latinLnBrk="0" hangingPunct="1">
              <a:lnSpc>
                <a:spcPct val="130000"/>
              </a:lnSpc>
              <a:spcBef>
                <a:spcPts val="0"/>
              </a:spcBef>
              <a:buSzPct val="100000"/>
              <a:buFont typeface="Wingdings" pitchFamily="2" charset="2"/>
              <a:buNone/>
              <a:tabLst/>
              <a:defRPr sz="2800" kern="1200">
                <a:solidFill>
                  <a:schemeClr val="bg1"/>
                </a:solidFill>
                <a:latin typeface="+mj-lt"/>
                <a:ea typeface="+mn-ea"/>
                <a:cs typeface="+mn-cs"/>
              </a:defRPr>
            </a:lvl1pPr>
            <a:lvl2pPr marL="269875"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2pPr>
            <a:lvl3pPr marL="450850"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3pPr>
            <a:lvl4pPr marL="623888"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4pPr>
            <a:lvl5pPr marL="804862" indent="0" algn="l" defTabSz="914400" rtl="0" eaLnBrk="1" latinLnBrk="0" hangingPunct="1">
              <a:lnSpc>
                <a:spcPct val="130000"/>
              </a:lnSpc>
              <a:spcBef>
                <a:spcPts val="0"/>
              </a:spcBef>
              <a:buSzPct val="100000"/>
              <a:buFont typeface="System Font Regular"/>
              <a:buNone/>
              <a:tabLst/>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effectLst>
                  <a:outerShdw blurRad="38100" dist="38100" dir="2700000" algn="tl">
                    <a:srgbClr val="000000">
                      <a:alpha val="43137"/>
                    </a:srgbClr>
                  </a:outerShdw>
                </a:effectLst>
              </a:rPr>
              <a:t>Weekly structure</a:t>
            </a:r>
          </a:p>
        </p:txBody>
      </p:sp>
    </p:spTree>
    <p:extLst>
      <p:ext uri="{BB962C8B-B14F-4D97-AF65-F5344CB8AC3E}">
        <p14:creationId xmlns:p14="http://schemas.microsoft.com/office/powerpoint/2010/main" val="284752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Divider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ysiotherapy Taster Day Slides" id="{4C32871B-FF91-4757-89BD-73CBEDAF74F0}" vid="{7F056B4A-A1A1-4440-8B0D-6229B470CC59}"/>
    </a:ext>
  </a:extLst>
</a:theme>
</file>

<file path=ppt/theme/theme2.xml><?xml version="1.0" encoding="utf-8"?>
<a:theme xmlns:a="http://schemas.openxmlformats.org/drawingml/2006/main" name="Text/Media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ysiotherapy Taster Day Slides" id="{4C32871B-FF91-4757-89BD-73CBEDAF74F0}" vid="{9C064B62-8BEB-4272-894B-E42E6CA6C39D}"/>
    </a:ext>
  </a:extLst>
</a:theme>
</file>

<file path=ppt/theme/theme3.xml><?xml version="1.0" encoding="utf-8"?>
<a:theme xmlns:a="http://schemas.openxmlformats.org/drawingml/2006/main" name="Media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ysiotherapy Taster Day Slides" id="{4C32871B-FF91-4757-89BD-73CBEDAF74F0}" vid="{E751C333-CC4D-4C5E-BAC5-52F1F1AB0447}"/>
    </a:ext>
  </a:extLst>
</a:theme>
</file>

<file path=ppt/theme/theme4.xml><?xml version="1.0" encoding="utf-8"?>
<a:theme xmlns:a="http://schemas.openxmlformats.org/drawingml/2006/main" name="End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ysiotherapy Taster Day Slides" id="{4C32871B-FF91-4757-89BD-73CBEDAF74F0}" vid="{FDC95D2B-BC46-4BE6-A7F8-12A57F85B0B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BA757DD001D6429A804770F209C358" ma:contentTypeVersion="9" ma:contentTypeDescription="Create a new document." ma:contentTypeScope="" ma:versionID="a2af8620d8052c4570ee10b90bc2e287">
  <xsd:schema xmlns:xsd="http://www.w3.org/2001/XMLSchema" xmlns:xs="http://www.w3.org/2001/XMLSchema" xmlns:p="http://schemas.microsoft.com/office/2006/metadata/properties" xmlns:ns2="864fa2f1-e7a3-49ef-aac9-27da4f2d2640" targetNamespace="http://schemas.microsoft.com/office/2006/metadata/properties" ma:root="true" ma:fieldsID="bdde676d73dc32e80c046e4d27a4df6c" ns2:_="">
    <xsd:import namespace="864fa2f1-e7a3-49ef-aac9-27da4f2d26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4fa2f1-e7a3-49ef-aac9-27da4f2d26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849799-830B-4E55-9666-63F48AF169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4fa2f1-e7a3-49ef-aac9-27da4f2d26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74A378-A40D-4D10-9A36-F1DBB1C7DA04}">
  <ds:schemaRefs>
    <ds:schemaRef ds:uri="http://schemas.microsoft.com/sharepoint/v3/contenttype/forms"/>
  </ds:schemaRefs>
</ds:datastoreItem>
</file>

<file path=customXml/itemProps3.xml><?xml version="1.0" encoding="utf-8"?>
<ds:datastoreItem xmlns:ds="http://schemas.openxmlformats.org/officeDocument/2006/customXml" ds:itemID="{5C7D91BB-6FD8-4800-B5D5-2773EA19D436}">
  <ds:schemaRef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purl.org/dc/terms/"/>
    <ds:schemaRef ds:uri="864fa2f1-e7a3-49ef-aac9-27da4f2d264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University of Essex - Physiotherapy in Covid 19 Taster Session</Template>
  <TotalTime>10198</TotalTime>
  <Words>2368</Words>
  <Application>Microsoft Office PowerPoint</Application>
  <PresentationFormat>Widescreen</PresentationFormat>
  <Paragraphs>435</Paragraphs>
  <Slides>62</Slides>
  <Notes>42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62</vt:i4>
      </vt:variant>
    </vt:vector>
  </HeadingPairs>
  <TitlesOfParts>
    <vt:vector size="72" baseType="lpstr">
      <vt:lpstr>Arial</vt:lpstr>
      <vt:lpstr>Calibri</vt:lpstr>
      <vt:lpstr>Roboto</vt:lpstr>
      <vt:lpstr>Roboto Medium</vt:lpstr>
      <vt:lpstr>System Font Regular</vt:lpstr>
      <vt:lpstr>Wingdings</vt:lpstr>
      <vt:lpstr>Title/Divider Slides</vt:lpstr>
      <vt:lpstr>Text/Media Slides</vt:lpstr>
      <vt:lpstr>Media Slides</vt:lpstr>
      <vt:lpstr>End Slides</vt:lpstr>
      <vt:lpstr>Practice education at Essex </vt:lpstr>
      <vt:lpstr>PowerPoint Presentation</vt:lpstr>
      <vt:lpstr>PowerPoint Presentation</vt:lpstr>
      <vt:lpstr>PowerPoint Presentation</vt:lpstr>
      <vt:lpstr>PowerPoint Presentation</vt:lpstr>
      <vt:lpstr>Our Ethos in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CSP Principles of practice education</vt:lpstr>
      <vt:lpstr>Principles of practice education</vt:lpstr>
      <vt:lpstr>How do placements work?</vt:lpstr>
      <vt:lpstr>PowerPoint Presentation</vt:lpstr>
      <vt:lpstr>PowerPoint Presentation</vt:lpstr>
      <vt:lpstr>PowerPoint Presentation</vt:lpstr>
      <vt:lpstr>PowerPoint Presentation</vt:lpstr>
      <vt:lpstr>Responsibilities of students</vt:lpstr>
      <vt:lpstr>Responsibilities of educators</vt:lpstr>
      <vt:lpstr>How do we view a “practice educator?”</vt:lpstr>
      <vt:lpstr>Supervision </vt:lpstr>
      <vt:lpstr>Models of supervision </vt:lpstr>
      <vt:lpstr>Prominent learning theories</vt:lpstr>
      <vt:lpstr>Prominent learning theories</vt:lpstr>
      <vt:lpstr>Prominent learning theories</vt:lpstr>
      <vt:lpstr>Prominent learning theories</vt:lpstr>
      <vt:lpstr>Prominent learning theories</vt:lpstr>
      <vt:lpstr>Support for practice educators</vt:lpstr>
      <vt:lpstr>Summary</vt:lpstr>
      <vt:lpstr>Frequently asked questions…</vt:lpstr>
      <vt:lpstr>“What happens if my student is absent?”  They need to follow your absence reporting process and inform the University via calling the placement phone.</vt:lpstr>
      <vt:lpstr>“What happens if my student needs a day off?”  This needs to be agreed between yourselves and us at the Uni.  Students can miss no more than 5 days of placement.</vt:lpstr>
      <vt:lpstr>“How many hours do students have to do per week?”  At least 35.</vt:lpstr>
      <vt:lpstr>“When are placements?”   All year round.</vt:lpstr>
      <vt:lpstr>“What should I do ahead of placement?”  Students will reach out to you by email.  You or your organisation should give them key info about uniform, parking, working hours etc as well as what to prepare for.</vt:lpstr>
      <vt:lpstr>“Are placements observational?”  No.  Students should be encouraged to practice as much as possible.</vt:lpstr>
      <vt:lpstr>“How are students assessed?”  By using the Common Placement Assessment Form (CPAF).  This is a standardised marking grid that is used across the UK.</vt:lpstr>
      <vt:lpstr>“What should students have ready on their first day?”  Students should have drafted their learning aims, SWOC analysis and be ready to share any factors that may influence their learning e.g. learning needs, health conditions, reasonable adjustments etc.</vt:lpstr>
      <vt:lpstr>“When should feedback and supervision take place?”  Whenever you or your student feels it’s appropriate.  We do expect a halfway and final placement assessment.</vt:lpstr>
      <vt:lpstr>“What should I do if students aren’t doing very well and might be in danger of failing?”  Call the placement phone asap.  We will support you to take the right approach to best help the student.</vt:lpstr>
      <vt:lpstr>“What should I do if a student does something seriously wrong or dangerous?”   Call the placement phone asap.  We will support you to take the right approach to best help the student.</vt:lpstr>
      <vt:lpstr>“Do Essex physio students have uniform?”  Yes.  They are issued with tunics, polos and trousers.</vt:lpstr>
      <vt:lpstr>Preparing for placement</vt:lpstr>
      <vt:lpstr>Preparing for placement</vt:lpstr>
      <vt:lpstr>Preparing for placement</vt:lpstr>
      <vt:lpstr>Preparing for placement</vt:lpstr>
      <vt:lpstr>Preparing for placement</vt:lpstr>
      <vt:lpstr>Preparing for placement</vt:lpstr>
      <vt:lpstr>Preparing for placement</vt:lpstr>
      <vt:lpstr>Preparing for placement</vt:lpstr>
      <vt:lpstr>Preparing for placement</vt:lpstr>
      <vt:lpstr>Preparing for placement</vt:lpstr>
      <vt:lpstr>Preparing for placement</vt:lpstr>
      <vt:lpstr>Preparing for placement</vt:lpstr>
      <vt:lpstr>Preparing for placement</vt:lpstr>
      <vt:lpstr>Preparing for placement</vt:lpstr>
      <vt:lpstr>Preparing for placement</vt:lpstr>
      <vt:lpstr>Preparing for placement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Physiotherapy in Covid-19</dc:title>
  <dc:creator>Miles, Deborah J</dc:creator>
  <cp:lastModifiedBy>Clarke, Jacalyn E G</cp:lastModifiedBy>
  <cp:revision>119</cp:revision>
  <dcterms:created xsi:type="dcterms:W3CDTF">2021-07-01T18:04:27Z</dcterms:created>
  <dcterms:modified xsi:type="dcterms:W3CDTF">2025-10-29T20:21:20Z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0x0101002BBA757DD001D6429A804770F209C358</vt:lpwstr>
  </property>
</Properties>
</file>