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6" r:id="rId4"/>
    <p:sldMasterId id="2147483890" r:id="rId5"/>
    <p:sldMasterId id="2147483927" r:id="rId6"/>
    <p:sldMasterId id="2147483964" r:id="rId7"/>
  </p:sldMasterIdLst>
  <p:notesMasterIdLst>
    <p:notesMasterId r:id="rId34"/>
  </p:notesMasterIdLst>
  <p:handoutMasterIdLst>
    <p:handoutMasterId r:id="rId35"/>
  </p:handoutMasterIdLst>
  <p:sldIdLst>
    <p:sldId id="268" r:id="rId8"/>
    <p:sldId id="270" r:id="rId9"/>
    <p:sldId id="271" r:id="rId10"/>
    <p:sldId id="279" r:id="rId11"/>
    <p:sldId id="287" r:id="rId12"/>
    <p:sldId id="291" r:id="rId13"/>
    <p:sldId id="274" r:id="rId14"/>
    <p:sldId id="276" r:id="rId15"/>
    <p:sldId id="275" r:id="rId16"/>
    <p:sldId id="298" r:id="rId17"/>
    <p:sldId id="282" r:id="rId18"/>
    <p:sldId id="285" r:id="rId19"/>
    <p:sldId id="296" r:id="rId20"/>
    <p:sldId id="288" r:id="rId21"/>
    <p:sldId id="292" r:id="rId22"/>
    <p:sldId id="294" r:id="rId23"/>
    <p:sldId id="286" r:id="rId24"/>
    <p:sldId id="280" r:id="rId25"/>
    <p:sldId id="289" r:id="rId26"/>
    <p:sldId id="295" r:id="rId27"/>
    <p:sldId id="297" r:id="rId28"/>
    <p:sldId id="281" r:id="rId29"/>
    <p:sldId id="283" r:id="rId30"/>
    <p:sldId id="259" r:id="rId31"/>
    <p:sldId id="278" r:id="rId32"/>
    <p:sldId id="284"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25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80A31D-8FAC-42BC-A7C1-016D86E93CD5}" v="1" dt="2025-09-12T09:27:00.21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ableStyles" Target="tableStyles.xml"/><Relationship Id="rId21" Type="http://schemas.openxmlformats.org/officeDocument/2006/relationships/slide" Target="slides/slide14.xml"/><Relationship Id="rId34" Type="http://schemas.openxmlformats.org/officeDocument/2006/relationships/notesMaster" Target="notesMasters/notesMaster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dy, Kerry" userId="HGkk9WP+1U9XW3lroqUN/0YLvcmlbzEdF7MpaZe7csQ=" providerId="None" clId="Web-{3D80A31D-8FAC-42BC-A7C1-016D86E93CD5}"/>
    <pc:docChg chg="modSld">
      <pc:chgData name="Hardy, Kerry" userId="HGkk9WP+1U9XW3lroqUN/0YLvcmlbzEdF7MpaZe7csQ=" providerId="None" clId="Web-{3D80A31D-8FAC-42BC-A7C1-016D86E93CD5}" dt="2025-09-12T09:27:00.217" v="2" actId="1076"/>
      <pc:docMkLst>
        <pc:docMk/>
      </pc:docMkLst>
      <pc:sldChg chg="modSp">
        <pc:chgData name="Hardy, Kerry" userId="HGkk9WP+1U9XW3lroqUN/0YLvcmlbzEdF7MpaZe7csQ=" providerId="None" clId="Web-{3D80A31D-8FAC-42BC-A7C1-016D86E93CD5}" dt="2025-09-12T08:27:50.259" v="0" actId="1076"/>
        <pc:sldMkLst>
          <pc:docMk/>
          <pc:sldMk cId="1453229507" sldId="271"/>
        </pc:sldMkLst>
        <pc:graphicFrameChg chg="mod">
          <ac:chgData name="Hardy, Kerry" userId="HGkk9WP+1U9XW3lroqUN/0YLvcmlbzEdF7MpaZe7csQ=" providerId="None" clId="Web-{3D80A31D-8FAC-42BC-A7C1-016D86E93CD5}" dt="2025-09-12T08:27:50.259" v="0" actId="1076"/>
          <ac:graphicFrameMkLst>
            <pc:docMk/>
            <pc:sldMk cId="1453229507" sldId="271"/>
            <ac:graphicFrameMk id="2" creationId="{D771F97B-BAE0-8093-9D16-A9CE4CBC052F}"/>
          </ac:graphicFrameMkLst>
        </pc:graphicFrameChg>
      </pc:sldChg>
      <pc:sldChg chg="modSp">
        <pc:chgData name="Hardy, Kerry" userId="HGkk9WP+1U9XW3lroqUN/0YLvcmlbzEdF7MpaZe7csQ=" providerId="None" clId="Web-{3D80A31D-8FAC-42BC-A7C1-016D86E93CD5}" dt="2025-09-12T08:54:26.098" v="1" actId="1076"/>
        <pc:sldMkLst>
          <pc:docMk/>
          <pc:sldMk cId="3896976141" sldId="287"/>
        </pc:sldMkLst>
        <pc:graphicFrameChg chg="mod">
          <ac:chgData name="Hardy, Kerry" userId="HGkk9WP+1U9XW3lroqUN/0YLvcmlbzEdF7MpaZe7csQ=" providerId="None" clId="Web-{3D80A31D-8FAC-42BC-A7C1-016D86E93CD5}" dt="2025-09-12T08:54:26.098" v="1" actId="1076"/>
          <ac:graphicFrameMkLst>
            <pc:docMk/>
            <pc:sldMk cId="3896976141" sldId="287"/>
            <ac:graphicFrameMk id="7" creationId="{0D150154-064C-4813-0AB7-0879FF6AF2D8}"/>
          </ac:graphicFrameMkLst>
        </pc:graphicFrameChg>
      </pc:sldChg>
      <pc:sldChg chg="modSp">
        <pc:chgData name="Hardy, Kerry" userId="HGkk9WP+1U9XW3lroqUN/0YLvcmlbzEdF7MpaZe7csQ=" providerId="None" clId="Web-{3D80A31D-8FAC-42BC-A7C1-016D86E93CD5}" dt="2025-09-12T09:27:00.217" v="2" actId="1076"/>
        <pc:sldMkLst>
          <pc:docMk/>
          <pc:sldMk cId="462207717" sldId="298"/>
        </pc:sldMkLst>
        <pc:picChg chg="mod">
          <ac:chgData name="Hardy, Kerry" userId="HGkk9WP+1U9XW3lroqUN/0YLvcmlbzEdF7MpaZe7csQ=" providerId="None" clId="Web-{3D80A31D-8FAC-42BC-A7C1-016D86E93CD5}" dt="2025-09-12T09:27:00.217" v="2" actId="1076"/>
          <ac:picMkLst>
            <pc:docMk/>
            <pc:sldMk cId="462207717" sldId="298"/>
            <ac:picMk id="19" creationId="{75B58DF2-5ED9-38E9-70EE-3B2BDCADED86}"/>
          </ac:picMkLst>
        </pc:picChg>
      </pc:sldChg>
    </pc:docChg>
  </pc:docChgLst>
  <pc:docChgLst>
    <pc:chgData name="Etherton, Joanne" userId="Fj3qJLalKZt0UUy9hKrTv72vtDAa8SfQpaGdZPg8zFc=" providerId="None" clId="Web-{ABD63E6D-A14E-49F8-AD30-FB8D6BE03BB2}"/>
    <pc:docChg chg="addSld delSld modSld sldOrd">
      <pc:chgData name="Etherton, Joanne" userId="Fj3qJLalKZt0UUy9hKrTv72vtDAa8SfQpaGdZPg8zFc=" providerId="None" clId="Web-{ABD63E6D-A14E-49F8-AD30-FB8D6BE03BB2}" dt="2025-09-09T14:29:20.768" v="315" actId="1076"/>
      <pc:docMkLst>
        <pc:docMk/>
      </pc:docMkLst>
      <pc:sldChg chg="ord">
        <pc:chgData name="Etherton, Joanne" userId="Fj3qJLalKZt0UUy9hKrTv72vtDAa8SfQpaGdZPg8zFc=" providerId="None" clId="Web-{ABD63E6D-A14E-49F8-AD30-FB8D6BE03BB2}" dt="2025-09-09T14:04:02.619" v="166"/>
        <pc:sldMkLst>
          <pc:docMk/>
          <pc:sldMk cId="3266779534" sldId="274"/>
        </pc:sldMkLst>
      </pc:sldChg>
      <pc:sldChg chg="addSp delSp modSp">
        <pc:chgData name="Etherton, Joanne" userId="Fj3qJLalKZt0UUy9hKrTv72vtDAa8SfQpaGdZPg8zFc=" providerId="None" clId="Web-{ABD63E6D-A14E-49F8-AD30-FB8D6BE03BB2}" dt="2025-09-09T14:29:20.768" v="315" actId="1076"/>
        <pc:sldMkLst>
          <pc:docMk/>
          <pc:sldMk cId="4213292631" sldId="275"/>
        </pc:sldMkLst>
        <pc:spChg chg="add mod">
          <ac:chgData name="Etherton, Joanne" userId="Fj3qJLalKZt0UUy9hKrTv72vtDAa8SfQpaGdZPg8zFc=" providerId="None" clId="Web-{ABD63E6D-A14E-49F8-AD30-FB8D6BE03BB2}" dt="2025-09-09T14:28:11.704" v="303" actId="1076"/>
          <ac:spMkLst>
            <pc:docMk/>
            <pc:sldMk cId="4213292631" sldId="275"/>
            <ac:spMk id="13" creationId="{43C9E918-C9B3-100D-31C1-BB2FEEBBCBBC}"/>
          </ac:spMkLst>
        </pc:spChg>
        <pc:spChg chg="mod">
          <ac:chgData name="Etherton, Joanne" userId="Fj3qJLalKZt0UUy9hKrTv72vtDAa8SfQpaGdZPg8zFc=" providerId="None" clId="Web-{ABD63E6D-A14E-49F8-AD30-FB8D6BE03BB2}" dt="2025-09-09T14:27:22.703" v="295" actId="1076"/>
          <ac:spMkLst>
            <pc:docMk/>
            <pc:sldMk cId="4213292631" sldId="275"/>
            <ac:spMk id="43" creationId="{FC7CE605-05E0-248D-8F6E-15209A8077B6}"/>
          </ac:spMkLst>
        </pc:spChg>
        <pc:spChg chg="mod">
          <ac:chgData name="Etherton, Joanne" userId="Fj3qJLalKZt0UUy9hKrTv72vtDAa8SfQpaGdZPg8zFc=" providerId="None" clId="Web-{ABD63E6D-A14E-49F8-AD30-FB8D6BE03BB2}" dt="2025-09-09T14:27:27.938" v="296" actId="1076"/>
          <ac:spMkLst>
            <pc:docMk/>
            <pc:sldMk cId="4213292631" sldId="275"/>
            <ac:spMk id="45" creationId="{7D69BD0D-043F-7ABC-E825-8228CCEBFADB}"/>
          </ac:spMkLst>
        </pc:spChg>
        <pc:spChg chg="mod">
          <ac:chgData name="Etherton, Joanne" userId="Fj3qJLalKZt0UUy9hKrTv72vtDAa8SfQpaGdZPg8zFc=" providerId="None" clId="Web-{ABD63E6D-A14E-49F8-AD30-FB8D6BE03BB2}" dt="2025-09-09T14:29:14.675" v="314" actId="20577"/>
          <ac:spMkLst>
            <pc:docMk/>
            <pc:sldMk cId="4213292631" sldId="275"/>
            <ac:spMk id="58" creationId="{76B60DED-B7AD-0B37-8978-497426F68A23}"/>
          </ac:spMkLst>
        </pc:spChg>
        <pc:picChg chg="add mod">
          <ac:chgData name="Etherton, Joanne" userId="Fj3qJLalKZt0UUy9hKrTv72vtDAa8SfQpaGdZPg8zFc=" providerId="None" clId="Web-{ABD63E6D-A14E-49F8-AD30-FB8D6BE03BB2}" dt="2025-09-09T14:29:20.768" v="315" actId="1076"/>
          <ac:picMkLst>
            <pc:docMk/>
            <pc:sldMk cId="4213292631" sldId="275"/>
            <ac:picMk id="5" creationId="{2E98C27D-7C49-A71B-D81D-9A9279E9B5EA}"/>
          </ac:picMkLst>
        </pc:picChg>
      </pc:sldChg>
      <pc:sldChg chg="modSp">
        <pc:chgData name="Etherton, Joanne" userId="Fj3qJLalKZt0UUy9hKrTv72vtDAa8SfQpaGdZPg8zFc=" providerId="None" clId="Web-{ABD63E6D-A14E-49F8-AD30-FB8D6BE03BB2}" dt="2025-09-09T14:03:30.041" v="161" actId="1076"/>
        <pc:sldMkLst>
          <pc:docMk/>
          <pc:sldMk cId="2969653926" sldId="279"/>
        </pc:sldMkLst>
        <pc:spChg chg="mod">
          <ac:chgData name="Etherton, Joanne" userId="Fj3qJLalKZt0UUy9hKrTv72vtDAa8SfQpaGdZPg8zFc=" providerId="None" clId="Web-{ABD63E6D-A14E-49F8-AD30-FB8D6BE03BB2}" dt="2025-09-09T13:57:13.068" v="0" actId="1076"/>
          <ac:spMkLst>
            <pc:docMk/>
            <pc:sldMk cId="2969653926" sldId="279"/>
            <ac:spMk id="168" creationId="{D9E73101-EA16-A8B2-BDBC-8A888934FC59}"/>
          </ac:spMkLst>
        </pc:spChg>
        <pc:spChg chg="mod">
          <ac:chgData name="Etherton, Joanne" userId="Fj3qJLalKZt0UUy9hKrTv72vtDAa8SfQpaGdZPg8zFc=" providerId="None" clId="Web-{ABD63E6D-A14E-49F8-AD30-FB8D6BE03BB2}" dt="2025-09-09T14:03:30.041" v="161" actId="1076"/>
          <ac:spMkLst>
            <pc:docMk/>
            <pc:sldMk cId="2969653926" sldId="279"/>
            <ac:spMk id="171" creationId="{2E5AA0A0-6399-39EB-6E3E-9E6B652C5D21}"/>
          </ac:spMkLst>
        </pc:spChg>
        <pc:spChg chg="mod">
          <ac:chgData name="Etherton, Joanne" userId="Fj3qJLalKZt0UUy9hKrTv72vtDAa8SfQpaGdZPg8zFc=" providerId="None" clId="Web-{ABD63E6D-A14E-49F8-AD30-FB8D6BE03BB2}" dt="2025-09-09T14:03:25.556" v="160" actId="1076"/>
          <ac:spMkLst>
            <pc:docMk/>
            <pc:sldMk cId="2969653926" sldId="279"/>
            <ac:spMk id="173" creationId="{B2AD4F89-D065-13A5-15CD-243C394ED8F1}"/>
          </ac:spMkLst>
        </pc:spChg>
      </pc:sldChg>
      <pc:sldChg chg="modSp">
        <pc:chgData name="Etherton, Joanne" userId="Fj3qJLalKZt0UUy9hKrTv72vtDAa8SfQpaGdZPg8zFc=" providerId="None" clId="Web-{ABD63E6D-A14E-49F8-AD30-FB8D6BE03BB2}" dt="2025-09-09T14:03:55.963" v="164" actId="20577"/>
        <pc:sldMkLst>
          <pc:docMk/>
          <pc:sldMk cId="3896976141" sldId="287"/>
        </pc:sldMkLst>
        <pc:spChg chg="mod">
          <ac:chgData name="Etherton, Joanne" userId="Fj3qJLalKZt0UUy9hKrTv72vtDAa8SfQpaGdZPg8zFc=" providerId="None" clId="Web-{ABD63E6D-A14E-49F8-AD30-FB8D6BE03BB2}" dt="2025-09-09T14:03:55.963" v="164" actId="20577"/>
          <ac:spMkLst>
            <pc:docMk/>
            <pc:sldMk cId="3896976141" sldId="287"/>
            <ac:spMk id="5" creationId="{2A6D29BF-CBDB-3799-0A94-07BFF1A57A96}"/>
          </ac:spMkLst>
        </pc:spChg>
      </pc:sldChg>
      <pc:sldChg chg="ord">
        <pc:chgData name="Etherton, Joanne" userId="Fj3qJLalKZt0UUy9hKrTv72vtDAa8SfQpaGdZPg8zFc=" providerId="None" clId="Web-{ABD63E6D-A14E-49F8-AD30-FB8D6BE03BB2}" dt="2025-09-09T14:03:57.744" v="165"/>
        <pc:sldMkLst>
          <pc:docMk/>
          <pc:sldMk cId="3380601527" sldId="291"/>
        </pc:sldMkLst>
      </pc:sldChg>
      <pc:sldChg chg="addSp delSp modSp new">
        <pc:chgData name="Etherton, Joanne" userId="Fj3qJLalKZt0UUy9hKrTv72vtDAa8SfQpaGdZPg8zFc=" providerId="None" clId="Web-{ABD63E6D-A14E-49F8-AD30-FB8D6BE03BB2}" dt="2025-09-09T14:21:25.327" v="226" actId="14100"/>
        <pc:sldMkLst>
          <pc:docMk/>
          <pc:sldMk cId="462207717" sldId="298"/>
        </pc:sldMkLst>
        <pc:spChg chg="add mod">
          <ac:chgData name="Etherton, Joanne" userId="Fj3qJLalKZt0UUy9hKrTv72vtDAa8SfQpaGdZPg8zFc=" providerId="None" clId="Web-{ABD63E6D-A14E-49F8-AD30-FB8D6BE03BB2}" dt="2025-09-09T14:21:25.327" v="226" actId="14100"/>
          <ac:spMkLst>
            <pc:docMk/>
            <pc:sldMk cId="462207717" sldId="298"/>
            <ac:spMk id="20" creationId="{44297BC7-8C12-6C26-009D-4E4F6C1D52C4}"/>
          </ac:spMkLst>
        </pc:spChg>
        <pc:picChg chg="add mod ord">
          <ac:chgData name="Etherton, Joanne" userId="Fj3qJLalKZt0UUy9hKrTv72vtDAa8SfQpaGdZPg8zFc=" providerId="None" clId="Web-{ABD63E6D-A14E-49F8-AD30-FB8D6BE03BB2}" dt="2025-09-09T14:20:10.405" v="217" actId="1076"/>
          <ac:picMkLst>
            <pc:docMk/>
            <pc:sldMk cId="462207717" sldId="298"/>
            <ac:picMk id="19" creationId="{75B58DF2-5ED9-38E9-70EE-3B2BDCADED86}"/>
          </ac:picMkLst>
        </pc:picChg>
      </pc:sldChg>
      <pc:sldChg chg="new del">
        <pc:chgData name="Etherton, Joanne" userId="Fj3qJLalKZt0UUy9hKrTv72vtDAa8SfQpaGdZPg8zFc=" providerId="None" clId="Web-{ABD63E6D-A14E-49F8-AD30-FB8D6BE03BB2}" dt="2025-09-09T14:11:58.079" v="172"/>
        <pc:sldMkLst>
          <pc:docMk/>
          <pc:sldMk cId="1645620206" sldId="298"/>
        </pc:sldMkLst>
      </pc:sldChg>
    </pc:docChg>
  </pc:docChgLst>
  <pc:docChgLst>
    <pc:chgData name="Etherton, Joanne" userId="Fj3qJLalKZt0UUy9hKrTv72vtDAa8SfQpaGdZPg8zFc=" providerId="None" clId="Web-{3FC83D43-98FE-49A6-BF51-595FA9CB7E71}"/>
    <pc:docChg chg="addSld delSld modSld sldOrd">
      <pc:chgData name="Etherton, Joanne" userId="Fj3qJLalKZt0UUy9hKrTv72vtDAa8SfQpaGdZPg8zFc=" providerId="None" clId="Web-{3FC83D43-98FE-49A6-BF51-595FA9CB7E71}" dt="2025-09-09T13:56:21.245" v="2802" actId="1076"/>
      <pc:docMkLst>
        <pc:docMk/>
      </pc:docMkLst>
      <pc:sldChg chg="del">
        <pc:chgData name="Etherton, Joanne" userId="Fj3qJLalKZt0UUy9hKrTv72vtDAa8SfQpaGdZPg8zFc=" providerId="None" clId="Web-{3FC83D43-98FE-49A6-BF51-595FA9CB7E71}" dt="2025-09-09T10:13:27.931" v="185"/>
        <pc:sldMkLst>
          <pc:docMk/>
          <pc:sldMk cId="3268778088" sldId="256"/>
        </pc:sldMkLst>
      </pc:sldChg>
      <pc:sldChg chg="modSp del">
        <pc:chgData name="Etherton, Joanne" userId="Fj3qJLalKZt0UUy9hKrTv72vtDAa8SfQpaGdZPg8zFc=" providerId="None" clId="Web-{3FC83D43-98FE-49A6-BF51-595FA9CB7E71}" dt="2025-09-09T10:11:43.400" v="124"/>
        <pc:sldMkLst>
          <pc:docMk/>
          <pc:sldMk cId="3119044436" sldId="258"/>
        </pc:sldMkLst>
      </pc:sldChg>
      <pc:sldChg chg="modSp">
        <pc:chgData name="Etherton, Joanne" userId="Fj3qJLalKZt0UUy9hKrTv72vtDAa8SfQpaGdZPg8zFc=" providerId="None" clId="Web-{3FC83D43-98FE-49A6-BF51-595FA9CB7E71}" dt="2025-09-09T09:59:56.597" v="47" actId="20577"/>
        <pc:sldMkLst>
          <pc:docMk/>
          <pc:sldMk cId="1781028670" sldId="268"/>
        </pc:sldMkLst>
        <pc:spChg chg="mod">
          <ac:chgData name="Etherton, Joanne" userId="Fj3qJLalKZt0UUy9hKrTv72vtDAa8SfQpaGdZPg8zFc=" providerId="None" clId="Web-{3FC83D43-98FE-49A6-BF51-595FA9CB7E71}" dt="2025-09-09T09:59:56.597" v="47" actId="20577"/>
          <ac:spMkLst>
            <pc:docMk/>
            <pc:sldMk cId="1781028670" sldId="268"/>
            <ac:spMk id="2" creationId="{37AA5052-FCC5-A749-8762-2C7A34990B70}"/>
          </ac:spMkLst>
        </pc:spChg>
        <pc:spChg chg="mod">
          <ac:chgData name="Etherton, Joanne" userId="Fj3qJLalKZt0UUy9hKrTv72vtDAa8SfQpaGdZPg8zFc=" providerId="None" clId="Web-{3FC83D43-98FE-49A6-BF51-595FA9CB7E71}" dt="2025-09-09T09:59:49.316" v="43" actId="20577"/>
          <ac:spMkLst>
            <pc:docMk/>
            <pc:sldMk cId="1781028670" sldId="268"/>
            <ac:spMk id="4" creationId="{D1071700-F932-D64F-82CF-AECADE9313B1}"/>
          </ac:spMkLst>
        </pc:spChg>
      </pc:sldChg>
      <pc:sldChg chg="modSp">
        <pc:chgData name="Etherton, Joanne" userId="Fj3qJLalKZt0UUy9hKrTv72vtDAa8SfQpaGdZPg8zFc=" providerId="None" clId="Web-{3FC83D43-98FE-49A6-BF51-595FA9CB7E71}" dt="2025-09-09T10:02:04.286" v="52" actId="20577"/>
        <pc:sldMkLst>
          <pc:docMk/>
          <pc:sldMk cId="3835415968" sldId="270"/>
        </pc:sldMkLst>
        <pc:spChg chg="mod">
          <ac:chgData name="Etherton, Joanne" userId="Fj3qJLalKZt0UUy9hKrTv72vtDAa8SfQpaGdZPg8zFc=" providerId="None" clId="Web-{3FC83D43-98FE-49A6-BF51-595FA9CB7E71}" dt="2025-09-09T10:02:04.286" v="52" actId="20577"/>
          <ac:spMkLst>
            <pc:docMk/>
            <pc:sldMk cId="3835415968" sldId="270"/>
            <ac:spMk id="3" creationId="{28BC9F01-0F89-AEFF-D711-CF953A82D6DD}"/>
          </ac:spMkLst>
        </pc:spChg>
      </pc:sldChg>
      <pc:sldChg chg="addSp delSp modSp mod modShow">
        <pc:chgData name="Etherton, Joanne" userId="Fj3qJLalKZt0UUy9hKrTv72vtDAa8SfQpaGdZPg8zFc=" providerId="None" clId="Web-{3FC83D43-98FE-49A6-BF51-595FA9CB7E71}" dt="2025-09-09T13:56:21.245" v="2802" actId="1076"/>
        <pc:sldMkLst>
          <pc:docMk/>
          <pc:sldMk cId="1453229507" sldId="271"/>
        </pc:sldMkLst>
        <pc:spChg chg="add mod">
          <ac:chgData name="Etherton, Joanne" userId="Fj3qJLalKZt0UUy9hKrTv72vtDAa8SfQpaGdZPg8zFc=" providerId="None" clId="Web-{3FC83D43-98FE-49A6-BF51-595FA9CB7E71}" dt="2025-09-09T12:40:04.994" v="2634" actId="20577"/>
          <ac:spMkLst>
            <pc:docMk/>
            <pc:sldMk cId="1453229507" sldId="271"/>
            <ac:spMk id="19267" creationId="{054527C4-2AD1-5F7E-19C1-AA5088D17FB9}"/>
          </ac:spMkLst>
        </pc:spChg>
        <pc:spChg chg="add mod">
          <ac:chgData name="Etherton, Joanne" userId="Fj3qJLalKZt0UUy9hKrTv72vtDAa8SfQpaGdZPg8zFc=" providerId="None" clId="Web-{3FC83D43-98FE-49A6-BF51-595FA9CB7E71}" dt="2025-09-09T13:55:59.148" v="2799" actId="1076"/>
          <ac:spMkLst>
            <pc:docMk/>
            <pc:sldMk cId="1453229507" sldId="271"/>
            <ac:spMk id="19268" creationId="{831A51D1-9FC0-E67F-E553-1F9969F54267}"/>
          </ac:spMkLst>
        </pc:spChg>
        <pc:spChg chg="add mod">
          <ac:chgData name="Etherton, Joanne" userId="Fj3qJLalKZt0UUy9hKrTv72vtDAa8SfQpaGdZPg8zFc=" providerId="None" clId="Web-{3FC83D43-98FE-49A6-BF51-595FA9CB7E71}" dt="2025-09-09T12:42:42.077" v="2653" actId="1076"/>
          <ac:spMkLst>
            <pc:docMk/>
            <pc:sldMk cId="1453229507" sldId="271"/>
            <ac:spMk id="19269" creationId="{1D4D6C96-D22F-2FCC-72BF-A0EEFDCE3902}"/>
          </ac:spMkLst>
        </pc:spChg>
        <pc:spChg chg="add mod">
          <ac:chgData name="Etherton, Joanne" userId="Fj3qJLalKZt0UUy9hKrTv72vtDAa8SfQpaGdZPg8zFc=" providerId="None" clId="Web-{3FC83D43-98FE-49A6-BF51-595FA9CB7E71}" dt="2025-09-09T12:42:38.374" v="2652" actId="1076"/>
          <ac:spMkLst>
            <pc:docMk/>
            <pc:sldMk cId="1453229507" sldId="271"/>
            <ac:spMk id="19270" creationId="{304C277E-2E34-3451-F444-285D8475234A}"/>
          </ac:spMkLst>
        </pc:spChg>
        <pc:spChg chg="add mod">
          <ac:chgData name="Etherton, Joanne" userId="Fj3qJLalKZt0UUy9hKrTv72vtDAa8SfQpaGdZPg8zFc=" providerId="None" clId="Web-{3FC83D43-98FE-49A6-BF51-595FA9CB7E71}" dt="2025-09-09T13:56:08.962" v="2800" actId="1076"/>
          <ac:spMkLst>
            <pc:docMk/>
            <pc:sldMk cId="1453229507" sldId="271"/>
            <ac:spMk id="19271" creationId="{16BEBA81-4625-518B-A7C0-70EE296F17F7}"/>
          </ac:spMkLst>
        </pc:spChg>
        <pc:spChg chg="add mod">
          <ac:chgData name="Etherton, Joanne" userId="Fj3qJLalKZt0UUy9hKrTv72vtDAa8SfQpaGdZPg8zFc=" providerId="None" clId="Web-{3FC83D43-98FE-49A6-BF51-595FA9CB7E71}" dt="2025-09-09T13:56:21.245" v="2802" actId="1076"/>
          <ac:spMkLst>
            <pc:docMk/>
            <pc:sldMk cId="1453229507" sldId="271"/>
            <ac:spMk id="19272" creationId="{05B91888-741C-ED94-1AB1-B1075FCF12DB}"/>
          </ac:spMkLst>
        </pc:spChg>
        <pc:spChg chg="add mod">
          <ac:chgData name="Etherton, Joanne" userId="Fj3qJLalKZt0UUy9hKrTv72vtDAa8SfQpaGdZPg8zFc=" providerId="None" clId="Web-{3FC83D43-98FE-49A6-BF51-595FA9CB7E71}" dt="2025-09-09T13:55:40.146" v="2798" actId="20577"/>
          <ac:spMkLst>
            <pc:docMk/>
            <pc:sldMk cId="1453229507" sldId="271"/>
            <ac:spMk id="20434" creationId="{CF2557C3-5EDD-AC08-AD74-0A5741593C72}"/>
          </ac:spMkLst>
        </pc:spChg>
        <pc:graphicFrameChg chg="add mod modGraphic">
          <ac:chgData name="Etherton, Joanne" userId="Fj3qJLalKZt0UUy9hKrTv72vtDAa8SfQpaGdZPg8zFc=" providerId="None" clId="Web-{3FC83D43-98FE-49A6-BF51-595FA9CB7E71}" dt="2025-09-09T13:54:12.529" v="2780" actId="20577"/>
          <ac:graphicFrameMkLst>
            <pc:docMk/>
            <pc:sldMk cId="1453229507" sldId="271"/>
            <ac:graphicFrameMk id="2" creationId="{D771F97B-BAE0-8093-9D16-A9CE4CBC052F}"/>
          </ac:graphicFrameMkLst>
        </pc:graphicFrameChg>
      </pc:sldChg>
      <pc:sldChg chg="del">
        <pc:chgData name="Etherton, Joanne" userId="Fj3qJLalKZt0UUy9hKrTv72vtDAa8SfQpaGdZPg8zFc=" providerId="None" clId="Web-{3FC83D43-98FE-49A6-BF51-595FA9CB7E71}" dt="2025-09-09T10:30:15.167" v="502"/>
        <pc:sldMkLst>
          <pc:docMk/>
          <pc:sldMk cId="1699073716" sldId="272"/>
        </pc:sldMkLst>
      </pc:sldChg>
      <pc:sldChg chg="modSp ord">
        <pc:chgData name="Etherton, Joanne" userId="Fj3qJLalKZt0UUy9hKrTv72vtDAa8SfQpaGdZPg8zFc=" providerId="None" clId="Web-{3FC83D43-98FE-49A6-BF51-595FA9CB7E71}" dt="2025-09-09T11:14:41.025" v="1437" actId="20577"/>
        <pc:sldMkLst>
          <pc:docMk/>
          <pc:sldMk cId="3266779534" sldId="274"/>
        </pc:sldMkLst>
        <pc:spChg chg="mod">
          <ac:chgData name="Etherton, Joanne" userId="Fj3qJLalKZt0UUy9hKrTv72vtDAa8SfQpaGdZPg8zFc=" providerId="None" clId="Web-{3FC83D43-98FE-49A6-BF51-595FA9CB7E71}" dt="2025-09-09T10:57:13.286" v="850" actId="1076"/>
          <ac:spMkLst>
            <pc:docMk/>
            <pc:sldMk cId="3266779534" sldId="274"/>
            <ac:spMk id="3" creationId="{E0F745E7-6F05-E8FE-BDD2-7A1F3F314C7D}"/>
          </ac:spMkLst>
        </pc:spChg>
        <pc:spChg chg="mod">
          <ac:chgData name="Etherton, Joanne" userId="Fj3qJLalKZt0UUy9hKrTv72vtDAa8SfQpaGdZPg8zFc=" providerId="None" clId="Web-{3FC83D43-98FE-49A6-BF51-595FA9CB7E71}" dt="2025-09-09T11:14:41.025" v="1437" actId="20577"/>
          <ac:spMkLst>
            <pc:docMk/>
            <pc:sldMk cId="3266779534" sldId="274"/>
            <ac:spMk id="5" creationId="{2A6D29BF-CBDB-3799-0A94-07BFF1A57A96}"/>
          </ac:spMkLst>
        </pc:spChg>
      </pc:sldChg>
      <pc:sldChg chg="addSp delSp modSp">
        <pc:chgData name="Etherton, Joanne" userId="Fj3qJLalKZt0UUy9hKrTv72vtDAa8SfQpaGdZPg8zFc=" providerId="None" clId="Web-{3FC83D43-98FE-49A6-BF51-595FA9CB7E71}" dt="2025-09-09T11:21:02.070" v="1543" actId="20577"/>
        <pc:sldMkLst>
          <pc:docMk/>
          <pc:sldMk cId="2523127342" sldId="276"/>
        </pc:sldMkLst>
        <pc:spChg chg="mod">
          <ac:chgData name="Etherton, Joanne" userId="Fj3qJLalKZt0UUy9hKrTv72vtDAa8SfQpaGdZPg8zFc=" providerId="None" clId="Web-{3FC83D43-98FE-49A6-BF51-595FA9CB7E71}" dt="2025-09-09T11:15:12.541" v="1455" actId="1076"/>
          <ac:spMkLst>
            <pc:docMk/>
            <pc:sldMk cId="2523127342" sldId="276"/>
            <ac:spMk id="3" creationId="{E0F745E7-6F05-E8FE-BDD2-7A1F3F314C7D}"/>
          </ac:spMkLst>
        </pc:spChg>
        <pc:graphicFrameChg chg="add mod modGraphic">
          <ac:chgData name="Etherton, Joanne" userId="Fj3qJLalKZt0UUy9hKrTv72vtDAa8SfQpaGdZPg8zFc=" providerId="None" clId="Web-{3FC83D43-98FE-49A6-BF51-595FA9CB7E71}" dt="2025-09-09T11:21:02.070" v="1543" actId="20577"/>
          <ac:graphicFrameMkLst>
            <pc:docMk/>
            <pc:sldMk cId="2523127342" sldId="276"/>
            <ac:graphicFrameMk id="557" creationId="{22139876-4D5A-0BAC-6443-0900C4C36BCF}"/>
          </ac:graphicFrameMkLst>
        </pc:graphicFrameChg>
      </pc:sldChg>
      <pc:sldChg chg="addSp delSp modSp">
        <pc:chgData name="Etherton, Joanne" userId="Fj3qJLalKZt0UUy9hKrTv72vtDAa8SfQpaGdZPg8zFc=" providerId="None" clId="Web-{3FC83D43-98FE-49A6-BF51-595FA9CB7E71}" dt="2025-09-09T10:10:53.259" v="117" actId="20577"/>
        <pc:sldMkLst>
          <pc:docMk/>
          <pc:sldMk cId="3518108537" sldId="278"/>
        </pc:sldMkLst>
        <pc:graphicFrameChg chg="mod modGraphic">
          <ac:chgData name="Etherton, Joanne" userId="Fj3qJLalKZt0UUy9hKrTv72vtDAa8SfQpaGdZPg8zFc=" providerId="None" clId="Web-{3FC83D43-98FE-49A6-BF51-595FA9CB7E71}" dt="2025-09-09T10:10:53.259" v="117" actId="20577"/>
          <ac:graphicFrameMkLst>
            <pc:docMk/>
            <pc:sldMk cId="3518108537" sldId="278"/>
            <ac:graphicFrameMk id="8" creationId="{AAC235C6-37F8-6CEB-37A3-A4AB97EEF183}"/>
          </ac:graphicFrameMkLst>
        </pc:graphicFrameChg>
        <pc:picChg chg="add mod">
          <ac:chgData name="Etherton, Joanne" userId="Fj3qJLalKZt0UUy9hKrTv72vtDAa8SfQpaGdZPg8zFc=" providerId="None" clId="Web-{3FC83D43-98FE-49A6-BF51-595FA9CB7E71}" dt="2025-09-09T10:09:00.548" v="97" actId="1076"/>
          <ac:picMkLst>
            <pc:docMk/>
            <pc:sldMk cId="3518108537" sldId="278"/>
            <ac:picMk id="204" creationId="{D60A69F8-FB33-BAE6-DCDD-1C84A1EC9009}"/>
          </ac:picMkLst>
        </pc:picChg>
        <pc:picChg chg="add mod">
          <ac:chgData name="Etherton, Joanne" userId="Fj3qJLalKZt0UUy9hKrTv72vtDAa8SfQpaGdZPg8zFc=" providerId="None" clId="Web-{3FC83D43-98FE-49A6-BF51-595FA9CB7E71}" dt="2025-09-09T10:08:53.326" v="95" actId="14100"/>
          <ac:picMkLst>
            <pc:docMk/>
            <pc:sldMk cId="3518108537" sldId="278"/>
            <ac:picMk id="205" creationId="{0F2DAF24-3818-1FCF-DCC8-8E640C973A6B}"/>
          </ac:picMkLst>
        </pc:picChg>
      </pc:sldChg>
      <pc:sldChg chg="addSp delSp modSp ord">
        <pc:chgData name="Etherton, Joanne" userId="Fj3qJLalKZt0UUy9hKrTv72vtDAa8SfQpaGdZPg8zFc=" providerId="None" clId="Web-{3FC83D43-98FE-49A6-BF51-595FA9CB7E71}" dt="2025-09-09T10:54:27.956" v="796" actId="20577"/>
        <pc:sldMkLst>
          <pc:docMk/>
          <pc:sldMk cId="2969653926" sldId="279"/>
        </pc:sldMkLst>
        <pc:spChg chg="add mod">
          <ac:chgData name="Etherton, Joanne" userId="Fj3qJLalKZt0UUy9hKrTv72vtDAa8SfQpaGdZPg8zFc=" providerId="None" clId="Web-{3FC83D43-98FE-49A6-BF51-595FA9CB7E71}" dt="2025-09-09T10:54:27.956" v="796" actId="20577"/>
          <ac:spMkLst>
            <pc:docMk/>
            <pc:sldMk cId="2969653926" sldId="279"/>
            <ac:spMk id="168" creationId="{D9E73101-EA16-A8B2-BDBC-8A888934FC59}"/>
          </ac:spMkLst>
        </pc:spChg>
        <pc:spChg chg="add mod">
          <ac:chgData name="Etherton, Joanne" userId="Fj3qJLalKZt0UUy9hKrTv72vtDAa8SfQpaGdZPg8zFc=" providerId="None" clId="Web-{3FC83D43-98FE-49A6-BF51-595FA9CB7E71}" dt="2025-09-09T10:52:18.704" v="737" actId="20577"/>
          <ac:spMkLst>
            <pc:docMk/>
            <pc:sldMk cId="2969653926" sldId="279"/>
            <ac:spMk id="171" creationId="{2E5AA0A0-6399-39EB-6E3E-9E6B652C5D21}"/>
          </ac:spMkLst>
        </pc:spChg>
        <pc:spChg chg="add mod">
          <ac:chgData name="Etherton, Joanne" userId="Fj3qJLalKZt0UUy9hKrTv72vtDAa8SfQpaGdZPg8zFc=" providerId="None" clId="Web-{3FC83D43-98FE-49A6-BF51-595FA9CB7E71}" dt="2025-09-09T10:52:10.782" v="734" actId="1076"/>
          <ac:spMkLst>
            <pc:docMk/>
            <pc:sldMk cId="2969653926" sldId="279"/>
            <ac:spMk id="173" creationId="{B2AD4F89-D065-13A5-15CD-243C394ED8F1}"/>
          </ac:spMkLst>
        </pc:spChg>
      </pc:sldChg>
      <pc:sldChg chg="modSp">
        <pc:chgData name="Etherton, Joanne" userId="Fj3qJLalKZt0UUy9hKrTv72vtDAa8SfQpaGdZPg8zFc=" providerId="None" clId="Web-{3FC83D43-98FE-49A6-BF51-595FA9CB7E71}" dt="2025-09-09T10:14:50.806" v="242" actId="20577"/>
        <pc:sldMkLst>
          <pc:docMk/>
          <pc:sldMk cId="2330527049" sldId="280"/>
        </pc:sldMkLst>
        <pc:spChg chg="mod">
          <ac:chgData name="Etherton, Joanne" userId="Fj3qJLalKZt0UUy9hKrTv72vtDAa8SfQpaGdZPg8zFc=" providerId="None" clId="Web-{3FC83D43-98FE-49A6-BF51-595FA9CB7E71}" dt="2025-09-09T10:14:50.806" v="242" actId="20577"/>
          <ac:spMkLst>
            <pc:docMk/>
            <pc:sldMk cId="2330527049" sldId="280"/>
            <ac:spMk id="2" creationId="{1865CEDA-F3D7-C300-C9B0-78BF7E715C61}"/>
          </ac:spMkLst>
        </pc:spChg>
        <pc:spChg chg="mod">
          <ac:chgData name="Etherton, Joanne" userId="Fj3qJLalKZt0UUy9hKrTv72vtDAa8SfQpaGdZPg8zFc=" providerId="None" clId="Web-{3FC83D43-98FE-49A6-BF51-595FA9CB7E71}" dt="2025-09-09T10:14:36.525" v="234" actId="20577"/>
          <ac:spMkLst>
            <pc:docMk/>
            <pc:sldMk cId="2330527049" sldId="280"/>
            <ac:spMk id="3" creationId="{C4EB0235-9724-1179-7495-B712BFAC8995}"/>
          </ac:spMkLst>
        </pc:spChg>
      </pc:sldChg>
      <pc:sldChg chg="modSp">
        <pc:chgData name="Etherton, Joanne" userId="Fj3qJLalKZt0UUy9hKrTv72vtDAa8SfQpaGdZPg8zFc=" providerId="None" clId="Web-{3FC83D43-98FE-49A6-BF51-595FA9CB7E71}" dt="2025-09-09T10:13:19.056" v="184" actId="20577"/>
        <pc:sldMkLst>
          <pc:docMk/>
          <pc:sldMk cId="1359994555" sldId="281"/>
        </pc:sldMkLst>
        <pc:spChg chg="mod">
          <ac:chgData name="Etherton, Joanne" userId="Fj3qJLalKZt0UUy9hKrTv72vtDAa8SfQpaGdZPg8zFc=" providerId="None" clId="Web-{3FC83D43-98FE-49A6-BF51-595FA9CB7E71}" dt="2025-09-09T10:13:19.056" v="184" actId="20577"/>
          <ac:spMkLst>
            <pc:docMk/>
            <pc:sldMk cId="1359994555" sldId="281"/>
            <ac:spMk id="3" creationId="{2C350025-ACD9-6D25-0B73-4B44A921EEB4}"/>
          </ac:spMkLst>
        </pc:spChg>
      </pc:sldChg>
      <pc:sldChg chg="addSp delSp modSp">
        <pc:chgData name="Etherton, Joanne" userId="Fj3qJLalKZt0UUy9hKrTv72vtDAa8SfQpaGdZPg8zFc=" providerId="None" clId="Web-{3FC83D43-98FE-49A6-BF51-595FA9CB7E71}" dt="2025-09-09T10:18:10.380" v="271"/>
        <pc:sldMkLst>
          <pc:docMk/>
          <pc:sldMk cId="1145786670" sldId="282"/>
        </pc:sldMkLst>
      </pc:sldChg>
      <pc:sldChg chg="modSp">
        <pc:chgData name="Etherton, Joanne" userId="Fj3qJLalKZt0UUy9hKrTv72vtDAa8SfQpaGdZPg8zFc=" providerId="None" clId="Web-{3FC83D43-98FE-49A6-BF51-595FA9CB7E71}" dt="2025-09-09T10:12:52.150" v="178" actId="20577"/>
        <pc:sldMkLst>
          <pc:docMk/>
          <pc:sldMk cId="2557351821" sldId="283"/>
        </pc:sldMkLst>
        <pc:spChg chg="mod">
          <ac:chgData name="Etherton, Joanne" userId="Fj3qJLalKZt0UUy9hKrTv72vtDAa8SfQpaGdZPg8zFc=" providerId="None" clId="Web-{3FC83D43-98FE-49A6-BF51-595FA9CB7E71}" dt="2025-09-09T10:12:52.150" v="178" actId="20577"/>
          <ac:spMkLst>
            <pc:docMk/>
            <pc:sldMk cId="2557351821" sldId="283"/>
            <ac:spMk id="3" creationId="{00000000-0000-0000-0000-000000000000}"/>
          </ac:spMkLst>
        </pc:spChg>
      </pc:sldChg>
      <pc:sldChg chg="addSp delSp modSp">
        <pc:chgData name="Etherton, Joanne" userId="Fj3qJLalKZt0UUy9hKrTv72vtDAa8SfQpaGdZPg8zFc=" providerId="None" clId="Web-{3FC83D43-98FE-49A6-BF51-595FA9CB7E71}" dt="2025-09-09T10:18:26.724" v="273"/>
        <pc:sldMkLst>
          <pc:docMk/>
          <pc:sldMk cId="1938585178" sldId="285"/>
        </pc:sldMkLst>
      </pc:sldChg>
      <pc:sldChg chg="modSp">
        <pc:chgData name="Etherton, Joanne" userId="Fj3qJLalKZt0UUy9hKrTv72vtDAa8SfQpaGdZPg8zFc=" providerId="None" clId="Web-{3FC83D43-98FE-49A6-BF51-595FA9CB7E71}" dt="2025-09-09T10:19:25.459" v="295" actId="20577"/>
        <pc:sldMkLst>
          <pc:docMk/>
          <pc:sldMk cId="2645514893" sldId="286"/>
        </pc:sldMkLst>
        <pc:spChg chg="mod">
          <ac:chgData name="Etherton, Joanne" userId="Fj3qJLalKZt0UUy9hKrTv72vtDAa8SfQpaGdZPg8zFc=" providerId="None" clId="Web-{3FC83D43-98FE-49A6-BF51-595FA9CB7E71}" dt="2025-09-09T10:19:25.459" v="295" actId="20577"/>
          <ac:spMkLst>
            <pc:docMk/>
            <pc:sldMk cId="2645514893" sldId="286"/>
            <ac:spMk id="3" creationId="{3C48F027-0C28-2FB0-1D8C-38066FDEF1A6}"/>
          </ac:spMkLst>
        </pc:spChg>
      </pc:sldChg>
      <pc:sldChg chg="addSp delSp modSp">
        <pc:chgData name="Etherton, Joanne" userId="Fj3qJLalKZt0UUy9hKrTv72vtDAa8SfQpaGdZPg8zFc=" providerId="None" clId="Web-{3FC83D43-98FE-49A6-BF51-595FA9CB7E71}" dt="2025-09-09T11:22:07.993" v="1544" actId="20577"/>
        <pc:sldMkLst>
          <pc:docMk/>
          <pc:sldMk cId="3896976141" sldId="287"/>
        </pc:sldMkLst>
        <pc:spChg chg="mod">
          <ac:chgData name="Etherton, Joanne" userId="Fj3qJLalKZt0UUy9hKrTv72vtDAa8SfQpaGdZPg8zFc=" providerId="None" clId="Web-{3FC83D43-98FE-49A6-BF51-595FA9CB7E71}" dt="2025-09-09T10:54:12.503" v="794" actId="20577"/>
          <ac:spMkLst>
            <pc:docMk/>
            <pc:sldMk cId="3896976141" sldId="287"/>
            <ac:spMk id="3" creationId="{E0F745E7-6F05-E8FE-BDD2-7A1F3F314C7D}"/>
          </ac:spMkLst>
        </pc:spChg>
        <pc:spChg chg="mod">
          <ac:chgData name="Etherton, Joanne" userId="Fj3qJLalKZt0UUy9hKrTv72vtDAa8SfQpaGdZPg8zFc=" providerId="None" clId="Web-{3FC83D43-98FE-49A6-BF51-595FA9CB7E71}" dt="2025-09-09T11:22:07.993" v="1544" actId="20577"/>
          <ac:spMkLst>
            <pc:docMk/>
            <pc:sldMk cId="3896976141" sldId="287"/>
            <ac:spMk id="5" creationId="{2A6D29BF-CBDB-3799-0A94-07BFF1A57A96}"/>
          </ac:spMkLst>
        </pc:spChg>
        <pc:spChg chg="add mod">
          <ac:chgData name="Etherton, Joanne" userId="Fj3qJLalKZt0UUy9hKrTv72vtDAa8SfQpaGdZPg8zFc=" providerId="None" clId="Web-{3FC83D43-98FE-49A6-BF51-595FA9CB7E71}" dt="2025-09-09T11:12:39.963" v="1366" actId="1076"/>
          <ac:spMkLst>
            <pc:docMk/>
            <pc:sldMk cId="3896976141" sldId="287"/>
            <ac:spMk id="109" creationId="{DC7BA40E-37B9-B6C9-7D40-7523B45E4922}"/>
          </ac:spMkLst>
        </pc:spChg>
        <pc:graphicFrameChg chg="add mod">
          <ac:chgData name="Etherton, Joanne" userId="Fj3qJLalKZt0UUy9hKrTv72vtDAa8SfQpaGdZPg8zFc=" providerId="None" clId="Web-{3FC83D43-98FE-49A6-BF51-595FA9CB7E71}" dt="2025-09-09T11:12:30.025" v="1365" actId="1076"/>
          <ac:graphicFrameMkLst>
            <pc:docMk/>
            <pc:sldMk cId="3896976141" sldId="287"/>
            <ac:graphicFrameMk id="7" creationId="{0D150154-064C-4813-0AB7-0879FF6AF2D8}"/>
          </ac:graphicFrameMkLst>
        </pc:graphicFrameChg>
      </pc:sldChg>
      <pc:sldChg chg="addSp delSp modSp">
        <pc:chgData name="Etherton, Joanne" userId="Fj3qJLalKZt0UUy9hKrTv72vtDAa8SfQpaGdZPg8zFc=" providerId="None" clId="Web-{3FC83D43-98FE-49A6-BF51-595FA9CB7E71}" dt="2025-09-09T10:17:22.660" v="269"/>
        <pc:sldMkLst>
          <pc:docMk/>
          <pc:sldMk cId="3087164521" sldId="288"/>
        </pc:sldMkLst>
      </pc:sldChg>
      <pc:sldChg chg="addSp delSp modSp ord">
        <pc:chgData name="Etherton, Joanne" userId="Fj3qJLalKZt0UUy9hKrTv72vtDAa8SfQpaGdZPg8zFc=" providerId="None" clId="Web-{3FC83D43-98FE-49A6-BF51-595FA9CB7E71}" dt="2025-09-09T10:15:45.307" v="267" actId="20577"/>
        <pc:sldMkLst>
          <pc:docMk/>
          <pc:sldMk cId="1423337412" sldId="289"/>
        </pc:sldMkLst>
        <pc:spChg chg="mod">
          <ac:chgData name="Etherton, Joanne" userId="Fj3qJLalKZt0UUy9hKrTv72vtDAa8SfQpaGdZPg8zFc=" providerId="None" clId="Web-{3FC83D43-98FE-49A6-BF51-595FA9CB7E71}" dt="2025-09-09T10:15:45.307" v="267" actId="20577"/>
          <ac:spMkLst>
            <pc:docMk/>
            <pc:sldMk cId="1423337412" sldId="289"/>
            <ac:spMk id="14" creationId="{8A8615D4-706E-B82B-8F24-1D23408B96EA}"/>
          </ac:spMkLst>
        </pc:spChg>
      </pc:sldChg>
      <pc:sldChg chg="ord">
        <pc:chgData name="Etherton, Joanne" userId="Fj3qJLalKZt0UUy9hKrTv72vtDAa8SfQpaGdZPg8zFc=" providerId="None" clId="Web-{3FC83D43-98FE-49A6-BF51-595FA9CB7E71}" dt="2025-09-09T10:31:21.151" v="503"/>
        <pc:sldMkLst>
          <pc:docMk/>
          <pc:sldMk cId="3380601527" sldId="291"/>
        </pc:sldMkLst>
      </pc:sldChg>
      <pc:sldChg chg="add replId">
        <pc:chgData name="Etherton, Joanne" userId="Fj3qJLalKZt0UUy9hKrTv72vtDAa8SfQpaGdZPg8zFc=" providerId="None" clId="Web-{3FC83D43-98FE-49A6-BF51-595FA9CB7E71}" dt="2025-09-09T10:13:51.306" v="191"/>
        <pc:sldMkLst>
          <pc:docMk/>
          <pc:sldMk cId="3453386540" sldId="295"/>
        </pc:sldMkLst>
      </pc:sldChg>
      <pc:sldChg chg="addSp delSp modSp add replId">
        <pc:chgData name="Etherton, Joanne" userId="Fj3qJLalKZt0UUy9hKrTv72vtDAa8SfQpaGdZPg8zFc=" providerId="None" clId="Web-{3FC83D43-98FE-49A6-BF51-595FA9CB7E71}" dt="2025-09-09T10:24:36.163" v="397" actId="20577"/>
        <pc:sldMkLst>
          <pc:docMk/>
          <pc:sldMk cId="1384480950" sldId="296"/>
        </pc:sldMkLst>
        <pc:spChg chg="add del mod">
          <ac:chgData name="Etherton, Joanne" userId="Fj3qJLalKZt0UUy9hKrTv72vtDAa8SfQpaGdZPg8zFc=" providerId="None" clId="Web-{3FC83D43-98FE-49A6-BF51-595FA9CB7E71}" dt="2025-09-09T10:23:05.912" v="366"/>
          <ac:spMkLst>
            <pc:docMk/>
            <pc:sldMk cId="1384480950" sldId="296"/>
            <ac:spMk id="2" creationId="{8B55927F-B7FF-824E-6454-4B1BE2F84757}"/>
          </ac:spMkLst>
        </pc:spChg>
        <pc:spChg chg="add mod">
          <ac:chgData name="Etherton, Joanne" userId="Fj3qJLalKZt0UUy9hKrTv72vtDAa8SfQpaGdZPg8zFc=" providerId="None" clId="Web-{3FC83D43-98FE-49A6-BF51-595FA9CB7E71}" dt="2025-09-09T10:24:36.163" v="397" actId="20577"/>
          <ac:spMkLst>
            <pc:docMk/>
            <pc:sldMk cId="1384480950" sldId="296"/>
            <ac:spMk id="4" creationId="{7DE7651C-9FB5-4AE1-EC92-9FC5B69E69C7}"/>
          </ac:spMkLst>
        </pc:spChg>
        <pc:spChg chg="add mod">
          <ac:chgData name="Etherton, Joanne" userId="Fj3qJLalKZt0UUy9hKrTv72vtDAa8SfQpaGdZPg8zFc=" providerId="None" clId="Web-{3FC83D43-98FE-49A6-BF51-595FA9CB7E71}" dt="2025-09-09T10:23:38.068" v="394" actId="1076"/>
          <ac:spMkLst>
            <pc:docMk/>
            <pc:sldMk cId="1384480950" sldId="296"/>
            <ac:spMk id="5" creationId="{1CA3BBCE-959E-2655-0C23-5FBC91DB3F14}"/>
          </ac:spMkLst>
        </pc:spChg>
        <pc:spChg chg="add">
          <ac:chgData name="Etherton, Joanne" userId="Fj3qJLalKZt0UUy9hKrTv72vtDAa8SfQpaGdZPg8zFc=" providerId="None" clId="Web-{3FC83D43-98FE-49A6-BF51-595FA9CB7E71}" dt="2025-09-09T10:24:05.178" v="395"/>
          <ac:spMkLst>
            <pc:docMk/>
            <pc:sldMk cId="1384480950" sldId="296"/>
            <ac:spMk id="8" creationId="{A3391ACB-A0F5-073F-8DE5-BE5E8930D82E}"/>
          </ac:spMkLst>
        </pc:spChg>
      </pc:sldChg>
      <pc:sldChg chg="modSp add ord replId">
        <pc:chgData name="Etherton, Joanne" userId="Fj3qJLalKZt0UUy9hKrTv72vtDAa8SfQpaGdZPg8zFc=" providerId="None" clId="Web-{3FC83D43-98FE-49A6-BF51-595FA9CB7E71}" dt="2025-09-09T10:25:45.976" v="451" actId="20577"/>
        <pc:sldMkLst>
          <pc:docMk/>
          <pc:sldMk cId="1068672699" sldId="297"/>
        </pc:sldMkLst>
        <pc:spChg chg="mod">
          <ac:chgData name="Etherton, Joanne" userId="Fj3qJLalKZt0UUy9hKrTv72vtDAa8SfQpaGdZPg8zFc=" providerId="None" clId="Web-{3FC83D43-98FE-49A6-BF51-595FA9CB7E71}" dt="2025-09-09T10:25:45.976" v="451" actId="20577"/>
          <ac:spMkLst>
            <pc:docMk/>
            <pc:sldMk cId="1068672699" sldId="297"/>
            <ac:spMk id="3" creationId="{35C470A1-7C18-3953-EE25-679C1065C234}"/>
          </ac:spMkLst>
        </pc:spChg>
        <pc:spChg chg="mod">
          <ac:chgData name="Etherton, Joanne" userId="Fj3qJLalKZt0UUy9hKrTv72vtDAa8SfQpaGdZPg8zFc=" providerId="None" clId="Web-{3FC83D43-98FE-49A6-BF51-595FA9CB7E71}" dt="2025-09-09T10:25:44.257" v="450" actId="20577"/>
          <ac:spMkLst>
            <pc:docMk/>
            <pc:sldMk cId="1068672699" sldId="297"/>
            <ac:spMk id="14" creationId="{59547198-C1DE-D8CD-2DF2-F67E4A792AA2}"/>
          </ac:spMkLst>
        </pc:spChg>
      </pc:sldChg>
    </pc:docChg>
  </pc:docChgLst>
</pc:chgInfo>
</file>

<file path=ppt/diagrams/_rels/data4.xml.rels><?xml version="1.0" encoding="UTF-8" standalone="yes"?>
<Relationships xmlns="http://schemas.openxmlformats.org/package/2006/relationships"><Relationship Id="rId1" Type="http://schemas.openxmlformats.org/officeDocument/2006/relationships/image" Target="../media/image8.png"/></Relationships>
</file>

<file path=ppt/diagrams/_rels/data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open.essex.ac.uk/course/view.php?id=310" TargetMode="External"/><Relationship Id="rId1" Type="http://schemas.openxmlformats.org/officeDocument/2006/relationships/hyperlink" Target="mailto:Kerry.hardy@essex.ac.uk"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_rels/drawing4.xml.rels><?xml version="1.0" encoding="UTF-8" standalone="yes"?>
<Relationships xmlns="http://schemas.openxmlformats.org/package/2006/relationships"><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hyperlink" Target="https://open.essex.ac.uk/course/view.php?id=310" TargetMode="External"/><Relationship Id="rId2" Type="http://schemas.openxmlformats.org/officeDocument/2006/relationships/image" Target="../media/image15.png"/><Relationship Id="rId1" Type="http://schemas.openxmlformats.org/officeDocument/2006/relationships/hyperlink" Target="mailto:Kerry.hardy@essex.ac.uk" TargetMode="Externa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C9C250-C430-40C5-9E5E-8C473AE5711C}"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GB"/>
        </a:p>
      </dgm:t>
    </dgm:pt>
    <dgm:pt modelId="{ED522A43-1463-4648-A2F1-B298ACBEF82D}">
      <dgm:prSet phldrT="[Text]" phldr="0" custT="1"/>
      <dgm:spPr/>
      <dgm:t>
        <a:bodyPr/>
        <a:lstStyle/>
        <a:p>
          <a:pPr rtl="0"/>
          <a:r>
            <a:rPr lang="en-GB" sz="1200" b="1">
              <a:solidFill>
                <a:schemeClr val="bg1"/>
              </a:solidFill>
              <a:latin typeface="Arial Black"/>
              <a:ea typeface="Calibri"/>
              <a:cs typeface="Calibri"/>
            </a:rPr>
            <a:t>Onboarding</a:t>
          </a:r>
          <a:endParaRPr lang="en-US" sz="1200" b="1">
            <a:solidFill>
              <a:schemeClr val="bg1"/>
            </a:solidFill>
            <a:latin typeface="Arial Black"/>
            <a:ea typeface="Calibri"/>
            <a:cs typeface="Calibri"/>
          </a:endParaRPr>
        </a:p>
      </dgm:t>
    </dgm:pt>
    <dgm:pt modelId="{DF541A74-1ED6-4C1B-B519-DB7819241CD7}" type="parTrans" cxnId="{9B53319F-5E6C-4703-A087-8219A6B78145}">
      <dgm:prSet/>
      <dgm:spPr/>
      <dgm:t>
        <a:bodyPr/>
        <a:lstStyle/>
        <a:p>
          <a:endParaRPr lang="en-GB"/>
        </a:p>
      </dgm:t>
    </dgm:pt>
    <dgm:pt modelId="{238AF4E7-37E6-4649-B1B2-ABD93B525211}" type="sibTrans" cxnId="{9B53319F-5E6C-4703-A087-8219A6B78145}">
      <dgm:prSet/>
      <dgm:spPr/>
      <dgm:t>
        <a:bodyPr/>
        <a:lstStyle/>
        <a:p>
          <a:endParaRPr lang="en-GB"/>
        </a:p>
      </dgm:t>
    </dgm:pt>
    <dgm:pt modelId="{9CE659DD-7648-41EA-9A5E-3D0700B33478}">
      <dgm:prSet phldrT="[Text]" phldr="0" custT="1"/>
      <dgm:spPr/>
      <dgm:t>
        <a:bodyPr/>
        <a:lstStyle/>
        <a:p>
          <a:pPr rtl="0"/>
          <a:r>
            <a:rPr lang="en-GB" sz="1200">
              <a:solidFill>
                <a:schemeClr val="bg1"/>
              </a:solidFill>
              <a:latin typeface="Arial Black" panose="020B0A04020102020204"/>
            </a:rPr>
            <a:t>Training plan delivery</a:t>
          </a:r>
          <a:endParaRPr lang="en-GB" sz="1200">
            <a:solidFill>
              <a:schemeClr val="bg1"/>
            </a:solidFill>
          </a:endParaRPr>
        </a:p>
      </dgm:t>
    </dgm:pt>
    <dgm:pt modelId="{F6F03769-B982-47F1-91D2-87151DAEC15A}" type="parTrans" cxnId="{47C7B84A-F84D-4D71-848A-1197C30ACB49}">
      <dgm:prSet/>
      <dgm:spPr/>
      <dgm:t>
        <a:bodyPr/>
        <a:lstStyle/>
        <a:p>
          <a:endParaRPr lang="en-GB"/>
        </a:p>
      </dgm:t>
    </dgm:pt>
    <dgm:pt modelId="{B51E0792-38A6-4DA4-97CC-306A5C535912}" type="sibTrans" cxnId="{47C7B84A-F84D-4D71-848A-1197C30ACB49}">
      <dgm:prSet/>
      <dgm:spPr/>
      <dgm:t>
        <a:bodyPr/>
        <a:lstStyle/>
        <a:p>
          <a:endParaRPr lang="en-GB"/>
        </a:p>
      </dgm:t>
    </dgm:pt>
    <dgm:pt modelId="{975DE71F-97FE-4A34-A0AE-B1564D72785B}">
      <dgm:prSet phldrT="[Text]" phldr="0" custT="1"/>
      <dgm:spPr/>
      <dgm:t>
        <a:bodyPr/>
        <a:lstStyle/>
        <a:p>
          <a:pPr rtl="0"/>
          <a:r>
            <a:rPr lang="en-GB" sz="1200">
              <a:solidFill>
                <a:schemeClr val="bg1"/>
              </a:solidFill>
              <a:latin typeface="Arial Black" panose="020B0A04020102020204"/>
            </a:rPr>
            <a:t>Gateway Review </a:t>
          </a:r>
          <a:endParaRPr lang="en-GB" sz="1200">
            <a:solidFill>
              <a:schemeClr val="bg1"/>
            </a:solidFill>
          </a:endParaRPr>
        </a:p>
      </dgm:t>
    </dgm:pt>
    <dgm:pt modelId="{2A71CE0F-A024-4AD9-807E-D854B26FE4A8}" type="parTrans" cxnId="{CB74391A-2F26-49AB-9238-541A550125B2}">
      <dgm:prSet/>
      <dgm:spPr/>
      <dgm:t>
        <a:bodyPr/>
        <a:lstStyle/>
        <a:p>
          <a:endParaRPr lang="en-GB"/>
        </a:p>
      </dgm:t>
    </dgm:pt>
    <dgm:pt modelId="{58800BF1-357A-4F3B-8377-5AC0CA049F14}" type="sibTrans" cxnId="{CB74391A-2F26-49AB-9238-541A550125B2}">
      <dgm:prSet/>
      <dgm:spPr/>
      <dgm:t>
        <a:bodyPr/>
        <a:lstStyle/>
        <a:p>
          <a:endParaRPr lang="en-GB"/>
        </a:p>
      </dgm:t>
    </dgm:pt>
    <dgm:pt modelId="{95E028A2-3BFD-418D-8073-5BCA56613A68}">
      <dgm:prSet phldrT="[Text]" phldr="0"/>
      <dgm:spPr/>
      <dgm:t>
        <a:bodyPr/>
        <a:lstStyle/>
        <a:p>
          <a:pPr rtl="0"/>
          <a:r>
            <a:rPr lang="en-GB" sz="2000">
              <a:latin typeface="Arial Black"/>
              <a:cs typeface="Arial"/>
            </a:rPr>
            <a:t>Jan 2029</a:t>
          </a:r>
        </a:p>
      </dgm:t>
    </dgm:pt>
    <dgm:pt modelId="{4C07E57D-D0A7-4575-9E0F-9537E3ECB864}" type="parTrans" cxnId="{ABC8D07C-D0DD-4895-85D3-8704D70ECD23}">
      <dgm:prSet/>
      <dgm:spPr/>
      <dgm:t>
        <a:bodyPr/>
        <a:lstStyle/>
        <a:p>
          <a:endParaRPr lang="en-GB"/>
        </a:p>
      </dgm:t>
    </dgm:pt>
    <dgm:pt modelId="{65CE3864-3071-4996-8147-AB402E8094BE}" type="sibTrans" cxnId="{ABC8D07C-D0DD-4895-85D3-8704D70ECD23}">
      <dgm:prSet/>
      <dgm:spPr/>
      <dgm:t>
        <a:bodyPr/>
        <a:lstStyle/>
        <a:p>
          <a:endParaRPr lang="en-GB"/>
        </a:p>
      </dgm:t>
    </dgm:pt>
    <dgm:pt modelId="{7223E981-6AA7-4E68-AA0D-2FA1C586A8E5}">
      <dgm:prSet phldrT="[Text]" phldr="0" custT="1"/>
      <dgm:spPr/>
      <dgm:t>
        <a:bodyPr/>
        <a:lstStyle/>
        <a:p>
          <a:pPr rtl="0"/>
          <a:r>
            <a:rPr lang="en-GB" sz="1200">
              <a:solidFill>
                <a:schemeClr val="bg1"/>
              </a:solidFill>
              <a:latin typeface="Arial Black" panose="020B0A04020102020204"/>
            </a:rPr>
            <a:t>End point assessment</a:t>
          </a:r>
          <a:endParaRPr lang="en-GB" sz="1200">
            <a:solidFill>
              <a:schemeClr val="bg1"/>
            </a:solidFill>
          </a:endParaRPr>
        </a:p>
      </dgm:t>
    </dgm:pt>
    <dgm:pt modelId="{03EF6685-3E76-452C-99B8-F2553E7DB852}" type="parTrans" cxnId="{1CA96288-4DD9-4E84-AAC8-62AB1A0977A2}">
      <dgm:prSet/>
      <dgm:spPr/>
      <dgm:t>
        <a:bodyPr/>
        <a:lstStyle/>
        <a:p>
          <a:endParaRPr lang="en-GB"/>
        </a:p>
      </dgm:t>
    </dgm:pt>
    <dgm:pt modelId="{3E27DEC5-DE93-4681-ABED-7CD2741D92F2}" type="sibTrans" cxnId="{1CA96288-4DD9-4E84-AAC8-62AB1A0977A2}">
      <dgm:prSet/>
      <dgm:spPr/>
      <dgm:t>
        <a:bodyPr/>
        <a:lstStyle/>
        <a:p>
          <a:endParaRPr lang="en-GB"/>
        </a:p>
      </dgm:t>
    </dgm:pt>
    <dgm:pt modelId="{744CEF93-BF3B-483C-96F9-B23314D44237}">
      <dgm:prSet phldr="0"/>
      <dgm:spPr/>
      <dgm:t>
        <a:bodyPr/>
        <a:lstStyle/>
        <a:p>
          <a:pPr rtl="0"/>
          <a:r>
            <a:rPr lang="en-GB" sz="2000">
              <a:latin typeface="Arial Black"/>
              <a:cs typeface="Arial"/>
            </a:rPr>
            <a:t>Early Feb 2029</a:t>
          </a:r>
        </a:p>
      </dgm:t>
    </dgm:pt>
    <dgm:pt modelId="{A43DB862-68F0-4C40-ADDF-31BDC4B0BD09}" type="parTrans" cxnId="{1BD537B7-04F9-460F-BE35-3491632D23CD}">
      <dgm:prSet/>
      <dgm:spPr/>
    </dgm:pt>
    <dgm:pt modelId="{50D13561-40DF-47E9-B764-89B1A0D54A97}" type="sibTrans" cxnId="{1BD537B7-04F9-460F-BE35-3491632D23CD}">
      <dgm:prSet/>
      <dgm:spPr/>
    </dgm:pt>
    <dgm:pt modelId="{B9A3E8F6-11B5-402F-B1A6-C590ACC15750}">
      <dgm:prSet phldr="0" custT="1"/>
      <dgm:spPr/>
      <dgm:t>
        <a:bodyPr/>
        <a:lstStyle/>
        <a:p>
          <a:pPr rtl="0"/>
          <a:r>
            <a:rPr lang="en-GB" sz="1200">
              <a:solidFill>
                <a:schemeClr val="bg1"/>
              </a:solidFill>
              <a:latin typeface="Arial Black"/>
              <a:ea typeface="Calibri"/>
              <a:cs typeface="Calibri"/>
            </a:rPr>
            <a:t>External confirmation</a:t>
          </a:r>
          <a:endParaRPr lang="en-GB" sz="1200">
            <a:solidFill>
              <a:schemeClr val="bg1"/>
            </a:solidFill>
            <a:latin typeface="Arial Black"/>
          </a:endParaRPr>
        </a:p>
      </dgm:t>
    </dgm:pt>
    <dgm:pt modelId="{9EC849C1-D692-4EA6-B567-214B1BCEDEB8}" type="parTrans" cxnId="{8F81FB4B-28CB-4BED-9FEF-31F70E51EF0B}">
      <dgm:prSet/>
      <dgm:spPr/>
    </dgm:pt>
    <dgm:pt modelId="{8EC084D7-06F4-46E7-AB76-3DC9112D8355}" type="sibTrans" cxnId="{8F81FB4B-28CB-4BED-9FEF-31F70E51EF0B}">
      <dgm:prSet/>
      <dgm:spPr/>
    </dgm:pt>
    <dgm:pt modelId="{B9B5333D-D4BB-401B-BD97-EAEAFC22645E}">
      <dgm:prSet phldr="0"/>
      <dgm:spPr/>
      <dgm:t>
        <a:bodyPr/>
        <a:lstStyle/>
        <a:p>
          <a:pPr rtl="0"/>
          <a:r>
            <a:rPr lang="en-GB" sz="2000">
              <a:latin typeface="Arial Black"/>
              <a:cs typeface="Arial"/>
            </a:rPr>
            <a:t>October 2025</a:t>
          </a:r>
        </a:p>
      </dgm:t>
    </dgm:pt>
    <dgm:pt modelId="{3BB91D3B-0929-4585-A450-CF9781F21236}" type="parTrans" cxnId="{C0B36EF9-FF10-4662-9E5C-634F67E72068}">
      <dgm:prSet/>
      <dgm:spPr/>
    </dgm:pt>
    <dgm:pt modelId="{0FC6F151-C98D-47F5-A40D-9D7873AB24FB}" type="sibTrans" cxnId="{C0B36EF9-FF10-4662-9E5C-634F67E72068}">
      <dgm:prSet/>
      <dgm:spPr/>
    </dgm:pt>
    <dgm:pt modelId="{E229A178-479F-4C26-A469-D92622F4F355}">
      <dgm:prSet phldr="0"/>
      <dgm:spPr/>
      <dgm:t>
        <a:bodyPr/>
        <a:lstStyle/>
        <a:p>
          <a:pPr rtl="0"/>
          <a:r>
            <a:rPr lang="en-GB" sz="2000">
              <a:latin typeface="Arial Black"/>
              <a:cs typeface="Arial"/>
            </a:rPr>
            <a:t>Jan</a:t>
          </a:r>
          <a:r>
            <a:rPr lang="en-GB" sz="2000">
              <a:latin typeface="Arial Black"/>
              <a:ea typeface="Calibri"/>
              <a:cs typeface="Arial"/>
            </a:rPr>
            <a:t> 2029</a:t>
          </a:r>
        </a:p>
      </dgm:t>
    </dgm:pt>
    <dgm:pt modelId="{8C6F5F35-CDA2-4650-9E71-1E24B2017052}" type="parTrans" cxnId="{9ECE732B-F284-473E-A072-902E16BEDBAA}">
      <dgm:prSet/>
      <dgm:spPr/>
    </dgm:pt>
    <dgm:pt modelId="{35B1905C-4B65-49C7-B22B-C83221DD17C9}" type="sibTrans" cxnId="{9ECE732B-F284-473E-A072-902E16BEDBAA}">
      <dgm:prSet/>
      <dgm:spPr/>
    </dgm:pt>
    <dgm:pt modelId="{7D139A9A-3BF3-4136-833A-EF82F260B694}">
      <dgm:prSet phldr="0"/>
      <dgm:spPr/>
      <dgm:t>
        <a:bodyPr/>
        <a:lstStyle/>
        <a:p>
          <a:pPr rtl="0"/>
          <a:r>
            <a:rPr lang="en-GB" sz="2000">
              <a:latin typeface="Arial Black"/>
              <a:ea typeface="Calibri"/>
              <a:cs typeface="Calibri"/>
            </a:rPr>
            <a:t>September 2025</a:t>
          </a:r>
        </a:p>
      </dgm:t>
    </dgm:pt>
    <dgm:pt modelId="{67A90B58-EABD-4CD0-93D9-E2A413DED8EB}" type="parTrans" cxnId="{C6FE044C-47FE-4BFA-8738-C194840320AF}">
      <dgm:prSet/>
      <dgm:spPr/>
    </dgm:pt>
    <dgm:pt modelId="{8315B4E1-B627-4E9C-B78C-2189AADE91BB}" type="sibTrans" cxnId="{C6FE044C-47FE-4BFA-8738-C194840320AF}">
      <dgm:prSet/>
      <dgm:spPr/>
    </dgm:pt>
    <dgm:pt modelId="{5DBF1AEC-AD2B-404D-BD3D-A183C9AF86DE}">
      <dgm:prSet phldr="0"/>
      <dgm:spPr/>
      <dgm:t>
        <a:bodyPr/>
        <a:lstStyle/>
        <a:p>
          <a:pPr rtl="0"/>
          <a:r>
            <a:rPr lang="en-GB" sz="2000">
              <a:solidFill>
                <a:srgbClr val="444444"/>
              </a:solidFill>
              <a:latin typeface="Arial Black"/>
              <a:ea typeface="Calibri"/>
              <a:cs typeface="Calibri"/>
            </a:rPr>
            <a:t>August 2025</a:t>
          </a:r>
          <a:endParaRPr lang="en-US" sz="2000">
            <a:solidFill>
              <a:srgbClr val="444444"/>
            </a:solidFill>
            <a:latin typeface="Arial Black"/>
            <a:ea typeface="Calibri"/>
            <a:cs typeface="Calibri"/>
          </a:endParaRPr>
        </a:p>
      </dgm:t>
    </dgm:pt>
    <dgm:pt modelId="{FAD30188-A9CD-49AB-8120-00A82D90AD8C}" type="parTrans" cxnId="{E85BB48E-22A9-4457-AB03-2008F81E8660}">
      <dgm:prSet/>
      <dgm:spPr/>
    </dgm:pt>
    <dgm:pt modelId="{9132C553-8791-487D-A9EA-45B832042C6A}" type="sibTrans" cxnId="{E85BB48E-22A9-4457-AB03-2008F81E8660}">
      <dgm:prSet/>
      <dgm:spPr/>
    </dgm:pt>
    <dgm:pt modelId="{8F5B3E55-0136-4629-97B6-38171C0903A0}">
      <dgm:prSet phldr="0" custT="1"/>
      <dgm:spPr/>
      <dgm:t>
        <a:bodyPr/>
        <a:lstStyle/>
        <a:p>
          <a:pPr rtl="0"/>
          <a:r>
            <a:rPr lang="en-GB" sz="1100">
              <a:solidFill>
                <a:schemeClr val="bg1"/>
              </a:solidFill>
              <a:latin typeface="Arial Black"/>
              <a:ea typeface="Calibri"/>
              <a:cs typeface="Calibri"/>
            </a:rPr>
            <a:t>Orientation and induction</a:t>
          </a:r>
        </a:p>
      </dgm:t>
    </dgm:pt>
    <dgm:pt modelId="{08CF8D3A-7B07-406C-8663-0FBF80DE49B5}" type="parTrans" cxnId="{13FEEF55-06BF-43FA-BB1B-0796A7CBCB29}">
      <dgm:prSet/>
      <dgm:spPr/>
    </dgm:pt>
    <dgm:pt modelId="{8F11DC0F-691F-4D56-96C5-07669BF66BF6}" type="sibTrans" cxnId="{13FEEF55-06BF-43FA-BB1B-0796A7CBCB29}">
      <dgm:prSet/>
      <dgm:spPr/>
    </dgm:pt>
    <dgm:pt modelId="{FE0FAA55-844B-4C91-A7CC-A1593D96DC8F}">
      <dgm:prSet phldr="0"/>
      <dgm:spPr/>
      <dgm:t>
        <a:bodyPr/>
        <a:lstStyle/>
        <a:p>
          <a:r>
            <a:rPr lang="en-GB" sz="2000">
              <a:solidFill>
                <a:srgbClr val="444444"/>
              </a:solidFill>
              <a:latin typeface="Arial Black"/>
              <a:ea typeface="Calibri"/>
              <a:cs typeface="Calibri"/>
            </a:rPr>
            <a:t>September 2025</a:t>
          </a:r>
          <a:endParaRPr lang="en-US" sz="2000">
            <a:solidFill>
              <a:srgbClr val="444444"/>
            </a:solidFill>
            <a:ea typeface="Calibri"/>
            <a:cs typeface="Calibri"/>
          </a:endParaRPr>
        </a:p>
      </dgm:t>
    </dgm:pt>
    <dgm:pt modelId="{3F538DA8-E36A-49B9-88F3-5BC20530972A}" type="parTrans" cxnId="{C04DA182-25CE-42DA-9536-207A3D1F28BF}">
      <dgm:prSet/>
      <dgm:spPr/>
    </dgm:pt>
    <dgm:pt modelId="{314985EC-42E9-4D80-9576-E9BAA2E22B92}" type="sibTrans" cxnId="{C04DA182-25CE-42DA-9536-207A3D1F28BF}">
      <dgm:prSet/>
      <dgm:spPr/>
    </dgm:pt>
    <dgm:pt modelId="{632E99DE-7D61-46C9-B04D-ADAD34099B1C}">
      <dgm:prSet phldr="0"/>
      <dgm:spPr/>
      <dgm:t>
        <a:bodyPr/>
        <a:lstStyle/>
        <a:p>
          <a:pPr rtl="0"/>
          <a:r>
            <a:rPr lang="en-GB" sz="2000">
              <a:solidFill>
                <a:srgbClr val="000000"/>
              </a:solidFill>
              <a:latin typeface="Arial Black" panose="020B0A04020102020204"/>
              <a:ea typeface="Calibri"/>
              <a:cs typeface="Calibri"/>
            </a:rPr>
            <a:t>October 2025</a:t>
          </a:r>
        </a:p>
      </dgm:t>
    </dgm:pt>
    <dgm:pt modelId="{F7C60026-4711-40A4-914C-10787FC789EE}" type="parTrans" cxnId="{34067328-9579-4C0F-B367-24680B96BA95}">
      <dgm:prSet/>
      <dgm:spPr/>
    </dgm:pt>
    <dgm:pt modelId="{D8A0E4EC-4515-44E1-B867-6D7F1A08BE84}" type="sibTrans" cxnId="{34067328-9579-4C0F-B367-24680B96BA95}">
      <dgm:prSet/>
      <dgm:spPr/>
    </dgm:pt>
    <dgm:pt modelId="{0DF1F00D-AD14-43B3-8285-EBA3060796AA}">
      <dgm:prSet phldr="0"/>
      <dgm:spPr/>
      <dgm:t>
        <a:bodyPr/>
        <a:lstStyle/>
        <a:p>
          <a:pPr rtl="0"/>
          <a:r>
            <a:rPr lang="en-GB" sz="2000">
              <a:solidFill>
                <a:srgbClr val="000000"/>
              </a:solidFill>
              <a:latin typeface="Arial Black" panose="020B0A04020102020204"/>
              <a:cs typeface="Arial"/>
            </a:rPr>
            <a:t>December 2028</a:t>
          </a:r>
        </a:p>
      </dgm:t>
    </dgm:pt>
    <dgm:pt modelId="{D00C46D4-15E8-4CE0-ADE0-F643E4CD7CD1}" type="parTrans" cxnId="{AA5FA0E8-C655-4533-B6EF-773FC94F4FE8}">
      <dgm:prSet/>
      <dgm:spPr/>
    </dgm:pt>
    <dgm:pt modelId="{CE50D2AC-2955-42F5-B8F1-73D180FD202C}" type="sibTrans" cxnId="{AA5FA0E8-C655-4533-B6EF-773FC94F4FE8}">
      <dgm:prSet/>
      <dgm:spPr/>
    </dgm:pt>
    <dgm:pt modelId="{AE42034F-603A-489E-9380-8076FE19E4F7}" type="pres">
      <dgm:prSet presAssocID="{DBC9C250-C430-40C5-9E5E-8C473AE5711C}" presName="Name0" presStyleCnt="0">
        <dgm:presLayoutVars>
          <dgm:dir/>
          <dgm:animLvl val="lvl"/>
          <dgm:resizeHandles val="exact"/>
        </dgm:presLayoutVars>
      </dgm:prSet>
      <dgm:spPr/>
    </dgm:pt>
    <dgm:pt modelId="{FA4FE6B9-B5E4-4481-AF1C-4DAA13026FCD}" type="pres">
      <dgm:prSet presAssocID="{DBC9C250-C430-40C5-9E5E-8C473AE5711C}" presName="tSp" presStyleCnt="0"/>
      <dgm:spPr/>
    </dgm:pt>
    <dgm:pt modelId="{F36AF7E3-3C92-4251-B026-9077F9A46484}" type="pres">
      <dgm:prSet presAssocID="{DBC9C250-C430-40C5-9E5E-8C473AE5711C}" presName="bSp" presStyleCnt="0"/>
      <dgm:spPr/>
    </dgm:pt>
    <dgm:pt modelId="{EB4ABCFC-0C71-43B4-BE79-7CB8A778D053}" type="pres">
      <dgm:prSet presAssocID="{DBC9C250-C430-40C5-9E5E-8C473AE5711C}" presName="process" presStyleCnt="0"/>
      <dgm:spPr/>
    </dgm:pt>
    <dgm:pt modelId="{FA3AA151-F6C1-433B-9D3B-9D3F9D467286}" type="pres">
      <dgm:prSet presAssocID="{ED522A43-1463-4648-A2F1-B298ACBEF82D}" presName="composite1" presStyleCnt="0"/>
      <dgm:spPr/>
    </dgm:pt>
    <dgm:pt modelId="{B715974F-7016-4C75-9A21-D08A1DE16798}" type="pres">
      <dgm:prSet presAssocID="{ED522A43-1463-4648-A2F1-B298ACBEF82D}" presName="dummyNode1" presStyleLbl="node1" presStyleIdx="0" presStyleCnt="6"/>
      <dgm:spPr/>
    </dgm:pt>
    <dgm:pt modelId="{61F700ED-2297-4474-8539-3AFA3D7D3184}" type="pres">
      <dgm:prSet presAssocID="{ED522A43-1463-4648-A2F1-B298ACBEF82D}" presName="childNode1" presStyleLbl="bgAcc1" presStyleIdx="0" presStyleCnt="6">
        <dgm:presLayoutVars>
          <dgm:bulletEnabled val="1"/>
        </dgm:presLayoutVars>
      </dgm:prSet>
      <dgm:spPr/>
    </dgm:pt>
    <dgm:pt modelId="{853814F5-AFE6-4EDD-9980-A5D1662B8E9E}" type="pres">
      <dgm:prSet presAssocID="{ED522A43-1463-4648-A2F1-B298ACBEF82D}" presName="childNode1tx" presStyleLbl="bgAcc1" presStyleIdx="0" presStyleCnt="6">
        <dgm:presLayoutVars>
          <dgm:bulletEnabled val="1"/>
        </dgm:presLayoutVars>
      </dgm:prSet>
      <dgm:spPr/>
    </dgm:pt>
    <dgm:pt modelId="{BD12C84D-C0FD-4DF3-98BB-B5C2E14C84C4}" type="pres">
      <dgm:prSet presAssocID="{ED522A43-1463-4648-A2F1-B298ACBEF82D}" presName="parentNode1" presStyleLbl="node1" presStyleIdx="0" presStyleCnt="6">
        <dgm:presLayoutVars>
          <dgm:chMax val="1"/>
          <dgm:bulletEnabled val="1"/>
        </dgm:presLayoutVars>
      </dgm:prSet>
      <dgm:spPr/>
    </dgm:pt>
    <dgm:pt modelId="{3919CE8C-2E86-4EE0-A694-94B1D6B76BC4}" type="pres">
      <dgm:prSet presAssocID="{ED522A43-1463-4648-A2F1-B298ACBEF82D}" presName="connSite1" presStyleCnt="0"/>
      <dgm:spPr/>
    </dgm:pt>
    <dgm:pt modelId="{4E900850-36E3-4561-A707-8FA9A760B1D7}" type="pres">
      <dgm:prSet presAssocID="{238AF4E7-37E6-4649-B1B2-ABD93B525211}" presName="Name9" presStyleLbl="sibTrans2D1" presStyleIdx="0" presStyleCnt="5"/>
      <dgm:spPr/>
    </dgm:pt>
    <dgm:pt modelId="{E6EC8355-6CFC-4B86-87DA-DBB4C08FE756}" type="pres">
      <dgm:prSet presAssocID="{8F5B3E55-0136-4629-97B6-38171C0903A0}" presName="composite2" presStyleCnt="0"/>
      <dgm:spPr/>
    </dgm:pt>
    <dgm:pt modelId="{79C64FA0-4523-46C8-9D48-43E9AE95585B}" type="pres">
      <dgm:prSet presAssocID="{8F5B3E55-0136-4629-97B6-38171C0903A0}" presName="dummyNode2" presStyleLbl="node1" presStyleIdx="0" presStyleCnt="6"/>
      <dgm:spPr/>
    </dgm:pt>
    <dgm:pt modelId="{AD1C4645-3992-4259-B45F-77D11B5A3E2D}" type="pres">
      <dgm:prSet presAssocID="{8F5B3E55-0136-4629-97B6-38171C0903A0}" presName="childNode2" presStyleLbl="bgAcc1" presStyleIdx="1" presStyleCnt="6">
        <dgm:presLayoutVars>
          <dgm:bulletEnabled val="1"/>
        </dgm:presLayoutVars>
      </dgm:prSet>
      <dgm:spPr/>
    </dgm:pt>
    <dgm:pt modelId="{F72CD433-3BF4-492C-B1A9-6DA291565304}" type="pres">
      <dgm:prSet presAssocID="{8F5B3E55-0136-4629-97B6-38171C0903A0}" presName="childNode2tx" presStyleLbl="bgAcc1" presStyleIdx="1" presStyleCnt="6">
        <dgm:presLayoutVars>
          <dgm:bulletEnabled val="1"/>
        </dgm:presLayoutVars>
      </dgm:prSet>
      <dgm:spPr/>
    </dgm:pt>
    <dgm:pt modelId="{96832097-F3B8-47C2-B006-C1943B1134BA}" type="pres">
      <dgm:prSet presAssocID="{8F5B3E55-0136-4629-97B6-38171C0903A0}" presName="parentNode2" presStyleLbl="node1" presStyleIdx="1" presStyleCnt="6">
        <dgm:presLayoutVars>
          <dgm:chMax val="0"/>
          <dgm:bulletEnabled val="1"/>
        </dgm:presLayoutVars>
      </dgm:prSet>
      <dgm:spPr/>
    </dgm:pt>
    <dgm:pt modelId="{1447CA98-55E6-4018-98B1-202251C4974E}" type="pres">
      <dgm:prSet presAssocID="{8F5B3E55-0136-4629-97B6-38171C0903A0}" presName="connSite2" presStyleCnt="0"/>
      <dgm:spPr/>
    </dgm:pt>
    <dgm:pt modelId="{47A15475-D9A5-409A-A450-2952E0C2BEB9}" type="pres">
      <dgm:prSet presAssocID="{8F11DC0F-691F-4D56-96C5-07669BF66BF6}" presName="Name18" presStyleLbl="sibTrans2D1" presStyleIdx="1" presStyleCnt="5"/>
      <dgm:spPr/>
    </dgm:pt>
    <dgm:pt modelId="{0A6B89EF-9E77-412F-8669-8831C09292D4}" type="pres">
      <dgm:prSet presAssocID="{9CE659DD-7648-41EA-9A5E-3D0700B33478}" presName="composite1" presStyleCnt="0"/>
      <dgm:spPr/>
    </dgm:pt>
    <dgm:pt modelId="{0B448BA8-D93D-49C2-B5F3-987A2D93F0F2}" type="pres">
      <dgm:prSet presAssocID="{9CE659DD-7648-41EA-9A5E-3D0700B33478}" presName="dummyNode1" presStyleLbl="node1" presStyleIdx="1" presStyleCnt="6"/>
      <dgm:spPr/>
    </dgm:pt>
    <dgm:pt modelId="{79D1B0DB-4C66-440A-BAD2-5D341B7FC402}" type="pres">
      <dgm:prSet presAssocID="{9CE659DD-7648-41EA-9A5E-3D0700B33478}" presName="childNode1" presStyleLbl="bgAcc1" presStyleIdx="2" presStyleCnt="6">
        <dgm:presLayoutVars>
          <dgm:bulletEnabled val="1"/>
        </dgm:presLayoutVars>
      </dgm:prSet>
      <dgm:spPr/>
    </dgm:pt>
    <dgm:pt modelId="{62148CD3-21B2-44C4-BFF9-E833C7731428}" type="pres">
      <dgm:prSet presAssocID="{9CE659DD-7648-41EA-9A5E-3D0700B33478}" presName="childNode1tx" presStyleLbl="bgAcc1" presStyleIdx="2" presStyleCnt="6">
        <dgm:presLayoutVars>
          <dgm:bulletEnabled val="1"/>
        </dgm:presLayoutVars>
      </dgm:prSet>
      <dgm:spPr/>
    </dgm:pt>
    <dgm:pt modelId="{29FF089F-43B4-4CAE-9C8E-2A2616BA4414}" type="pres">
      <dgm:prSet presAssocID="{9CE659DD-7648-41EA-9A5E-3D0700B33478}" presName="parentNode1" presStyleLbl="node1" presStyleIdx="2" presStyleCnt="6">
        <dgm:presLayoutVars>
          <dgm:chMax val="1"/>
          <dgm:bulletEnabled val="1"/>
        </dgm:presLayoutVars>
      </dgm:prSet>
      <dgm:spPr/>
    </dgm:pt>
    <dgm:pt modelId="{CEFF81EA-B0D2-45AC-8481-0519E659DEF7}" type="pres">
      <dgm:prSet presAssocID="{9CE659DD-7648-41EA-9A5E-3D0700B33478}" presName="connSite1" presStyleCnt="0"/>
      <dgm:spPr/>
    </dgm:pt>
    <dgm:pt modelId="{9D389140-95BE-43A4-93F9-1CB9BED3DEC3}" type="pres">
      <dgm:prSet presAssocID="{B51E0792-38A6-4DA4-97CC-306A5C535912}" presName="Name9" presStyleLbl="sibTrans2D1" presStyleIdx="2" presStyleCnt="5"/>
      <dgm:spPr/>
    </dgm:pt>
    <dgm:pt modelId="{6E74D5D5-F222-419F-8AC3-A4F4CAA3803F}" type="pres">
      <dgm:prSet presAssocID="{975DE71F-97FE-4A34-A0AE-B1564D72785B}" presName="composite2" presStyleCnt="0"/>
      <dgm:spPr/>
    </dgm:pt>
    <dgm:pt modelId="{80521B4A-770B-4F6F-BEFA-BC977F0E2325}" type="pres">
      <dgm:prSet presAssocID="{975DE71F-97FE-4A34-A0AE-B1564D72785B}" presName="dummyNode2" presStyleLbl="node1" presStyleIdx="2" presStyleCnt="6"/>
      <dgm:spPr/>
    </dgm:pt>
    <dgm:pt modelId="{0CA640D2-D6C3-4F6A-9587-4D4284A7F138}" type="pres">
      <dgm:prSet presAssocID="{975DE71F-97FE-4A34-A0AE-B1564D72785B}" presName="childNode2" presStyleLbl="bgAcc1" presStyleIdx="3" presStyleCnt="6">
        <dgm:presLayoutVars>
          <dgm:bulletEnabled val="1"/>
        </dgm:presLayoutVars>
      </dgm:prSet>
      <dgm:spPr/>
    </dgm:pt>
    <dgm:pt modelId="{C2EA55F5-ED84-4F0F-855B-AF3ADB898D84}" type="pres">
      <dgm:prSet presAssocID="{975DE71F-97FE-4A34-A0AE-B1564D72785B}" presName="childNode2tx" presStyleLbl="bgAcc1" presStyleIdx="3" presStyleCnt="6">
        <dgm:presLayoutVars>
          <dgm:bulletEnabled val="1"/>
        </dgm:presLayoutVars>
      </dgm:prSet>
      <dgm:spPr/>
    </dgm:pt>
    <dgm:pt modelId="{F5BCED18-1E07-423A-B262-88B635AA0E27}" type="pres">
      <dgm:prSet presAssocID="{975DE71F-97FE-4A34-A0AE-B1564D72785B}" presName="parentNode2" presStyleLbl="node1" presStyleIdx="3" presStyleCnt="6">
        <dgm:presLayoutVars>
          <dgm:chMax val="0"/>
          <dgm:bulletEnabled val="1"/>
        </dgm:presLayoutVars>
      </dgm:prSet>
      <dgm:spPr/>
    </dgm:pt>
    <dgm:pt modelId="{DF7329FE-7A84-411A-81B2-11E08AA838E7}" type="pres">
      <dgm:prSet presAssocID="{975DE71F-97FE-4A34-A0AE-B1564D72785B}" presName="connSite2" presStyleCnt="0"/>
      <dgm:spPr/>
    </dgm:pt>
    <dgm:pt modelId="{6C9AFB1D-5D61-4A2C-8483-EE3D65B5A715}" type="pres">
      <dgm:prSet presAssocID="{58800BF1-357A-4F3B-8377-5AC0CA049F14}" presName="Name18" presStyleLbl="sibTrans2D1" presStyleIdx="3" presStyleCnt="5"/>
      <dgm:spPr/>
    </dgm:pt>
    <dgm:pt modelId="{BC07D47D-AF34-43C6-8342-F64C989748AA}" type="pres">
      <dgm:prSet presAssocID="{B9A3E8F6-11B5-402F-B1A6-C590ACC15750}" presName="composite1" presStyleCnt="0"/>
      <dgm:spPr/>
    </dgm:pt>
    <dgm:pt modelId="{F88CF64B-0C3A-47C3-BF8C-05E07880B6F4}" type="pres">
      <dgm:prSet presAssocID="{B9A3E8F6-11B5-402F-B1A6-C590ACC15750}" presName="dummyNode1" presStyleLbl="node1" presStyleIdx="3" presStyleCnt="6"/>
      <dgm:spPr/>
    </dgm:pt>
    <dgm:pt modelId="{026EEE66-068F-4AC5-8054-88BC851AA108}" type="pres">
      <dgm:prSet presAssocID="{B9A3E8F6-11B5-402F-B1A6-C590ACC15750}" presName="childNode1" presStyleLbl="bgAcc1" presStyleIdx="4" presStyleCnt="6">
        <dgm:presLayoutVars>
          <dgm:bulletEnabled val="1"/>
        </dgm:presLayoutVars>
      </dgm:prSet>
      <dgm:spPr/>
    </dgm:pt>
    <dgm:pt modelId="{EA419AD4-F882-49B5-88DD-6C739E784E16}" type="pres">
      <dgm:prSet presAssocID="{B9A3E8F6-11B5-402F-B1A6-C590ACC15750}" presName="childNode1tx" presStyleLbl="bgAcc1" presStyleIdx="4" presStyleCnt="6">
        <dgm:presLayoutVars>
          <dgm:bulletEnabled val="1"/>
        </dgm:presLayoutVars>
      </dgm:prSet>
      <dgm:spPr/>
    </dgm:pt>
    <dgm:pt modelId="{EE757CF9-D57E-4DF4-863E-30BA835E64EB}" type="pres">
      <dgm:prSet presAssocID="{B9A3E8F6-11B5-402F-B1A6-C590ACC15750}" presName="parentNode1" presStyleLbl="node1" presStyleIdx="4" presStyleCnt="6">
        <dgm:presLayoutVars>
          <dgm:chMax val="1"/>
          <dgm:bulletEnabled val="1"/>
        </dgm:presLayoutVars>
      </dgm:prSet>
      <dgm:spPr/>
    </dgm:pt>
    <dgm:pt modelId="{E09A7E91-5687-4AB9-8653-561C69DC40F0}" type="pres">
      <dgm:prSet presAssocID="{B9A3E8F6-11B5-402F-B1A6-C590ACC15750}" presName="connSite1" presStyleCnt="0"/>
      <dgm:spPr/>
    </dgm:pt>
    <dgm:pt modelId="{E9A970DA-4EEB-4412-BBDF-17B931FB6590}" type="pres">
      <dgm:prSet presAssocID="{8EC084D7-06F4-46E7-AB76-3DC9112D8355}" presName="Name9" presStyleLbl="sibTrans2D1" presStyleIdx="4" presStyleCnt="5"/>
      <dgm:spPr/>
    </dgm:pt>
    <dgm:pt modelId="{11A63C95-8DE8-401E-9607-7B787AA9A907}" type="pres">
      <dgm:prSet presAssocID="{7223E981-6AA7-4E68-AA0D-2FA1C586A8E5}" presName="composite2" presStyleCnt="0"/>
      <dgm:spPr/>
    </dgm:pt>
    <dgm:pt modelId="{BBD933B9-D3E1-4203-B34D-9CB0FC496E15}" type="pres">
      <dgm:prSet presAssocID="{7223E981-6AA7-4E68-AA0D-2FA1C586A8E5}" presName="dummyNode2" presStyleLbl="node1" presStyleIdx="4" presStyleCnt="6"/>
      <dgm:spPr/>
    </dgm:pt>
    <dgm:pt modelId="{239A865B-42E0-4B16-A344-DAB39B953A61}" type="pres">
      <dgm:prSet presAssocID="{7223E981-6AA7-4E68-AA0D-2FA1C586A8E5}" presName="childNode2" presStyleLbl="bgAcc1" presStyleIdx="5" presStyleCnt="6">
        <dgm:presLayoutVars>
          <dgm:bulletEnabled val="1"/>
        </dgm:presLayoutVars>
      </dgm:prSet>
      <dgm:spPr/>
    </dgm:pt>
    <dgm:pt modelId="{AE58FE82-1EBD-4785-9501-D7C1190B1AB6}" type="pres">
      <dgm:prSet presAssocID="{7223E981-6AA7-4E68-AA0D-2FA1C586A8E5}" presName="childNode2tx" presStyleLbl="bgAcc1" presStyleIdx="5" presStyleCnt="6">
        <dgm:presLayoutVars>
          <dgm:bulletEnabled val="1"/>
        </dgm:presLayoutVars>
      </dgm:prSet>
      <dgm:spPr/>
    </dgm:pt>
    <dgm:pt modelId="{4A40496B-B876-40DF-8F10-A19DAE5B7EED}" type="pres">
      <dgm:prSet presAssocID="{7223E981-6AA7-4E68-AA0D-2FA1C586A8E5}" presName="parentNode2" presStyleLbl="node1" presStyleIdx="5" presStyleCnt="6">
        <dgm:presLayoutVars>
          <dgm:chMax val="0"/>
          <dgm:bulletEnabled val="1"/>
        </dgm:presLayoutVars>
      </dgm:prSet>
      <dgm:spPr/>
    </dgm:pt>
    <dgm:pt modelId="{134092C0-5D9C-4106-8FB7-B9E81EDFA3BB}" type="pres">
      <dgm:prSet presAssocID="{7223E981-6AA7-4E68-AA0D-2FA1C586A8E5}" presName="connSite2" presStyleCnt="0"/>
      <dgm:spPr/>
    </dgm:pt>
  </dgm:ptLst>
  <dgm:cxnLst>
    <dgm:cxn modelId="{3307DF00-B9F6-4918-AAAB-EC82E663F322}" type="presOf" srcId="{8F11DC0F-691F-4D56-96C5-07669BF66BF6}" destId="{47A15475-D9A5-409A-A450-2952E0C2BEB9}" srcOrd="0" destOrd="0" presId="urn:microsoft.com/office/officeart/2005/8/layout/hProcess4"/>
    <dgm:cxn modelId="{77A94713-5D0B-4D47-8017-846FDCDD9B82}" type="presOf" srcId="{B9A3E8F6-11B5-402F-B1A6-C590ACC15750}" destId="{EE757CF9-D57E-4DF4-863E-30BA835E64EB}" srcOrd="0" destOrd="0" presId="urn:microsoft.com/office/officeart/2005/8/layout/hProcess4"/>
    <dgm:cxn modelId="{CB74391A-2F26-49AB-9238-541A550125B2}" srcId="{DBC9C250-C430-40C5-9E5E-8C473AE5711C}" destId="{975DE71F-97FE-4A34-A0AE-B1564D72785B}" srcOrd="3" destOrd="0" parTransId="{2A71CE0F-A024-4AD9-807E-D854B26FE4A8}" sibTransId="{58800BF1-357A-4F3B-8377-5AC0CA049F14}"/>
    <dgm:cxn modelId="{0DB9DC1B-6A11-4FA4-8850-4CDDCD8CB266}" type="presOf" srcId="{E229A178-479F-4C26-A469-D92622F4F355}" destId="{0CA640D2-D6C3-4F6A-9587-4D4284A7F138}" srcOrd="0" destOrd="0" presId="urn:microsoft.com/office/officeart/2005/8/layout/hProcess4"/>
    <dgm:cxn modelId="{3A16C91D-9556-458D-9378-7FA2BD0B313F}" type="presOf" srcId="{0DF1F00D-AD14-43B3-8285-EBA3060796AA}" destId="{79D1B0DB-4C66-440A-BAD2-5D341B7FC402}" srcOrd="0" destOrd="1" presId="urn:microsoft.com/office/officeart/2005/8/layout/hProcess4"/>
    <dgm:cxn modelId="{D6495B21-4296-4414-A65A-92290EBE81B4}" type="presOf" srcId="{632E99DE-7D61-46C9-B04D-ADAD34099B1C}" destId="{F72CD433-3BF4-492C-B1A9-6DA291565304}" srcOrd="1" destOrd="1" presId="urn:microsoft.com/office/officeart/2005/8/layout/hProcess4"/>
    <dgm:cxn modelId="{24BFC623-4642-4B94-9009-0064A55F140D}" type="presOf" srcId="{95E028A2-3BFD-418D-8073-5BCA56613A68}" destId="{026EEE66-068F-4AC5-8054-88BC851AA108}" srcOrd="0" destOrd="0" presId="urn:microsoft.com/office/officeart/2005/8/layout/hProcess4"/>
    <dgm:cxn modelId="{34067328-9579-4C0F-B367-24680B96BA95}" srcId="{8F5B3E55-0136-4629-97B6-38171C0903A0}" destId="{632E99DE-7D61-46C9-B04D-ADAD34099B1C}" srcOrd="1" destOrd="0" parTransId="{F7C60026-4711-40A4-914C-10787FC789EE}" sibTransId="{D8A0E4EC-4515-44E1-B867-6D7F1A08BE84}"/>
    <dgm:cxn modelId="{FF2B8D29-28E3-473C-9EE0-CE558AED7EA3}" type="presOf" srcId="{B9B5333D-D4BB-401B-BD97-EAEAFC22645E}" destId="{79D1B0DB-4C66-440A-BAD2-5D341B7FC402}" srcOrd="0" destOrd="0" presId="urn:microsoft.com/office/officeart/2005/8/layout/hProcess4"/>
    <dgm:cxn modelId="{9ECE732B-F284-473E-A072-902E16BEDBAA}" srcId="{975DE71F-97FE-4A34-A0AE-B1564D72785B}" destId="{E229A178-479F-4C26-A469-D92622F4F355}" srcOrd="0" destOrd="0" parTransId="{8C6F5F35-CDA2-4650-9E71-1E24B2017052}" sibTransId="{35B1905C-4B65-49C7-B22B-C83221DD17C9}"/>
    <dgm:cxn modelId="{2508653C-D3CD-4A5C-9049-FF3CCC4B6BBF}" type="presOf" srcId="{B51E0792-38A6-4DA4-97CC-306A5C535912}" destId="{9D389140-95BE-43A4-93F9-1CB9BED3DEC3}" srcOrd="0" destOrd="0" presId="urn:microsoft.com/office/officeart/2005/8/layout/hProcess4"/>
    <dgm:cxn modelId="{531FB03C-DFAA-4118-983D-E5758C33B9CC}" type="presOf" srcId="{95E028A2-3BFD-418D-8073-5BCA56613A68}" destId="{EA419AD4-F882-49B5-88DD-6C739E784E16}" srcOrd="1" destOrd="0" presId="urn:microsoft.com/office/officeart/2005/8/layout/hProcess4"/>
    <dgm:cxn modelId="{9462D83E-83D8-442F-99C0-CDAE26D8BD5E}" type="presOf" srcId="{0DF1F00D-AD14-43B3-8285-EBA3060796AA}" destId="{62148CD3-21B2-44C4-BFF9-E833C7731428}" srcOrd="1" destOrd="1" presId="urn:microsoft.com/office/officeart/2005/8/layout/hProcess4"/>
    <dgm:cxn modelId="{FA04F760-E724-4E71-A7E5-9F90A479027B}" type="presOf" srcId="{5DBF1AEC-AD2B-404D-BD3D-A183C9AF86DE}" destId="{853814F5-AFE6-4EDD-9980-A5D1662B8E9E}" srcOrd="1" destOrd="0" presId="urn:microsoft.com/office/officeart/2005/8/layout/hProcess4"/>
    <dgm:cxn modelId="{E5472464-048F-4AFE-BD0A-45222DD41324}" type="presOf" srcId="{8EC084D7-06F4-46E7-AB76-3DC9112D8355}" destId="{E9A970DA-4EEB-4412-BBDF-17B931FB6590}" srcOrd="0" destOrd="0" presId="urn:microsoft.com/office/officeart/2005/8/layout/hProcess4"/>
    <dgm:cxn modelId="{D45F3168-8B68-4DB8-92EA-C0DF2AAB0E7E}" type="presOf" srcId="{632E99DE-7D61-46C9-B04D-ADAD34099B1C}" destId="{AD1C4645-3992-4259-B45F-77D11B5A3E2D}" srcOrd="0" destOrd="1" presId="urn:microsoft.com/office/officeart/2005/8/layout/hProcess4"/>
    <dgm:cxn modelId="{47C7B84A-F84D-4D71-848A-1197C30ACB49}" srcId="{DBC9C250-C430-40C5-9E5E-8C473AE5711C}" destId="{9CE659DD-7648-41EA-9A5E-3D0700B33478}" srcOrd="2" destOrd="0" parTransId="{F6F03769-B982-47F1-91D2-87151DAEC15A}" sibTransId="{B51E0792-38A6-4DA4-97CC-306A5C535912}"/>
    <dgm:cxn modelId="{8F81FB4B-28CB-4BED-9FEF-31F70E51EF0B}" srcId="{DBC9C250-C430-40C5-9E5E-8C473AE5711C}" destId="{B9A3E8F6-11B5-402F-B1A6-C590ACC15750}" srcOrd="4" destOrd="0" parTransId="{9EC849C1-D692-4EA6-B567-214B1BCEDEB8}" sibTransId="{8EC084D7-06F4-46E7-AB76-3DC9112D8355}"/>
    <dgm:cxn modelId="{C6FE044C-47FE-4BFA-8738-C194840320AF}" srcId="{8F5B3E55-0136-4629-97B6-38171C0903A0}" destId="{7D139A9A-3BF3-4136-833A-EF82F260B694}" srcOrd="0" destOrd="0" parTransId="{67A90B58-EABD-4CD0-93D9-E2A413DED8EB}" sibTransId="{8315B4E1-B627-4E9C-B78C-2189AADE91BB}"/>
    <dgm:cxn modelId="{2C2E514E-DC5C-4947-B404-09BC720C83E9}" type="presOf" srcId="{7D139A9A-3BF3-4136-833A-EF82F260B694}" destId="{AD1C4645-3992-4259-B45F-77D11B5A3E2D}" srcOrd="0" destOrd="0" presId="urn:microsoft.com/office/officeart/2005/8/layout/hProcess4"/>
    <dgm:cxn modelId="{13FEEF55-06BF-43FA-BB1B-0796A7CBCB29}" srcId="{DBC9C250-C430-40C5-9E5E-8C473AE5711C}" destId="{8F5B3E55-0136-4629-97B6-38171C0903A0}" srcOrd="1" destOrd="0" parTransId="{08CF8D3A-7B07-406C-8663-0FBF80DE49B5}" sibTransId="{8F11DC0F-691F-4D56-96C5-07669BF66BF6}"/>
    <dgm:cxn modelId="{7C7F255A-DB9F-4A76-ADC8-FEC0313AAD5C}" type="presOf" srcId="{238AF4E7-37E6-4649-B1B2-ABD93B525211}" destId="{4E900850-36E3-4561-A707-8FA9A760B1D7}" srcOrd="0" destOrd="0" presId="urn:microsoft.com/office/officeart/2005/8/layout/hProcess4"/>
    <dgm:cxn modelId="{ABC8D07C-D0DD-4895-85D3-8704D70ECD23}" srcId="{B9A3E8F6-11B5-402F-B1A6-C590ACC15750}" destId="{95E028A2-3BFD-418D-8073-5BCA56613A68}" srcOrd="0" destOrd="0" parTransId="{4C07E57D-D0A7-4575-9E0F-9537E3ECB864}" sibTransId="{65CE3864-3071-4996-8147-AB402E8094BE}"/>
    <dgm:cxn modelId="{C04DA182-25CE-42DA-9536-207A3D1F28BF}" srcId="{ED522A43-1463-4648-A2F1-B298ACBEF82D}" destId="{FE0FAA55-844B-4C91-A7CC-A1593D96DC8F}" srcOrd="1" destOrd="0" parTransId="{3F538DA8-E36A-49B9-88F3-5BC20530972A}" sibTransId="{314985EC-42E9-4D80-9576-E9BAA2E22B92}"/>
    <dgm:cxn modelId="{1CA96288-4DD9-4E84-AAC8-62AB1A0977A2}" srcId="{DBC9C250-C430-40C5-9E5E-8C473AE5711C}" destId="{7223E981-6AA7-4E68-AA0D-2FA1C586A8E5}" srcOrd="5" destOrd="0" parTransId="{03EF6685-3E76-452C-99B8-F2553E7DB852}" sibTransId="{3E27DEC5-DE93-4681-ABED-7CD2741D92F2}"/>
    <dgm:cxn modelId="{3D85538B-E697-44D2-BC56-C3F4828A4E94}" type="presOf" srcId="{975DE71F-97FE-4A34-A0AE-B1564D72785B}" destId="{F5BCED18-1E07-423A-B262-88B635AA0E27}" srcOrd="0" destOrd="0" presId="urn:microsoft.com/office/officeart/2005/8/layout/hProcess4"/>
    <dgm:cxn modelId="{E85BB48E-22A9-4457-AB03-2008F81E8660}" srcId="{ED522A43-1463-4648-A2F1-B298ACBEF82D}" destId="{5DBF1AEC-AD2B-404D-BD3D-A183C9AF86DE}" srcOrd="0" destOrd="0" parTransId="{FAD30188-A9CD-49AB-8120-00A82D90AD8C}" sibTransId="{9132C553-8791-487D-A9EA-45B832042C6A}"/>
    <dgm:cxn modelId="{9855F394-46B5-4125-B83F-243E7483DC76}" type="presOf" srcId="{ED522A43-1463-4648-A2F1-B298ACBEF82D}" destId="{BD12C84D-C0FD-4DF3-98BB-B5C2E14C84C4}" srcOrd="0" destOrd="0" presId="urn:microsoft.com/office/officeart/2005/8/layout/hProcess4"/>
    <dgm:cxn modelId="{9B53319F-5E6C-4703-A087-8219A6B78145}" srcId="{DBC9C250-C430-40C5-9E5E-8C473AE5711C}" destId="{ED522A43-1463-4648-A2F1-B298ACBEF82D}" srcOrd="0" destOrd="0" parTransId="{DF541A74-1ED6-4C1B-B519-DB7819241CD7}" sibTransId="{238AF4E7-37E6-4649-B1B2-ABD93B525211}"/>
    <dgm:cxn modelId="{545CDCA3-03B1-403A-97E8-BD03267192CF}" type="presOf" srcId="{E229A178-479F-4C26-A469-D92622F4F355}" destId="{C2EA55F5-ED84-4F0F-855B-AF3ADB898D84}" srcOrd="1" destOrd="0" presId="urn:microsoft.com/office/officeart/2005/8/layout/hProcess4"/>
    <dgm:cxn modelId="{1BD537B7-04F9-460F-BE35-3491632D23CD}" srcId="{7223E981-6AA7-4E68-AA0D-2FA1C586A8E5}" destId="{744CEF93-BF3B-483C-96F9-B23314D44237}" srcOrd="0" destOrd="0" parTransId="{A43DB862-68F0-4C40-ADDF-31BDC4B0BD09}" sibTransId="{50D13561-40DF-47E9-B764-89B1A0D54A97}"/>
    <dgm:cxn modelId="{3FA2B0BA-E4C1-4E57-A22A-271AFA4035E6}" type="presOf" srcId="{DBC9C250-C430-40C5-9E5E-8C473AE5711C}" destId="{AE42034F-603A-489E-9380-8076FE19E4F7}" srcOrd="0" destOrd="0" presId="urn:microsoft.com/office/officeart/2005/8/layout/hProcess4"/>
    <dgm:cxn modelId="{CE2257CE-9A94-4A78-BCFE-B435225B3BC0}" type="presOf" srcId="{9CE659DD-7648-41EA-9A5E-3D0700B33478}" destId="{29FF089F-43B4-4CAE-9C8E-2A2616BA4414}" srcOrd="0" destOrd="0" presId="urn:microsoft.com/office/officeart/2005/8/layout/hProcess4"/>
    <dgm:cxn modelId="{5418A6D4-18A4-4F0D-80B5-905CA3E8A90D}" type="presOf" srcId="{744CEF93-BF3B-483C-96F9-B23314D44237}" destId="{AE58FE82-1EBD-4785-9501-D7C1190B1AB6}" srcOrd="1" destOrd="0" presId="urn:microsoft.com/office/officeart/2005/8/layout/hProcess4"/>
    <dgm:cxn modelId="{F98CE7DB-1ED2-4B16-99DC-0FDCF791A6C8}" type="presOf" srcId="{5DBF1AEC-AD2B-404D-BD3D-A183C9AF86DE}" destId="{61F700ED-2297-4474-8539-3AFA3D7D3184}" srcOrd="0" destOrd="0" presId="urn:microsoft.com/office/officeart/2005/8/layout/hProcess4"/>
    <dgm:cxn modelId="{B9A968DE-561F-4FA8-94F5-FB1D4D2470B4}" type="presOf" srcId="{744CEF93-BF3B-483C-96F9-B23314D44237}" destId="{239A865B-42E0-4B16-A344-DAB39B953A61}" srcOrd="0" destOrd="0" presId="urn:microsoft.com/office/officeart/2005/8/layout/hProcess4"/>
    <dgm:cxn modelId="{55A8F3E1-E2FC-4C2E-BEFD-4CF3C9781B95}" type="presOf" srcId="{FE0FAA55-844B-4C91-A7CC-A1593D96DC8F}" destId="{61F700ED-2297-4474-8539-3AFA3D7D3184}" srcOrd="0" destOrd="1" presId="urn:microsoft.com/office/officeart/2005/8/layout/hProcess4"/>
    <dgm:cxn modelId="{D3F8B2E2-2983-451C-A943-F85F605D7E9E}" type="presOf" srcId="{8F5B3E55-0136-4629-97B6-38171C0903A0}" destId="{96832097-F3B8-47C2-B006-C1943B1134BA}" srcOrd="0" destOrd="0" presId="urn:microsoft.com/office/officeart/2005/8/layout/hProcess4"/>
    <dgm:cxn modelId="{9087E8E5-BE27-45A6-97D4-925830279FF0}" type="presOf" srcId="{FE0FAA55-844B-4C91-A7CC-A1593D96DC8F}" destId="{853814F5-AFE6-4EDD-9980-A5D1662B8E9E}" srcOrd="1" destOrd="1" presId="urn:microsoft.com/office/officeart/2005/8/layout/hProcess4"/>
    <dgm:cxn modelId="{AA5FA0E8-C655-4533-B6EF-773FC94F4FE8}" srcId="{9CE659DD-7648-41EA-9A5E-3D0700B33478}" destId="{0DF1F00D-AD14-43B3-8285-EBA3060796AA}" srcOrd="1" destOrd="0" parTransId="{D00C46D4-15E8-4CE0-ADE0-F643E4CD7CD1}" sibTransId="{CE50D2AC-2955-42F5-B8F1-73D180FD202C}"/>
    <dgm:cxn modelId="{7CD2BDED-CDCD-4010-8EEA-751DBDA1F631}" type="presOf" srcId="{58800BF1-357A-4F3B-8377-5AC0CA049F14}" destId="{6C9AFB1D-5D61-4A2C-8483-EE3D65B5A715}" srcOrd="0" destOrd="0" presId="urn:microsoft.com/office/officeart/2005/8/layout/hProcess4"/>
    <dgm:cxn modelId="{425EA7EE-B902-425E-9E4E-DB332BA0C7BA}" type="presOf" srcId="{7D139A9A-3BF3-4136-833A-EF82F260B694}" destId="{F72CD433-3BF4-492C-B1A9-6DA291565304}" srcOrd="1" destOrd="0" presId="urn:microsoft.com/office/officeart/2005/8/layout/hProcess4"/>
    <dgm:cxn modelId="{00583CEF-2814-4D34-B88E-715DE557C822}" type="presOf" srcId="{7223E981-6AA7-4E68-AA0D-2FA1C586A8E5}" destId="{4A40496B-B876-40DF-8F10-A19DAE5B7EED}" srcOrd="0" destOrd="0" presId="urn:microsoft.com/office/officeart/2005/8/layout/hProcess4"/>
    <dgm:cxn modelId="{84CA84F1-20FB-4FD0-ADB0-A6AE7888CCDD}" type="presOf" srcId="{B9B5333D-D4BB-401B-BD97-EAEAFC22645E}" destId="{62148CD3-21B2-44C4-BFF9-E833C7731428}" srcOrd="1" destOrd="0" presId="urn:microsoft.com/office/officeart/2005/8/layout/hProcess4"/>
    <dgm:cxn modelId="{C0B36EF9-FF10-4662-9E5C-634F67E72068}" srcId="{9CE659DD-7648-41EA-9A5E-3D0700B33478}" destId="{B9B5333D-D4BB-401B-BD97-EAEAFC22645E}" srcOrd="0" destOrd="0" parTransId="{3BB91D3B-0929-4585-A450-CF9781F21236}" sibTransId="{0FC6F151-C98D-47F5-A40D-9D7873AB24FB}"/>
    <dgm:cxn modelId="{17F0B3FA-11DD-43DA-B88A-C184047F2D81}" type="presParOf" srcId="{AE42034F-603A-489E-9380-8076FE19E4F7}" destId="{FA4FE6B9-B5E4-4481-AF1C-4DAA13026FCD}" srcOrd="0" destOrd="0" presId="urn:microsoft.com/office/officeart/2005/8/layout/hProcess4"/>
    <dgm:cxn modelId="{317A40D5-D3A1-4ED3-BEA1-C935ABBBC5BE}" type="presParOf" srcId="{AE42034F-603A-489E-9380-8076FE19E4F7}" destId="{F36AF7E3-3C92-4251-B026-9077F9A46484}" srcOrd="1" destOrd="0" presId="urn:microsoft.com/office/officeart/2005/8/layout/hProcess4"/>
    <dgm:cxn modelId="{8FC9550E-643B-48C0-9D43-1DFFF19101EA}" type="presParOf" srcId="{AE42034F-603A-489E-9380-8076FE19E4F7}" destId="{EB4ABCFC-0C71-43B4-BE79-7CB8A778D053}" srcOrd="2" destOrd="0" presId="urn:microsoft.com/office/officeart/2005/8/layout/hProcess4"/>
    <dgm:cxn modelId="{850D724E-13B5-4D40-8258-37FFE0A61353}" type="presParOf" srcId="{EB4ABCFC-0C71-43B4-BE79-7CB8A778D053}" destId="{FA3AA151-F6C1-433B-9D3B-9D3F9D467286}" srcOrd="0" destOrd="0" presId="urn:microsoft.com/office/officeart/2005/8/layout/hProcess4"/>
    <dgm:cxn modelId="{DD3C1A85-D19B-4826-B6C2-FF91A18FA984}" type="presParOf" srcId="{FA3AA151-F6C1-433B-9D3B-9D3F9D467286}" destId="{B715974F-7016-4C75-9A21-D08A1DE16798}" srcOrd="0" destOrd="0" presId="urn:microsoft.com/office/officeart/2005/8/layout/hProcess4"/>
    <dgm:cxn modelId="{A7C95101-FF1F-43D0-AAC8-53ECE1AA02FA}" type="presParOf" srcId="{FA3AA151-F6C1-433B-9D3B-9D3F9D467286}" destId="{61F700ED-2297-4474-8539-3AFA3D7D3184}" srcOrd="1" destOrd="0" presId="urn:microsoft.com/office/officeart/2005/8/layout/hProcess4"/>
    <dgm:cxn modelId="{E710E697-A7E1-4AE9-B26F-5EF412C20799}" type="presParOf" srcId="{FA3AA151-F6C1-433B-9D3B-9D3F9D467286}" destId="{853814F5-AFE6-4EDD-9980-A5D1662B8E9E}" srcOrd="2" destOrd="0" presId="urn:microsoft.com/office/officeart/2005/8/layout/hProcess4"/>
    <dgm:cxn modelId="{E4C38262-EF51-4C7D-BC65-4C1CCC40D0A3}" type="presParOf" srcId="{FA3AA151-F6C1-433B-9D3B-9D3F9D467286}" destId="{BD12C84D-C0FD-4DF3-98BB-B5C2E14C84C4}" srcOrd="3" destOrd="0" presId="urn:microsoft.com/office/officeart/2005/8/layout/hProcess4"/>
    <dgm:cxn modelId="{4E40BAB9-FEA7-4222-A5AD-2AE8749BE842}" type="presParOf" srcId="{FA3AA151-F6C1-433B-9D3B-9D3F9D467286}" destId="{3919CE8C-2E86-4EE0-A694-94B1D6B76BC4}" srcOrd="4" destOrd="0" presId="urn:microsoft.com/office/officeart/2005/8/layout/hProcess4"/>
    <dgm:cxn modelId="{E1AAA6C2-49E8-42C4-9A88-DAC5C404D54A}" type="presParOf" srcId="{EB4ABCFC-0C71-43B4-BE79-7CB8A778D053}" destId="{4E900850-36E3-4561-A707-8FA9A760B1D7}" srcOrd="1" destOrd="0" presId="urn:microsoft.com/office/officeart/2005/8/layout/hProcess4"/>
    <dgm:cxn modelId="{B6C57BA5-60B7-4121-A82D-69FA6A762EEC}" type="presParOf" srcId="{EB4ABCFC-0C71-43B4-BE79-7CB8A778D053}" destId="{E6EC8355-6CFC-4B86-87DA-DBB4C08FE756}" srcOrd="2" destOrd="0" presId="urn:microsoft.com/office/officeart/2005/8/layout/hProcess4"/>
    <dgm:cxn modelId="{49FCD112-6494-4F23-884A-9944B3ED61B0}" type="presParOf" srcId="{E6EC8355-6CFC-4B86-87DA-DBB4C08FE756}" destId="{79C64FA0-4523-46C8-9D48-43E9AE95585B}" srcOrd="0" destOrd="0" presId="urn:microsoft.com/office/officeart/2005/8/layout/hProcess4"/>
    <dgm:cxn modelId="{8970D0B0-5868-43C3-8BC5-AA731ABD1C02}" type="presParOf" srcId="{E6EC8355-6CFC-4B86-87DA-DBB4C08FE756}" destId="{AD1C4645-3992-4259-B45F-77D11B5A3E2D}" srcOrd="1" destOrd="0" presId="urn:microsoft.com/office/officeart/2005/8/layout/hProcess4"/>
    <dgm:cxn modelId="{BE4FA9AD-4F51-4B42-A7CF-6DEA674ED6D9}" type="presParOf" srcId="{E6EC8355-6CFC-4B86-87DA-DBB4C08FE756}" destId="{F72CD433-3BF4-492C-B1A9-6DA291565304}" srcOrd="2" destOrd="0" presId="urn:microsoft.com/office/officeart/2005/8/layout/hProcess4"/>
    <dgm:cxn modelId="{CF34B444-31E3-45E3-833A-CEC09894C95D}" type="presParOf" srcId="{E6EC8355-6CFC-4B86-87DA-DBB4C08FE756}" destId="{96832097-F3B8-47C2-B006-C1943B1134BA}" srcOrd="3" destOrd="0" presId="urn:microsoft.com/office/officeart/2005/8/layout/hProcess4"/>
    <dgm:cxn modelId="{89CEBF10-DF8A-480E-8845-9F6697D64D2D}" type="presParOf" srcId="{E6EC8355-6CFC-4B86-87DA-DBB4C08FE756}" destId="{1447CA98-55E6-4018-98B1-202251C4974E}" srcOrd="4" destOrd="0" presId="urn:microsoft.com/office/officeart/2005/8/layout/hProcess4"/>
    <dgm:cxn modelId="{0302AF9F-CF78-4E3F-BE47-1DF9C63882B0}" type="presParOf" srcId="{EB4ABCFC-0C71-43B4-BE79-7CB8A778D053}" destId="{47A15475-D9A5-409A-A450-2952E0C2BEB9}" srcOrd="3" destOrd="0" presId="urn:microsoft.com/office/officeart/2005/8/layout/hProcess4"/>
    <dgm:cxn modelId="{02E38F75-4ADA-4BAC-AF32-3E61F098B733}" type="presParOf" srcId="{EB4ABCFC-0C71-43B4-BE79-7CB8A778D053}" destId="{0A6B89EF-9E77-412F-8669-8831C09292D4}" srcOrd="4" destOrd="0" presId="urn:microsoft.com/office/officeart/2005/8/layout/hProcess4"/>
    <dgm:cxn modelId="{D8F08F33-024C-485A-9EB2-3A5A5E476553}" type="presParOf" srcId="{0A6B89EF-9E77-412F-8669-8831C09292D4}" destId="{0B448BA8-D93D-49C2-B5F3-987A2D93F0F2}" srcOrd="0" destOrd="0" presId="urn:microsoft.com/office/officeart/2005/8/layout/hProcess4"/>
    <dgm:cxn modelId="{B2324F38-9667-4441-B468-3B04E425D3DA}" type="presParOf" srcId="{0A6B89EF-9E77-412F-8669-8831C09292D4}" destId="{79D1B0DB-4C66-440A-BAD2-5D341B7FC402}" srcOrd="1" destOrd="0" presId="urn:microsoft.com/office/officeart/2005/8/layout/hProcess4"/>
    <dgm:cxn modelId="{39A354B5-0820-44A8-BF66-FEA68713A2EE}" type="presParOf" srcId="{0A6B89EF-9E77-412F-8669-8831C09292D4}" destId="{62148CD3-21B2-44C4-BFF9-E833C7731428}" srcOrd="2" destOrd="0" presId="urn:microsoft.com/office/officeart/2005/8/layout/hProcess4"/>
    <dgm:cxn modelId="{47BCB233-DBA6-450F-BE42-A1E930E1DB92}" type="presParOf" srcId="{0A6B89EF-9E77-412F-8669-8831C09292D4}" destId="{29FF089F-43B4-4CAE-9C8E-2A2616BA4414}" srcOrd="3" destOrd="0" presId="urn:microsoft.com/office/officeart/2005/8/layout/hProcess4"/>
    <dgm:cxn modelId="{A9966AD1-EFBD-47FF-9C25-4D329C1DE758}" type="presParOf" srcId="{0A6B89EF-9E77-412F-8669-8831C09292D4}" destId="{CEFF81EA-B0D2-45AC-8481-0519E659DEF7}" srcOrd="4" destOrd="0" presId="urn:microsoft.com/office/officeart/2005/8/layout/hProcess4"/>
    <dgm:cxn modelId="{98463800-FE46-40D1-A837-E672B43EF3CD}" type="presParOf" srcId="{EB4ABCFC-0C71-43B4-BE79-7CB8A778D053}" destId="{9D389140-95BE-43A4-93F9-1CB9BED3DEC3}" srcOrd="5" destOrd="0" presId="urn:microsoft.com/office/officeart/2005/8/layout/hProcess4"/>
    <dgm:cxn modelId="{9DCA847A-6655-497C-A5C5-B6C852864860}" type="presParOf" srcId="{EB4ABCFC-0C71-43B4-BE79-7CB8A778D053}" destId="{6E74D5D5-F222-419F-8AC3-A4F4CAA3803F}" srcOrd="6" destOrd="0" presId="urn:microsoft.com/office/officeart/2005/8/layout/hProcess4"/>
    <dgm:cxn modelId="{AFFAB660-1356-4560-8238-5FEAFA8C561D}" type="presParOf" srcId="{6E74D5D5-F222-419F-8AC3-A4F4CAA3803F}" destId="{80521B4A-770B-4F6F-BEFA-BC977F0E2325}" srcOrd="0" destOrd="0" presId="urn:microsoft.com/office/officeart/2005/8/layout/hProcess4"/>
    <dgm:cxn modelId="{727AB406-7413-40CD-94B3-034620FFFC05}" type="presParOf" srcId="{6E74D5D5-F222-419F-8AC3-A4F4CAA3803F}" destId="{0CA640D2-D6C3-4F6A-9587-4D4284A7F138}" srcOrd="1" destOrd="0" presId="urn:microsoft.com/office/officeart/2005/8/layout/hProcess4"/>
    <dgm:cxn modelId="{C7D04874-FB63-43FD-80BC-214B87B36B5A}" type="presParOf" srcId="{6E74D5D5-F222-419F-8AC3-A4F4CAA3803F}" destId="{C2EA55F5-ED84-4F0F-855B-AF3ADB898D84}" srcOrd="2" destOrd="0" presId="urn:microsoft.com/office/officeart/2005/8/layout/hProcess4"/>
    <dgm:cxn modelId="{71490F1A-00BD-4771-B7D4-B7A13EA8B1BF}" type="presParOf" srcId="{6E74D5D5-F222-419F-8AC3-A4F4CAA3803F}" destId="{F5BCED18-1E07-423A-B262-88B635AA0E27}" srcOrd="3" destOrd="0" presId="urn:microsoft.com/office/officeart/2005/8/layout/hProcess4"/>
    <dgm:cxn modelId="{8EE07620-87E9-4036-AACA-B75BD15AB847}" type="presParOf" srcId="{6E74D5D5-F222-419F-8AC3-A4F4CAA3803F}" destId="{DF7329FE-7A84-411A-81B2-11E08AA838E7}" srcOrd="4" destOrd="0" presId="urn:microsoft.com/office/officeart/2005/8/layout/hProcess4"/>
    <dgm:cxn modelId="{A4926924-9C0F-4FB7-BC3A-55EB682E4E5D}" type="presParOf" srcId="{EB4ABCFC-0C71-43B4-BE79-7CB8A778D053}" destId="{6C9AFB1D-5D61-4A2C-8483-EE3D65B5A715}" srcOrd="7" destOrd="0" presId="urn:microsoft.com/office/officeart/2005/8/layout/hProcess4"/>
    <dgm:cxn modelId="{6186CF8E-DA61-4C34-8B08-77D9F9C3359C}" type="presParOf" srcId="{EB4ABCFC-0C71-43B4-BE79-7CB8A778D053}" destId="{BC07D47D-AF34-43C6-8342-F64C989748AA}" srcOrd="8" destOrd="0" presId="urn:microsoft.com/office/officeart/2005/8/layout/hProcess4"/>
    <dgm:cxn modelId="{235DB8DB-E497-466D-83D9-2707E25BE846}" type="presParOf" srcId="{BC07D47D-AF34-43C6-8342-F64C989748AA}" destId="{F88CF64B-0C3A-47C3-BF8C-05E07880B6F4}" srcOrd="0" destOrd="0" presId="urn:microsoft.com/office/officeart/2005/8/layout/hProcess4"/>
    <dgm:cxn modelId="{BA723800-399D-461C-88E1-E81B8C7C002D}" type="presParOf" srcId="{BC07D47D-AF34-43C6-8342-F64C989748AA}" destId="{026EEE66-068F-4AC5-8054-88BC851AA108}" srcOrd="1" destOrd="0" presId="urn:microsoft.com/office/officeart/2005/8/layout/hProcess4"/>
    <dgm:cxn modelId="{71657553-4818-49D6-B207-CF9215C47036}" type="presParOf" srcId="{BC07D47D-AF34-43C6-8342-F64C989748AA}" destId="{EA419AD4-F882-49B5-88DD-6C739E784E16}" srcOrd="2" destOrd="0" presId="urn:microsoft.com/office/officeart/2005/8/layout/hProcess4"/>
    <dgm:cxn modelId="{CD9351D4-69D2-423C-A76B-238A56FF7E11}" type="presParOf" srcId="{BC07D47D-AF34-43C6-8342-F64C989748AA}" destId="{EE757CF9-D57E-4DF4-863E-30BA835E64EB}" srcOrd="3" destOrd="0" presId="urn:microsoft.com/office/officeart/2005/8/layout/hProcess4"/>
    <dgm:cxn modelId="{FD7D43C2-F233-4DA3-8057-E370B01F465B}" type="presParOf" srcId="{BC07D47D-AF34-43C6-8342-F64C989748AA}" destId="{E09A7E91-5687-4AB9-8653-561C69DC40F0}" srcOrd="4" destOrd="0" presId="urn:microsoft.com/office/officeart/2005/8/layout/hProcess4"/>
    <dgm:cxn modelId="{DABB726B-CFA3-47EB-AEDD-633BF98FAE2F}" type="presParOf" srcId="{EB4ABCFC-0C71-43B4-BE79-7CB8A778D053}" destId="{E9A970DA-4EEB-4412-BBDF-17B931FB6590}" srcOrd="9" destOrd="0" presId="urn:microsoft.com/office/officeart/2005/8/layout/hProcess4"/>
    <dgm:cxn modelId="{625B4FEC-47FA-4586-8684-32C62774FC77}" type="presParOf" srcId="{EB4ABCFC-0C71-43B4-BE79-7CB8A778D053}" destId="{11A63C95-8DE8-401E-9607-7B787AA9A907}" srcOrd="10" destOrd="0" presId="urn:microsoft.com/office/officeart/2005/8/layout/hProcess4"/>
    <dgm:cxn modelId="{2A123C3F-3516-44A0-9E90-462221515662}" type="presParOf" srcId="{11A63C95-8DE8-401E-9607-7B787AA9A907}" destId="{BBD933B9-D3E1-4203-B34D-9CB0FC496E15}" srcOrd="0" destOrd="0" presId="urn:microsoft.com/office/officeart/2005/8/layout/hProcess4"/>
    <dgm:cxn modelId="{6F944CB5-9CF6-4781-847A-08E9C5D89DFF}" type="presParOf" srcId="{11A63C95-8DE8-401E-9607-7B787AA9A907}" destId="{239A865B-42E0-4B16-A344-DAB39B953A61}" srcOrd="1" destOrd="0" presId="urn:microsoft.com/office/officeart/2005/8/layout/hProcess4"/>
    <dgm:cxn modelId="{D57890E3-79F7-4D21-BE07-24AB5ED8C364}" type="presParOf" srcId="{11A63C95-8DE8-401E-9607-7B787AA9A907}" destId="{AE58FE82-1EBD-4785-9501-D7C1190B1AB6}" srcOrd="2" destOrd="0" presId="urn:microsoft.com/office/officeart/2005/8/layout/hProcess4"/>
    <dgm:cxn modelId="{B63DC5EF-6F38-4ECD-8D08-D6F65537E88C}" type="presParOf" srcId="{11A63C95-8DE8-401E-9607-7B787AA9A907}" destId="{4A40496B-B876-40DF-8F10-A19DAE5B7EED}" srcOrd="3" destOrd="0" presId="urn:microsoft.com/office/officeart/2005/8/layout/hProcess4"/>
    <dgm:cxn modelId="{3F1E19C0-2428-4719-8E7F-E17D95038D67}" type="presParOf" srcId="{11A63C95-8DE8-401E-9607-7B787AA9A907}" destId="{134092C0-5D9C-4106-8FB7-B9E81EDFA3BB}"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F5F4F0-504B-BE4C-9689-8E1A097255EE}" type="doc">
      <dgm:prSet loTypeId="urn:microsoft.com/office/officeart/2005/8/layout/lProcess3" loCatId="list" qsTypeId="urn:microsoft.com/office/officeart/2005/8/quickstyle/simple1" qsCatId="simple" csTypeId="urn:microsoft.com/office/officeart/2005/8/colors/accent1_2" csCatId="accent1" phldr="1"/>
      <dgm:spPr/>
      <dgm:t>
        <a:bodyPr/>
        <a:lstStyle/>
        <a:p>
          <a:endParaRPr lang="en-GB"/>
        </a:p>
      </dgm:t>
    </dgm:pt>
    <dgm:pt modelId="{90FC490B-63DB-F04B-BEBC-66127F16F475}">
      <dgm:prSet phldrT="[Text]"/>
      <dgm:spPr/>
      <dgm:t>
        <a:bodyPr/>
        <a:lstStyle/>
        <a:p>
          <a:r>
            <a:rPr lang="en-GB"/>
            <a:t>Year one</a:t>
          </a:r>
        </a:p>
      </dgm:t>
    </dgm:pt>
    <dgm:pt modelId="{9CDDF5EA-03F8-624D-AE89-366C133B3508}" type="parTrans" cxnId="{7795F958-E4DB-F446-8F30-6EC77E05A91A}">
      <dgm:prSet/>
      <dgm:spPr/>
      <dgm:t>
        <a:bodyPr/>
        <a:lstStyle/>
        <a:p>
          <a:endParaRPr lang="en-GB"/>
        </a:p>
      </dgm:t>
    </dgm:pt>
    <dgm:pt modelId="{F67EEB84-35D1-804F-9250-0B54CB8812AA}" type="sibTrans" cxnId="{7795F958-E4DB-F446-8F30-6EC77E05A91A}">
      <dgm:prSet/>
      <dgm:spPr/>
      <dgm:t>
        <a:bodyPr/>
        <a:lstStyle/>
        <a:p>
          <a:endParaRPr lang="en-GB"/>
        </a:p>
      </dgm:t>
    </dgm:pt>
    <dgm:pt modelId="{8C67628E-8F42-7149-A97C-77C5515368B4}">
      <dgm:prSet phldrT="[Text]"/>
      <dgm:spPr/>
      <dgm:t>
        <a:bodyPr/>
        <a:lstStyle/>
        <a:p>
          <a:r>
            <a:rPr lang="en-GB"/>
            <a:t>Applied anatomy and pathophysiology SE117</a:t>
          </a:r>
        </a:p>
      </dgm:t>
    </dgm:pt>
    <dgm:pt modelId="{591C34D2-CFCA-324C-B772-6E9DD83E85E5}" type="parTrans" cxnId="{E0FC8E10-EA2E-B04D-9C20-EE3D2F166DFE}">
      <dgm:prSet/>
      <dgm:spPr/>
      <dgm:t>
        <a:bodyPr/>
        <a:lstStyle/>
        <a:p>
          <a:endParaRPr lang="en-GB"/>
        </a:p>
      </dgm:t>
    </dgm:pt>
    <dgm:pt modelId="{BE904A9C-1B6D-0C47-973A-39C4466D052E}" type="sibTrans" cxnId="{E0FC8E10-EA2E-B04D-9C20-EE3D2F166DFE}">
      <dgm:prSet/>
      <dgm:spPr/>
      <dgm:t>
        <a:bodyPr/>
        <a:lstStyle/>
        <a:p>
          <a:endParaRPr lang="en-GB"/>
        </a:p>
      </dgm:t>
    </dgm:pt>
    <dgm:pt modelId="{B42DDA13-2707-294D-8010-F6C769149CE6}">
      <dgm:prSet phldrT="[Text]"/>
      <dgm:spPr/>
      <dgm:t>
        <a:bodyPr/>
        <a:lstStyle/>
        <a:p>
          <a:r>
            <a:rPr lang="en-GB"/>
            <a:t>Practice based decision making SE119</a:t>
          </a:r>
        </a:p>
      </dgm:t>
    </dgm:pt>
    <dgm:pt modelId="{CCA34382-4CA3-5347-8D00-A842D661ED48}" type="parTrans" cxnId="{4EAE0C8D-A840-584B-B411-8E9D64D64C24}">
      <dgm:prSet/>
      <dgm:spPr/>
      <dgm:t>
        <a:bodyPr/>
        <a:lstStyle/>
        <a:p>
          <a:endParaRPr lang="en-GB"/>
        </a:p>
      </dgm:t>
    </dgm:pt>
    <dgm:pt modelId="{46E07DF4-8F88-D14B-BE1D-1D5779B6A916}" type="sibTrans" cxnId="{4EAE0C8D-A840-584B-B411-8E9D64D64C24}">
      <dgm:prSet/>
      <dgm:spPr/>
      <dgm:t>
        <a:bodyPr/>
        <a:lstStyle/>
        <a:p>
          <a:endParaRPr lang="en-GB"/>
        </a:p>
      </dgm:t>
    </dgm:pt>
    <dgm:pt modelId="{99CF68C4-CA69-F34E-B0DF-705B7B5441B0}">
      <dgm:prSet phldrT="[Text]"/>
      <dgm:spPr/>
      <dgm:t>
        <a:bodyPr/>
        <a:lstStyle/>
        <a:p>
          <a:r>
            <a:rPr lang="en-GB"/>
            <a:t>Year two</a:t>
          </a:r>
        </a:p>
      </dgm:t>
    </dgm:pt>
    <dgm:pt modelId="{F4E75193-A3D8-E24C-BEA9-93349B356D3C}" type="parTrans" cxnId="{F7EC5352-4C16-9E49-814F-F76EB9B21C94}">
      <dgm:prSet/>
      <dgm:spPr/>
      <dgm:t>
        <a:bodyPr/>
        <a:lstStyle/>
        <a:p>
          <a:endParaRPr lang="en-GB"/>
        </a:p>
      </dgm:t>
    </dgm:pt>
    <dgm:pt modelId="{4439507D-4F3E-F84E-AF76-E34294620850}" type="sibTrans" cxnId="{F7EC5352-4C16-9E49-814F-F76EB9B21C94}">
      <dgm:prSet/>
      <dgm:spPr/>
      <dgm:t>
        <a:bodyPr/>
        <a:lstStyle/>
        <a:p>
          <a:endParaRPr lang="en-GB"/>
        </a:p>
      </dgm:t>
    </dgm:pt>
    <dgm:pt modelId="{F270EEBA-E38B-4249-9A00-1879E36AC8C3}">
      <dgm:prSet phldrT="[Text]"/>
      <dgm:spPr/>
      <dgm:t>
        <a:bodyPr/>
        <a:lstStyle/>
        <a:p>
          <a:r>
            <a:rPr lang="en-GB"/>
            <a:t>Developing self and others SE231</a:t>
          </a:r>
        </a:p>
      </dgm:t>
    </dgm:pt>
    <dgm:pt modelId="{8627091E-582C-7443-9D7D-C7F941C099D9}" type="parTrans" cxnId="{E911DE35-320F-7D47-B9E5-53B519A9E0BB}">
      <dgm:prSet/>
      <dgm:spPr/>
      <dgm:t>
        <a:bodyPr/>
        <a:lstStyle/>
        <a:p>
          <a:endParaRPr lang="en-GB"/>
        </a:p>
      </dgm:t>
    </dgm:pt>
    <dgm:pt modelId="{3AA422D9-3E7E-DF42-8352-0353BA348934}" type="sibTrans" cxnId="{E911DE35-320F-7D47-B9E5-53B519A9E0BB}">
      <dgm:prSet/>
      <dgm:spPr/>
      <dgm:t>
        <a:bodyPr/>
        <a:lstStyle/>
        <a:p>
          <a:endParaRPr lang="en-GB"/>
        </a:p>
      </dgm:t>
    </dgm:pt>
    <dgm:pt modelId="{D58AEA3C-46AA-5741-8911-4A62B6BE8C8A}">
      <dgm:prSet phldrT="[Text]"/>
      <dgm:spPr/>
      <dgm:t>
        <a:bodyPr/>
        <a:lstStyle/>
        <a:p>
          <a:r>
            <a:rPr lang="en-GB"/>
            <a:t>Physiotherapy led interventions</a:t>
          </a:r>
        </a:p>
        <a:p>
          <a:r>
            <a:rPr lang="en-GB"/>
            <a:t>SE232</a:t>
          </a:r>
        </a:p>
      </dgm:t>
    </dgm:pt>
    <dgm:pt modelId="{36C7D3B0-196E-5E4B-A0E3-D77D1026440A}" type="parTrans" cxnId="{AD09C37B-B2AC-C74A-89A5-05DC9269C64F}">
      <dgm:prSet/>
      <dgm:spPr/>
      <dgm:t>
        <a:bodyPr/>
        <a:lstStyle/>
        <a:p>
          <a:endParaRPr lang="en-GB"/>
        </a:p>
      </dgm:t>
    </dgm:pt>
    <dgm:pt modelId="{94A5F759-26CD-C648-8AC1-744BC78C2EC4}" type="sibTrans" cxnId="{AD09C37B-B2AC-C74A-89A5-05DC9269C64F}">
      <dgm:prSet/>
      <dgm:spPr/>
      <dgm:t>
        <a:bodyPr/>
        <a:lstStyle/>
        <a:p>
          <a:endParaRPr lang="en-GB"/>
        </a:p>
      </dgm:t>
    </dgm:pt>
    <dgm:pt modelId="{BBECDA2D-60BE-C241-B772-5656D838D9C2}">
      <dgm:prSet phldrT="[Text]"/>
      <dgm:spPr/>
      <dgm:t>
        <a:bodyPr/>
        <a:lstStyle/>
        <a:p>
          <a:r>
            <a:rPr lang="en-GB"/>
            <a:t>Year four</a:t>
          </a:r>
        </a:p>
      </dgm:t>
    </dgm:pt>
    <dgm:pt modelId="{86557427-2AFF-CA46-82E3-FF59AA5C14C3}" type="parTrans" cxnId="{5AD7C515-95C1-0349-B287-23BAA37CF0A3}">
      <dgm:prSet/>
      <dgm:spPr/>
      <dgm:t>
        <a:bodyPr/>
        <a:lstStyle/>
        <a:p>
          <a:endParaRPr lang="en-GB"/>
        </a:p>
      </dgm:t>
    </dgm:pt>
    <dgm:pt modelId="{E03B2361-5B7D-4F48-9A92-187AAFAA020A}" type="sibTrans" cxnId="{5AD7C515-95C1-0349-B287-23BAA37CF0A3}">
      <dgm:prSet/>
      <dgm:spPr/>
      <dgm:t>
        <a:bodyPr/>
        <a:lstStyle/>
        <a:p>
          <a:endParaRPr lang="en-GB"/>
        </a:p>
      </dgm:t>
    </dgm:pt>
    <dgm:pt modelId="{BFBB4F9A-4BB0-2C4D-9ACB-2A52C0EFAF4A}">
      <dgm:prSet phldrT="[Text]"/>
      <dgm:spPr/>
      <dgm:t>
        <a:bodyPr/>
        <a:lstStyle/>
        <a:p>
          <a:r>
            <a:rPr lang="en-GB"/>
            <a:t>Leadership of self and others </a:t>
          </a:r>
        </a:p>
        <a:p>
          <a:r>
            <a:rPr lang="en-GB"/>
            <a:t>SE341</a:t>
          </a:r>
        </a:p>
      </dgm:t>
    </dgm:pt>
    <dgm:pt modelId="{551DF059-2275-B146-8FAA-8A983F84D859}" type="parTrans" cxnId="{45378D88-F079-824D-A19F-9291C819AE22}">
      <dgm:prSet/>
      <dgm:spPr/>
      <dgm:t>
        <a:bodyPr/>
        <a:lstStyle/>
        <a:p>
          <a:endParaRPr lang="en-GB"/>
        </a:p>
      </dgm:t>
    </dgm:pt>
    <dgm:pt modelId="{A2222701-6E94-684C-95CC-7C69E747DA93}" type="sibTrans" cxnId="{45378D88-F079-824D-A19F-9291C819AE22}">
      <dgm:prSet/>
      <dgm:spPr/>
      <dgm:t>
        <a:bodyPr/>
        <a:lstStyle/>
        <a:p>
          <a:endParaRPr lang="en-GB"/>
        </a:p>
      </dgm:t>
    </dgm:pt>
    <dgm:pt modelId="{E963098A-6513-4C44-AA02-DED2F5927F42}">
      <dgm:prSet phldrT="[Text]"/>
      <dgm:spPr/>
      <dgm:t>
        <a:bodyPr/>
        <a:lstStyle/>
        <a:p>
          <a:r>
            <a:rPr lang="en-GB"/>
            <a:t>Placement two</a:t>
          </a:r>
        </a:p>
      </dgm:t>
    </dgm:pt>
    <dgm:pt modelId="{812B001D-12A7-9A4E-A39F-1722F66DB6DD}" type="parTrans" cxnId="{0609FF21-D57B-1246-8484-CFA75DE3822B}">
      <dgm:prSet/>
      <dgm:spPr/>
      <dgm:t>
        <a:bodyPr/>
        <a:lstStyle/>
        <a:p>
          <a:endParaRPr lang="en-GB"/>
        </a:p>
      </dgm:t>
    </dgm:pt>
    <dgm:pt modelId="{066E7BEB-C6D8-A443-AD1F-5F8BBD709C98}" type="sibTrans" cxnId="{0609FF21-D57B-1246-8484-CFA75DE3822B}">
      <dgm:prSet/>
      <dgm:spPr/>
      <dgm:t>
        <a:bodyPr/>
        <a:lstStyle/>
        <a:p>
          <a:endParaRPr lang="en-GB"/>
        </a:p>
      </dgm:t>
    </dgm:pt>
    <dgm:pt modelId="{87666782-467C-ED49-A077-FB33E1A86331}">
      <dgm:prSet phldrT="[Text]"/>
      <dgm:spPr/>
      <dgm:t>
        <a:bodyPr/>
        <a:lstStyle/>
        <a:p>
          <a:r>
            <a:rPr lang="en-GB"/>
            <a:t>Year three</a:t>
          </a:r>
        </a:p>
      </dgm:t>
    </dgm:pt>
    <dgm:pt modelId="{4FA322C6-EE1E-284B-8719-0BE5CC185141}" type="parTrans" cxnId="{648E2AE0-798E-9C41-813D-492FC6E9B107}">
      <dgm:prSet/>
      <dgm:spPr/>
      <dgm:t>
        <a:bodyPr/>
        <a:lstStyle/>
        <a:p>
          <a:endParaRPr lang="en-GB"/>
        </a:p>
      </dgm:t>
    </dgm:pt>
    <dgm:pt modelId="{27F488F6-834D-7B47-9C02-523C14AADD36}" type="sibTrans" cxnId="{648E2AE0-798E-9C41-813D-492FC6E9B107}">
      <dgm:prSet/>
      <dgm:spPr/>
      <dgm:t>
        <a:bodyPr/>
        <a:lstStyle/>
        <a:p>
          <a:endParaRPr lang="en-GB"/>
        </a:p>
      </dgm:t>
    </dgm:pt>
    <dgm:pt modelId="{58458752-5B28-8045-AF7D-5CBB3DAAB575}">
      <dgm:prSet/>
      <dgm:spPr/>
      <dgm:t>
        <a:bodyPr/>
        <a:lstStyle/>
        <a:p>
          <a:r>
            <a:rPr lang="en-GB"/>
            <a:t>Preparation for practice</a:t>
          </a:r>
        </a:p>
        <a:p>
          <a:r>
            <a:rPr lang="en-GB"/>
            <a:t>SE342 </a:t>
          </a:r>
        </a:p>
      </dgm:t>
    </dgm:pt>
    <dgm:pt modelId="{9803FAF5-3EB4-FC45-B5F2-A32980B2B50A}" type="parTrans" cxnId="{5B6E8F68-D5FD-8046-A4DF-5283DA696A02}">
      <dgm:prSet/>
      <dgm:spPr/>
      <dgm:t>
        <a:bodyPr/>
        <a:lstStyle/>
        <a:p>
          <a:endParaRPr lang="en-GB"/>
        </a:p>
      </dgm:t>
    </dgm:pt>
    <dgm:pt modelId="{50DF4BB0-1E56-9D48-B496-35643DA5CB1C}" type="sibTrans" cxnId="{5B6E8F68-D5FD-8046-A4DF-5283DA696A02}">
      <dgm:prSet/>
      <dgm:spPr/>
      <dgm:t>
        <a:bodyPr/>
        <a:lstStyle/>
        <a:p>
          <a:endParaRPr lang="en-GB"/>
        </a:p>
      </dgm:t>
    </dgm:pt>
    <dgm:pt modelId="{6EBB1472-6AD1-2E47-ADFF-268C992429BE}">
      <dgm:prSet/>
      <dgm:spPr/>
      <dgm:t>
        <a:bodyPr/>
        <a:lstStyle/>
        <a:p>
          <a:r>
            <a:rPr lang="en-GB"/>
            <a:t>Placement four</a:t>
          </a:r>
        </a:p>
      </dgm:t>
    </dgm:pt>
    <dgm:pt modelId="{2773E0B7-3EEC-E144-9EBA-472277C47008}" type="parTrans" cxnId="{286E51AF-2D68-224D-8A11-F20B8618D6C9}">
      <dgm:prSet/>
      <dgm:spPr/>
      <dgm:t>
        <a:bodyPr/>
        <a:lstStyle/>
        <a:p>
          <a:endParaRPr lang="en-GB"/>
        </a:p>
      </dgm:t>
    </dgm:pt>
    <dgm:pt modelId="{7768306F-17BB-E641-9C6C-2D35A1E2857E}" type="sibTrans" cxnId="{286E51AF-2D68-224D-8A11-F20B8618D6C9}">
      <dgm:prSet/>
      <dgm:spPr/>
      <dgm:t>
        <a:bodyPr/>
        <a:lstStyle/>
        <a:p>
          <a:endParaRPr lang="en-GB"/>
        </a:p>
      </dgm:t>
    </dgm:pt>
    <dgm:pt modelId="{884862EA-3511-5F45-8E75-A716BB7281A8}">
      <dgm:prSet/>
      <dgm:spPr/>
      <dgm:t>
        <a:bodyPr/>
        <a:lstStyle/>
        <a:p>
          <a:r>
            <a:rPr lang="en-GB"/>
            <a:t>Understanding self and others </a:t>
          </a:r>
        </a:p>
        <a:p>
          <a:r>
            <a:rPr lang="en-GB"/>
            <a:t>SE120</a:t>
          </a:r>
        </a:p>
      </dgm:t>
    </dgm:pt>
    <dgm:pt modelId="{0400D927-402E-0745-8A8E-601029E1EEB0}" type="parTrans" cxnId="{02955971-B7BA-D446-9840-FF51D95E7D82}">
      <dgm:prSet/>
      <dgm:spPr/>
      <dgm:t>
        <a:bodyPr/>
        <a:lstStyle/>
        <a:p>
          <a:endParaRPr lang="en-GB"/>
        </a:p>
      </dgm:t>
    </dgm:pt>
    <dgm:pt modelId="{A3C36398-E199-5E47-8B62-9CE7300C55CE}" type="sibTrans" cxnId="{02955971-B7BA-D446-9840-FF51D95E7D82}">
      <dgm:prSet/>
      <dgm:spPr/>
      <dgm:t>
        <a:bodyPr/>
        <a:lstStyle/>
        <a:p>
          <a:endParaRPr lang="en-GB"/>
        </a:p>
      </dgm:t>
    </dgm:pt>
    <dgm:pt modelId="{CE533BB2-66C0-CC4C-9BCA-65ADA856F691}">
      <dgm:prSet/>
      <dgm:spPr/>
      <dgm:t>
        <a:bodyPr/>
        <a:lstStyle/>
        <a:p>
          <a:r>
            <a:rPr lang="en-GB"/>
            <a:t>Physiotherapy led assessment</a:t>
          </a:r>
        </a:p>
        <a:p>
          <a:r>
            <a:rPr lang="en-GB"/>
            <a:t>SE118</a:t>
          </a:r>
        </a:p>
      </dgm:t>
    </dgm:pt>
    <dgm:pt modelId="{327E04FF-BFFB-D842-B9D5-8E86CB1F9988}" type="parTrans" cxnId="{4A792D66-B591-7D4D-A358-F6C8F8324F93}">
      <dgm:prSet/>
      <dgm:spPr/>
      <dgm:t>
        <a:bodyPr/>
        <a:lstStyle/>
        <a:p>
          <a:endParaRPr lang="en-GB"/>
        </a:p>
      </dgm:t>
    </dgm:pt>
    <dgm:pt modelId="{723801A9-A992-684F-8A04-2904872D8322}" type="sibTrans" cxnId="{4A792D66-B591-7D4D-A358-F6C8F8324F93}">
      <dgm:prSet/>
      <dgm:spPr/>
      <dgm:t>
        <a:bodyPr/>
        <a:lstStyle/>
        <a:p>
          <a:endParaRPr lang="en-GB"/>
        </a:p>
      </dgm:t>
    </dgm:pt>
    <dgm:pt modelId="{FE510AE5-A5ED-8645-A8F9-688EC4D25AC6}">
      <dgm:prSet/>
      <dgm:spPr/>
      <dgm:t>
        <a:bodyPr/>
        <a:lstStyle/>
        <a:p>
          <a:endParaRPr lang="en-GB"/>
        </a:p>
        <a:p>
          <a:r>
            <a:rPr lang="en-GB"/>
            <a:t>Research methods </a:t>
          </a:r>
        </a:p>
        <a:p>
          <a:r>
            <a:rPr lang="en-GB"/>
            <a:t>SE234</a:t>
          </a:r>
        </a:p>
        <a:p>
          <a:endParaRPr lang="en-GB"/>
        </a:p>
      </dgm:t>
    </dgm:pt>
    <dgm:pt modelId="{9C6AB083-E9BA-744A-851A-F39E023CA8FB}" type="parTrans" cxnId="{2AF6C27F-2284-5548-854A-7653BE764554}">
      <dgm:prSet/>
      <dgm:spPr/>
      <dgm:t>
        <a:bodyPr/>
        <a:lstStyle/>
        <a:p>
          <a:endParaRPr lang="en-GB"/>
        </a:p>
      </dgm:t>
    </dgm:pt>
    <dgm:pt modelId="{B662E20E-FEFC-C34F-AD32-DF3155F97E47}" type="sibTrans" cxnId="{2AF6C27F-2284-5548-854A-7653BE764554}">
      <dgm:prSet/>
      <dgm:spPr/>
      <dgm:t>
        <a:bodyPr/>
        <a:lstStyle/>
        <a:p>
          <a:endParaRPr lang="en-GB"/>
        </a:p>
      </dgm:t>
    </dgm:pt>
    <dgm:pt modelId="{B9E2D5F3-272A-CB41-96B2-09D66BD0E2C9}">
      <dgm:prSet/>
      <dgm:spPr/>
      <dgm:t>
        <a:bodyPr/>
        <a:lstStyle/>
        <a:p>
          <a:r>
            <a:rPr lang="en-GB"/>
            <a:t>Placement one</a:t>
          </a:r>
        </a:p>
      </dgm:t>
    </dgm:pt>
    <dgm:pt modelId="{DA9417A7-FB23-A14F-8576-1496954D3322}" type="parTrans" cxnId="{DEC860DA-7700-404F-9EDF-ADE93D30CCAA}">
      <dgm:prSet/>
      <dgm:spPr/>
      <dgm:t>
        <a:bodyPr/>
        <a:lstStyle/>
        <a:p>
          <a:endParaRPr lang="en-GB"/>
        </a:p>
      </dgm:t>
    </dgm:pt>
    <dgm:pt modelId="{44E3087F-F645-F24B-9FCA-2998F98D0037}" type="sibTrans" cxnId="{DEC860DA-7700-404F-9EDF-ADE93D30CCAA}">
      <dgm:prSet/>
      <dgm:spPr/>
      <dgm:t>
        <a:bodyPr/>
        <a:lstStyle/>
        <a:p>
          <a:endParaRPr lang="en-GB"/>
        </a:p>
      </dgm:t>
    </dgm:pt>
    <dgm:pt modelId="{EF83DFA5-6B2B-5F4A-8B81-061FFC4B709C}">
      <dgm:prSet/>
      <dgm:spPr/>
      <dgm:t>
        <a:bodyPr/>
        <a:lstStyle/>
        <a:p>
          <a:r>
            <a:rPr lang="en-GB"/>
            <a:t>Promoting health and activity</a:t>
          </a:r>
        </a:p>
        <a:p>
          <a:r>
            <a:rPr lang="en-GB"/>
            <a:t>SE233</a:t>
          </a:r>
        </a:p>
      </dgm:t>
    </dgm:pt>
    <dgm:pt modelId="{F9EB4D39-17C2-314E-8EEC-7A9B1EF377C0}" type="parTrans" cxnId="{F1243FAE-E5F4-1644-A7B5-442C29C39491}">
      <dgm:prSet/>
      <dgm:spPr/>
      <dgm:t>
        <a:bodyPr/>
        <a:lstStyle/>
        <a:p>
          <a:endParaRPr lang="en-GB"/>
        </a:p>
      </dgm:t>
    </dgm:pt>
    <dgm:pt modelId="{6AD5314B-FAB1-B144-9E59-CFEE93CB40B9}" type="sibTrans" cxnId="{F1243FAE-E5F4-1644-A7B5-442C29C39491}">
      <dgm:prSet/>
      <dgm:spPr/>
      <dgm:t>
        <a:bodyPr/>
        <a:lstStyle/>
        <a:p>
          <a:endParaRPr lang="en-GB"/>
        </a:p>
      </dgm:t>
    </dgm:pt>
    <dgm:pt modelId="{2D559194-7B58-EC4D-A505-89140B170BB0}">
      <dgm:prSet/>
      <dgm:spPr/>
      <dgm:t>
        <a:bodyPr/>
        <a:lstStyle/>
        <a:p>
          <a:r>
            <a:rPr lang="en-GB"/>
            <a:t>Research project</a:t>
          </a:r>
        </a:p>
        <a:p>
          <a:r>
            <a:rPr lang="en-GB"/>
            <a:t>SE343</a:t>
          </a:r>
        </a:p>
      </dgm:t>
    </dgm:pt>
    <dgm:pt modelId="{C5936486-656D-A241-8E99-5F779FD42D9E}" type="parTrans" cxnId="{5F625EE4-C236-C84D-B3C6-AB64C2DF88C3}">
      <dgm:prSet/>
      <dgm:spPr/>
      <dgm:t>
        <a:bodyPr/>
        <a:lstStyle/>
        <a:p>
          <a:endParaRPr lang="en-GB"/>
        </a:p>
      </dgm:t>
    </dgm:pt>
    <dgm:pt modelId="{DE70FA90-BCEF-6F42-99D1-43F40531A6B5}" type="sibTrans" cxnId="{5F625EE4-C236-C84D-B3C6-AB64C2DF88C3}">
      <dgm:prSet/>
      <dgm:spPr/>
      <dgm:t>
        <a:bodyPr/>
        <a:lstStyle/>
        <a:p>
          <a:endParaRPr lang="en-GB"/>
        </a:p>
      </dgm:t>
    </dgm:pt>
    <dgm:pt modelId="{6B0150E3-D4BE-214B-92DA-9DA93BF83549}">
      <dgm:prSet/>
      <dgm:spPr/>
      <dgm:t>
        <a:bodyPr/>
        <a:lstStyle/>
        <a:p>
          <a:r>
            <a:rPr lang="en-GB"/>
            <a:t>Placement three</a:t>
          </a:r>
        </a:p>
      </dgm:t>
    </dgm:pt>
    <dgm:pt modelId="{3D508772-A506-A548-8055-0876F6D6327C}" type="parTrans" cxnId="{A8709B02-BE67-6840-97ED-8F1121C178BC}">
      <dgm:prSet/>
      <dgm:spPr/>
      <dgm:t>
        <a:bodyPr/>
        <a:lstStyle/>
        <a:p>
          <a:endParaRPr lang="en-GB"/>
        </a:p>
      </dgm:t>
    </dgm:pt>
    <dgm:pt modelId="{E383351B-148D-2C4B-A942-7FF8E4076DD2}" type="sibTrans" cxnId="{A8709B02-BE67-6840-97ED-8F1121C178BC}">
      <dgm:prSet/>
      <dgm:spPr/>
      <dgm:t>
        <a:bodyPr/>
        <a:lstStyle/>
        <a:p>
          <a:endParaRPr lang="en-GB"/>
        </a:p>
      </dgm:t>
    </dgm:pt>
    <dgm:pt modelId="{A91619CE-CEA1-6A44-B115-CBFAEBFFEAC9}" type="pres">
      <dgm:prSet presAssocID="{81F5F4F0-504B-BE4C-9689-8E1A097255EE}" presName="Name0" presStyleCnt="0">
        <dgm:presLayoutVars>
          <dgm:chPref val="3"/>
          <dgm:dir/>
          <dgm:animLvl val="lvl"/>
          <dgm:resizeHandles/>
        </dgm:presLayoutVars>
      </dgm:prSet>
      <dgm:spPr/>
    </dgm:pt>
    <dgm:pt modelId="{11DD3B07-B277-6941-A14C-230D30D7914A}" type="pres">
      <dgm:prSet presAssocID="{90FC490B-63DB-F04B-BEBC-66127F16F475}" presName="horFlow" presStyleCnt="0"/>
      <dgm:spPr/>
    </dgm:pt>
    <dgm:pt modelId="{80106C6D-F46B-6D44-ACEE-3B52BC6D1753}" type="pres">
      <dgm:prSet presAssocID="{90FC490B-63DB-F04B-BEBC-66127F16F475}" presName="bigChev" presStyleLbl="node1" presStyleIdx="0" presStyleCnt="4"/>
      <dgm:spPr/>
    </dgm:pt>
    <dgm:pt modelId="{DA4F2026-4733-C84D-B79E-3EC8156AC0A1}" type="pres">
      <dgm:prSet presAssocID="{591C34D2-CFCA-324C-B772-6E9DD83E85E5}" presName="parTrans" presStyleCnt="0"/>
      <dgm:spPr/>
    </dgm:pt>
    <dgm:pt modelId="{4874C20C-AB82-4F48-AF85-EDD9D8EB6A51}" type="pres">
      <dgm:prSet presAssocID="{8C67628E-8F42-7149-A97C-77C5515368B4}" presName="node" presStyleLbl="alignAccFollowNode1" presStyleIdx="0" presStyleCnt="15">
        <dgm:presLayoutVars>
          <dgm:bulletEnabled val="1"/>
        </dgm:presLayoutVars>
      </dgm:prSet>
      <dgm:spPr/>
    </dgm:pt>
    <dgm:pt modelId="{91042886-E442-C64E-8D33-430A319BA53E}" type="pres">
      <dgm:prSet presAssocID="{BE904A9C-1B6D-0C47-973A-39C4466D052E}" presName="sibTrans" presStyleCnt="0"/>
      <dgm:spPr/>
    </dgm:pt>
    <dgm:pt modelId="{B0BAB34A-EF0C-5D47-AF4E-56CE030C8749}" type="pres">
      <dgm:prSet presAssocID="{B42DDA13-2707-294D-8010-F6C769149CE6}" presName="node" presStyleLbl="alignAccFollowNode1" presStyleIdx="1" presStyleCnt="15">
        <dgm:presLayoutVars>
          <dgm:bulletEnabled val="1"/>
        </dgm:presLayoutVars>
      </dgm:prSet>
      <dgm:spPr/>
    </dgm:pt>
    <dgm:pt modelId="{1BBCCE34-4140-2142-8852-2E333834E2A4}" type="pres">
      <dgm:prSet presAssocID="{46E07DF4-8F88-D14B-BE1D-1D5779B6A916}" presName="sibTrans" presStyleCnt="0"/>
      <dgm:spPr/>
    </dgm:pt>
    <dgm:pt modelId="{7D472C09-63B0-0843-A919-99C1429ADDAF}" type="pres">
      <dgm:prSet presAssocID="{884862EA-3511-5F45-8E75-A716BB7281A8}" presName="node" presStyleLbl="alignAccFollowNode1" presStyleIdx="2" presStyleCnt="15">
        <dgm:presLayoutVars>
          <dgm:bulletEnabled val="1"/>
        </dgm:presLayoutVars>
      </dgm:prSet>
      <dgm:spPr/>
    </dgm:pt>
    <dgm:pt modelId="{F7A27EA7-5CFA-DF41-87FA-9B32A1A66EAA}" type="pres">
      <dgm:prSet presAssocID="{A3C36398-E199-5E47-8B62-9CE7300C55CE}" presName="sibTrans" presStyleCnt="0"/>
      <dgm:spPr/>
    </dgm:pt>
    <dgm:pt modelId="{6583FBC6-948A-DE49-9EE3-157BA8518658}" type="pres">
      <dgm:prSet presAssocID="{CE533BB2-66C0-CC4C-9BCA-65ADA856F691}" presName="node" presStyleLbl="alignAccFollowNode1" presStyleIdx="3" presStyleCnt="15">
        <dgm:presLayoutVars>
          <dgm:bulletEnabled val="1"/>
        </dgm:presLayoutVars>
      </dgm:prSet>
      <dgm:spPr/>
    </dgm:pt>
    <dgm:pt modelId="{8CC2EEAF-AAAB-5443-A389-BCEABA252C84}" type="pres">
      <dgm:prSet presAssocID="{90FC490B-63DB-F04B-BEBC-66127F16F475}" presName="vSp" presStyleCnt="0"/>
      <dgm:spPr/>
    </dgm:pt>
    <dgm:pt modelId="{E5DA2757-4363-4B48-83A0-4E2322A7FE83}" type="pres">
      <dgm:prSet presAssocID="{99CF68C4-CA69-F34E-B0DF-705B7B5441B0}" presName="horFlow" presStyleCnt="0"/>
      <dgm:spPr/>
    </dgm:pt>
    <dgm:pt modelId="{1BE2DA90-7A88-0F46-A251-6035B146297B}" type="pres">
      <dgm:prSet presAssocID="{99CF68C4-CA69-F34E-B0DF-705B7B5441B0}" presName="bigChev" presStyleLbl="node1" presStyleIdx="1" presStyleCnt="4"/>
      <dgm:spPr/>
    </dgm:pt>
    <dgm:pt modelId="{38935EE5-698C-8347-B784-A4491D6DEA75}" type="pres">
      <dgm:prSet presAssocID="{8627091E-582C-7443-9D7D-C7F941C099D9}" presName="parTrans" presStyleCnt="0"/>
      <dgm:spPr/>
    </dgm:pt>
    <dgm:pt modelId="{8FC593E0-7E51-0B4D-9745-A86A2400FFB0}" type="pres">
      <dgm:prSet presAssocID="{F270EEBA-E38B-4249-9A00-1879E36AC8C3}" presName="node" presStyleLbl="alignAccFollowNode1" presStyleIdx="4" presStyleCnt="15">
        <dgm:presLayoutVars>
          <dgm:bulletEnabled val="1"/>
        </dgm:presLayoutVars>
      </dgm:prSet>
      <dgm:spPr/>
    </dgm:pt>
    <dgm:pt modelId="{3A479E23-E42F-424B-ADC2-98F4B5636CDD}" type="pres">
      <dgm:prSet presAssocID="{3AA422D9-3E7E-DF42-8352-0353BA348934}" presName="sibTrans" presStyleCnt="0"/>
      <dgm:spPr/>
    </dgm:pt>
    <dgm:pt modelId="{15AA2D4A-006B-0B48-BE2E-9727BE4E37B0}" type="pres">
      <dgm:prSet presAssocID="{D58AEA3C-46AA-5741-8911-4A62B6BE8C8A}" presName="node" presStyleLbl="alignAccFollowNode1" presStyleIdx="5" presStyleCnt="15">
        <dgm:presLayoutVars>
          <dgm:bulletEnabled val="1"/>
        </dgm:presLayoutVars>
      </dgm:prSet>
      <dgm:spPr/>
    </dgm:pt>
    <dgm:pt modelId="{DE6BEE8D-5DEC-504F-917D-102842D72CF3}" type="pres">
      <dgm:prSet presAssocID="{94A5F759-26CD-C648-8AC1-744BC78C2EC4}" presName="sibTrans" presStyleCnt="0"/>
      <dgm:spPr/>
    </dgm:pt>
    <dgm:pt modelId="{425015D3-7FDA-2A4E-8697-22015BE7577F}" type="pres">
      <dgm:prSet presAssocID="{FE510AE5-A5ED-8645-A8F9-688EC4D25AC6}" presName="node" presStyleLbl="alignAccFollowNode1" presStyleIdx="6" presStyleCnt="15">
        <dgm:presLayoutVars>
          <dgm:bulletEnabled val="1"/>
        </dgm:presLayoutVars>
      </dgm:prSet>
      <dgm:spPr/>
    </dgm:pt>
    <dgm:pt modelId="{C280DA24-9A85-9240-8976-17D500BD99EC}" type="pres">
      <dgm:prSet presAssocID="{B662E20E-FEFC-C34F-AD32-DF3155F97E47}" presName="sibTrans" presStyleCnt="0"/>
      <dgm:spPr/>
    </dgm:pt>
    <dgm:pt modelId="{3B492286-D1FD-5B4A-B8F8-F3E7AA01959E}" type="pres">
      <dgm:prSet presAssocID="{EF83DFA5-6B2B-5F4A-8B81-061FFC4B709C}" presName="node" presStyleLbl="alignAccFollowNode1" presStyleIdx="7" presStyleCnt="15">
        <dgm:presLayoutVars>
          <dgm:bulletEnabled val="1"/>
        </dgm:presLayoutVars>
      </dgm:prSet>
      <dgm:spPr/>
    </dgm:pt>
    <dgm:pt modelId="{B830F621-DD88-8943-AAAF-11ABBB05C99E}" type="pres">
      <dgm:prSet presAssocID="{6AD5314B-FAB1-B144-9E59-CFEE93CB40B9}" presName="sibTrans" presStyleCnt="0"/>
      <dgm:spPr/>
    </dgm:pt>
    <dgm:pt modelId="{9967D52C-7EBD-1C43-9E8B-E26EB591167B}" type="pres">
      <dgm:prSet presAssocID="{B9E2D5F3-272A-CB41-96B2-09D66BD0E2C9}" presName="node" presStyleLbl="alignAccFollowNode1" presStyleIdx="8" presStyleCnt="15">
        <dgm:presLayoutVars>
          <dgm:bulletEnabled val="1"/>
        </dgm:presLayoutVars>
      </dgm:prSet>
      <dgm:spPr/>
    </dgm:pt>
    <dgm:pt modelId="{FFA32901-61D2-E741-92CD-5D6493A1DA39}" type="pres">
      <dgm:prSet presAssocID="{99CF68C4-CA69-F34E-B0DF-705B7B5441B0}" presName="vSp" presStyleCnt="0"/>
      <dgm:spPr/>
    </dgm:pt>
    <dgm:pt modelId="{C2F3A82D-5C39-6041-9CE9-E86CFC233042}" type="pres">
      <dgm:prSet presAssocID="{87666782-467C-ED49-A077-FB33E1A86331}" presName="horFlow" presStyleCnt="0"/>
      <dgm:spPr/>
    </dgm:pt>
    <dgm:pt modelId="{E2D4BB66-0410-0C4F-9AD8-8A2F93E7A358}" type="pres">
      <dgm:prSet presAssocID="{87666782-467C-ED49-A077-FB33E1A86331}" presName="bigChev" presStyleLbl="node1" presStyleIdx="2" presStyleCnt="4"/>
      <dgm:spPr/>
    </dgm:pt>
    <dgm:pt modelId="{DB9991E3-1A68-9849-BBBB-F8ACE8E777D9}" type="pres">
      <dgm:prSet presAssocID="{812B001D-12A7-9A4E-A39F-1722F66DB6DD}" presName="parTrans" presStyleCnt="0"/>
      <dgm:spPr/>
    </dgm:pt>
    <dgm:pt modelId="{53391F6F-F454-AD42-AEAC-FEEEBB63957F}" type="pres">
      <dgm:prSet presAssocID="{E963098A-6513-4C44-AA02-DED2F5927F42}" presName="node" presStyleLbl="alignAccFollowNode1" presStyleIdx="9" presStyleCnt="15">
        <dgm:presLayoutVars>
          <dgm:bulletEnabled val="1"/>
        </dgm:presLayoutVars>
      </dgm:prSet>
      <dgm:spPr/>
    </dgm:pt>
    <dgm:pt modelId="{FAF9DBC4-815E-9B45-B78B-466A3A221020}" type="pres">
      <dgm:prSet presAssocID="{066E7BEB-C6D8-A443-AD1F-5F8BBD709C98}" presName="sibTrans" presStyleCnt="0"/>
      <dgm:spPr/>
    </dgm:pt>
    <dgm:pt modelId="{363C4E93-699C-7249-908D-A9D2E074242B}" type="pres">
      <dgm:prSet presAssocID="{BFBB4F9A-4BB0-2C4D-9ACB-2A52C0EFAF4A}" presName="node" presStyleLbl="alignAccFollowNode1" presStyleIdx="10" presStyleCnt="15">
        <dgm:presLayoutVars>
          <dgm:bulletEnabled val="1"/>
        </dgm:presLayoutVars>
      </dgm:prSet>
      <dgm:spPr/>
    </dgm:pt>
    <dgm:pt modelId="{7B157C92-627A-7D40-B096-93AAF58AA0AE}" type="pres">
      <dgm:prSet presAssocID="{A2222701-6E94-684C-95CC-7C69E747DA93}" presName="sibTrans" presStyleCnt="0"/>
      <dgm:spPr/>
    </dgm:pt>
    <dgm:pt modelId="{920B4B45-2535-FA42-B2BD-43F088F7C4A3}" type="pres">
      <dgm:prSet presAssocID="{2D559194-7B58-EC4D-A505-89140B170BB0}" presName="node" presStyleLbl="alignAccFollowNode1" presStyleIdx="11" presStyleCnt="15">
        <dgm:presLayoutVars>
          <dgm:bulletEnabled val="1"/>
        </dgm:presLayoutVars>
      </dgm:prSet>
      <dgm:spPr/>
    </dgm:pt>
    <dgm:pt modelId="{05A13F80-C4BD-2D4B-83FD-78ED31888043}" type="pres">
      <dgm:prSet presAssocID="{DE70FA90-BCEF-6F42-99D1-43F40531A6B5}" presName="sibTrans" presStyleCnt="0"/>
      <dgm:spPr/>
    </dgm:pt>
    <dgm:pt modelId="{84C0EC3C-6301-BA44-87CD-E9EAA4F27C8E}" type="pres">
      <dgm:prSet presAssocID="{6B0150E3-D4BE-214B-92DA-9DA93BF83549}" presName="node" presStyleLbl="alignAccFollowNode1" presStyleIdx="12" presStyleCnt="15">
        <dgm:presLayoutVars>
          <dgm:bulletEnabled val="1"/>
        </dgm:presLayoutVars>
      </dgm:prSet>
      <dgm:spPr/>
    </dgm:pt>
    <dgm:pt modelId="{3FA571D5-6AAB-B748-82AB-3D113829094B}" type="pres">
      <dgm:prSet presAssocID="{87666782-467C-ED49-A077-FB33E1A86331}" presName="vSp" presStyleCnt="0"/>
      <dgm:spPr/>
    </dgm:pt>
    <dgm:pt modelId="{27C53A33-715C-7042-9DD7-6D3CD4175B99}" type="pres">
      <dgm:prSet presAssocID="{BBECDA2D-60BE-C241-B772-5656D838D9C2}" presName="horFlow" presStyleCnt="0"/>
      <dgm:spPr/>
    </dgm:pt>
    <dgm:pt modelId="{D5704359-87E3-B04F-90F1-2F9DD77BD35D}" type="pres">
      <dgm:prSet presAssocID="{BBECDA2D-60BE-C241-B772-5656D838D9C2}" presName="bigChev" presStyleLbl="node1" presStyleIdx="3" presStyleCnt="4"/>
      <dgm:spPr/>
    </dgm:pt>
    <dgm:pt modelId="{8CA228CA-4B62-FA44-943F-D975EFC95413}" type="pres">
      <dgm:prSet presAssocID="{9803FAF5-3EB4-FC45-B5F2-A32980B2B50A}" presName="parTrans" presStyleCnt="0"/>
      <dgm:spPr/>
    </dgm:pt>
    <dgm:pt modelId="{973214A3-4003-814C-8C3D-3DBDA6A8BFA5}" type="pres">
      <dgm:prSet presAssocID="{58458752-5B28-8045-AF7D-5CBB3DAAB575}" presName="node" presStyleLbl="alignAccFollowNode1" presStyleIdx="13" presStyleCnt="15">
        <dgm:presLayoutVars>
          <dgm:bulletEnabled val="1"/>
        </dgm:presLayoutVars>
      </dgm:prSet>
      <dgm:spPr/>
    </dgm:pt>
    <dgm:pt modelId="{64306499-4B88-7642-828E-2B20406214D4}" type="pres">
      <dgm:prSet presAssocID="{50DF4BB0-1E56-9D48-B496-35643DA5CB1C}" presName="sibTrans" presStyleCnt="0"/>
      <dgm:spPr/>
    </dgm:pt>
    <dgm:pt modelId="{FF750D35-0FB1-2B4F-AC48-9C955ACE033B}" type="pres">
      <dgm:prSet presAssocID="{6EBB1472-6AD1-2E47-ADFF-268C992429BE}" presName="node" presStyleLbl="alignAccFollowNode1" presStyleIdx="14" presStyleCnt="15">
        <dgm:presLayoutVars>
          <dgm:bulletEnabled val="1"/>
        </dgm:presLayoutVars>
      </dgm:prSet>
      <dgm:spPr/>
    </dgm:pt>
  </dgm:ptLst>
  <dgm:cxnLst>
    <dgm:cxn modelId="{A8709B02-BE67-6840-97ED-8F1121C178BC}" srcId="{87666782-467C-ED49-A077-FB33E1A86331}" destId="{6B0150E3-D4BE-214B-92DA-9DA93BF83549}" srcOrd="3" destOrd="0" parTransId="{3D508772-A506-A548-8055-0876F6D6327C}" sibTransId="{E383351B-148D-2C4B-A942-7FF8E4076DD2}"/>
    <dgm:cxn modelId="{FCD02008-26E8-9049-8B35-A3069987F1E5}" type="presOf" srcId="{6B0150E3-D4BE-214B-92DA-9DA93BF83549}" destId="{84C0EC3C-6301-BA44-87CD-E9EAA4F27C8E}" srcOrd="0" destOrd="0" presId="urn:microsoft.com/office/officeart/2005/8/layout/lProcess3"/>
    <dgm:cxn modelId="{E0FC8E10-EA2E-B04D-9C20-EE3D2F166DFE}" srcId="{90FC490B-63DB-F04B-BEBC-66127F16F475}" destId="{8C67628E-8F42-7149-A97C-77C5515368B4}" srcOrd="0" destOrd="0" parTransId="{591C34D2-CFCA-324C-B772-6E9DD83E85E5}" sibTransId="{BE904A9C-1B6D-0C47-973A-39C4466D052E}"/>
    <dgm:cxn modelId="{5AD7C515-95C1-0349-B287-23BAA37CF0A3}" srcId="{81F5F4F0-504B-BE4C-9689-8E1A097255EE}" destId="{BBECDA2D-60BE-C241-B772-5656D838D9C2}" srcOrd="3" destOrd="0" parTransId="{86557427-2AFF-CA46-82E3-FF59AA5C14C3}" sibTransId="{E03B2361-5B7D-4F48-9A92-187AAFAA020A}"/>
    <dgm:cxn modelId="{FCD3D41A-C7D5-2844-8C34-388071123DB7}" type="presOf" srcId="{FE510AE5-A5ED-8645-A8F9-688EC4D25AC6}" destId="{425015D3-7FDA-2A4E-8697-22015BE7577F}" srcOrd="0" destOrd="0" presId="urn:microsoft.com/office/officeart/2005/8/layout/lProcess3"/>
    <dgm:cxn modelId="{0F34811B-B345-804D-8E8A-0F1C0A9E41F7}" type="presOf" srcId="{6EBB1472-6AD1-2E47-ADFF-268C992429BE}" destId="{FF750D35-0FB1-2B4F-AC48-9C955ACE033B}" srcOrd="0" destOrd="0" presId="urn:microsoft.com/office/officeart/2005/8/layout/lProcess3"/>
    <dgm:cxn modelId="{0609FF21-D57B-1246-8484-CFA75DE3822B}" srcId="{87666782-467C-ED49-A077-FB33E1A86331}" destId="{E963098A-6513-4C44-AA02-DED2F5927F42}" srcOrd="0" destOrd="0" parTransId="{812B001D-12A7-9A4E-A39F-1722F66DB6DD}" sibTransId="{066E7BEB-C6D8-A443-AD1F-5F8BBD709C98}"/>
    <dgm:cxn modelId="{9E6EC524-09D7-6649-904A-EF042C3B5B09}" type="presOf" srcId="{58458752-5B28-8045-AF7D-5CBB3DAAB575}" destId="{973214A3-4003-814C-8C3D-3DBDA6A8BFA5}" srcOrd="0" destOrd="0" presId="urn:microsoft.com/office/officeart/2005/8/layout/lProcess3"/>
    <dgm:cxn modelId="{B8DE0B25-AFA8-4E48-9AB3-0F4CA6D5783F}" type="presOf" srcId="{2D559194-7B58-EC4D-A505-89140B170BB0}" destId="{920B4B45-2535-FA42-B2BD-43F088F7C4A3}" srcOrd="0" destOrd="0" presId="urn:microsoft.com/office/officeart/2005/8/layout/lProcess3"/>
    <dgm:cxn modelId="{BAB52432-0098-DA46-A371-AE8E4FB2333D}" type="presOf" srcId="{EF83DFA5-6B2B-5F4A-8B81-061FFC4B709C}" destId="{3B492286-D1FD-5B4A-B8F8-F3E7AA01959E}" srcOrd="0" destOrd="0" presId="urn:microsoft.com/office/officeart/2005/8/layout/lProcess3"/>
    <dgm:cxn modelId="{23491733-F2CB-1447-B6F2-7CF7B5610ACE}" type="presOf" srcId="{BBECDA2D-60BE-C241-B772-5656D838D9C2}" destId="{D5704359-87E3-B04F-90F1-2F9DD77BD35D}" srcOrd="0" destOrd="0" presId="urn:microsoft.com/office/officeart/2005/8/layout/lProcess3"/>
    <dgm:cxn modelId="{E911DE35-320F-7D47-B9E5-53B519A9E0BB}" srcId="{99CF68C4-CA69-F34E-B0DF-705B7B5441B0}" destId="{F270EEBA-E38B-4249-9A00-1879E36AC8C3}" srcOrd="0" destOrd="0" parTransId="{8627091E-582C-7443-9D7D-C7F941C099D9}" sibTransId="{3AA422D9-3E7E-DF42-8352-0353BA348934}"/>
    <dgm:cxn modelId="{0A33F942-218D-9745-BBA6-6F7450AF137B}" type="presOf" srcId="{81F5F4F0-504B-BE4C-9689-8E1A097255EE}" destId="{A91619CE-CEA1-6A44-B115-CBFAEBFFEAC9}" srcOrd="0" destOrd="0" presId="urn:microsoft.com/office/officeart/2005/8/layout/lProcess3"/>
    <dgm:cxn modelId="{4A792D66-B591-7D4D-A358-F6C8F8324F93}" srcId="{90FC490B-63DB-F04B-BEBC-66127F16F475}" destId="{CE533BB2-66C0-CC4C-9BCA-65ADA856F691}" srcOrd="3" destOrd="0" parTransId="{327E04FF-BFFB-D842-B9D5-8E86CB1F9988}" sibTransId="{723801A9-A992-684F-8A04-2904872D8322}"/>
    <dgm:cxn modelId="{5B6E8F68-D5FD-8046-A4DF-5283DA696A02}" srcId="{BBECDA2D-60BE-C241-B772-5656D838D9C2}" destId="{58458752-5B28-8045-AF7D-5CBB3DAAB575}" srcOrd="0" destOrd="0" parTransId="{9803FAF5-3EB4-FC45-B5F2-A32980B2B50A}" sibTransId="{50DF4BB0-1E56-9D48-B496-35643DA5CB1C}"/>
    <dgm:cxn modelId="{02955971-B7BA-D446-9840-FF51D95E7D82}" srcId="{90FC490B-63DB-F04B-BEBC-66127F16F475}" destId="{884862EA-3511-5F45-8E75-A716BB7281A8}" srcOrd="2" destOrd="0" parTransId="{0400D927-402E-0745-8A8E-601029E1EEB0}" sibTransId="{A3C36398-E199-5E47-8B62-9CE7300C55CE}"/>
    <dgm:cxn modelId="{ACAE0252-586C-3F45-B041-BE3288284554}" type="presOf" srcId="{CE533BB2-66C0-CC4C-9BCA-65ADA856F691}" destId="{6583FBC6-948A-DE49-9EE3-157BA8518658}" srcOrd="0" destOrd="0" presId="urn:microsoft.com/office/officeart/2005/8/layout/lProcess3"/>
    <dgm:cxn modelId="{F7EC5352-4C16-9E49-814F-F76EB9B21C94}" srcId="{81F5F4F0-504B-BE4C-9689-8E1A097255EE}" destId="{99CF68C4-CA69-F34E-B0DF-705B7B5441B0}" srcOrd="1" destOrd="0" parTransId="{F4E75193-A3D8-E24C-BEA9-93349B356D3C}" sibTransId="{4439507D-4F3E-F84E-AF76-E34294620850}"/>
    <dgm:cxn modelId="{5EDE4355-48AF-7747-A485-9611936AFEB7}" type="presOf" srcId="{90FC490B-63DB-F04B-BEBC-66127F16F475}" destId="{80106C6D-F46B-6D44-ACEE-3B52BC6D1753}" srcOrd="0" destOrd="0" presId="urn:microsoft.com/office/officeart/2005/8/layout/lProcess3"/>
    <dgm:cxn modelId="{0D4F0756-8341-434E-8072-9970723CB3E6}" type="presOf" srcId="{D58AEA3C-46AA-5741-8911-4A62B6BE8C8A}" destId="{15AA2D4A-006B-0B48-BE2E-9727BE4E37B0}" srcOrd="0" destOrd="0" presId="urn:microsoft.com/office/officeart/2005/8/layout/lProcess3"/>
    <dgm:cxn modelId="{7795F958-E4DB-F446-8F30-6EC77E05A91A}" srcId="{81F5F4F0-504B-BE4C-9689-8E1A097255EE}" destId="{90FC490B-63DB-F04B-BEBC-66127F16F475}" srcOrd="0" destOrd="0" parTransId="{9CDDF5EA-03F8-624D-AE89-366C133B3508}" sibTransId="{F67EEB84-35D1-804F-9250-0B54CB8812AA}"/>
    <dgm:cxn modelId="{AD09C37B-B2AC-C74A-89A5-05DC9269C64F}" srcId="{99CF68C4-CA69-F34E-B0DF-705B7B5441B0}" destId="{D58AEA3C-46AA-5741-8911-4A62B6BE8C8A}" srcOrd="1" destOrd="0" parTransId="{36C7D3B0-196E-5E4B-A0E3-D77D1026440A}" sibTransId="{94A5F759-26CD-C648-8AC1-744BC78C2EC4}"/>
    <dgm:cxn modelId="{2AF6C27F-2284-5548-854A-7653BE764554}" srcId="{99CF68C4-CA69-F34E-B0DF-705B7B5441B0}" destId="{FE510AE5-A5ED-8645-A8F9-688EC4D25AC6}" srcOrd="2" destOrd="0" parTransId="{9C6AB083-E9BA-744A-851A-F39E023CA8FB}" sibTransId="{B662E20E-FEFC-C34F-AD32-DF3155F97E47}"/>
    <dgm:cxn modelId="{45378D88-F079-824D-A19F-9291C819AE22}" srcId="{87666782-467C-ED49-A077-FB33E1A86331}" destId="{BFBB4F9A-4BB0-2C4D-9ACB-2A52C0EFAF4A}" srcOrd="1" destOrd="0" parTransId="{551DF059-2275-B146-8FAA-8A983F84D859}" sibTransId="{A2222701-6E94-684C-95CC-7C69E747DA93}"/>
    <dgm:cxn modelId="{4EAE0C8D-A840-584B-B411-8E9D64D64C24}" srcId="{90FC490B-63DB-F04B-BEBC-66127F16F475}" destId="{B42DDA13-2707-294D-8010-F6C769149CE6}" srcOrd="1" destOrd="0" parTransId="{CCA34382-4CA3-5347-8D00-A842D661ED48}" sibTransId="{46E07DF4-8F88-D14B-BE1D-1D5779B6A916}"/>
    <dgm:cxn modelId="{F18EEC91-3428-F142-ABBE-EA01D4009A4F}" type="presOf" srcId="{8C67628E-8F42-7149-A97C-77C5515368B4}" destId="{4874C20C-AB82-4F48-AF85-EDD9D8EB6A51}" srcOrd="0" destOrd="0" presId="urn:microsoft.com/office/officeart/2005/8/layout/lProcess3"/>
    <dgm:cxn modelId="{B5F72E97-AEDB-AC4C-8691-EA08C012A183}" type="presOf" srcId="{BFBB4F9A-4BB0-2C4D-9ACB-2A52C0EFAF4A}" destId="{363C4E93-699C-7249-908D-A9D2E074242B}" srcOrd="0" destOrd="0" presId="urn:microsoft.com/office/officeart/2005/8/layout/lProcess3"/>
    <dgm:cxn modelId="{92074CA6-EDE8-AB40-913C-B443B184454E}" type="presOf" srcId="{B42DDA13-2707-294D-8010-F6C769149CE6}" destId="{B0BAB34A-EF0C-5D47-AF4E-56CE030C8749}" srcOrd="0" destOrd="0" presId="urn:microsoft.com/office/officeart/2005/8/layout/lProcess3"/>
    <dgm:cxn modelId="{F1243FAE-E5F4-1644-A7B5-442C29C39491}" srcId="{99CF68C4-CA69-F34E-B0DF-705B7B5441B0}" destId="{EF83DFA5-6B2B-5F4A-8B81-061FFC4B709C}" srcOrd="3" destOrd="0" parTransId="{F9EB4D39-17C2-314E-8EEC-7A9B1EF377C0}" sibTransId="{6AD5314B-FAB1-B144-9E59-CFEE93CB40B9}"/>
    <dgm:cxn modelId="{286E51AF-2D68-224D-8A11-F20B8618D6C9}" srcId="{BBECDA2D-60BE-C241-B772-5656D838D9C2}" destId="{6EBB1472-6AD1-2E47-ADFF-268C992429BE}" srcOrd="1" destOrd="0" parTransId="{2773E0B7-3EEC-E144-9EBA-472277C47008}" sibTransId="{7768306F-17BB-E641-9C6C-2D35A1E2857E}"/>
    <dgm:cxn modelId="{36F999B7-C30A-F546-BABD-8C2E751FE571}" type="presOf" srcId="{B9E2D5F3-272A-CB41-96B2-09D66BD0E2C9}" destId="{9967D52C-7EBD-1C43-9E8B-E26EB591167B}" srcOrd="0" destOrd="0" presId="urn:microsoft.com/office/officeart/2005/8/layout/lProcess3"/>
    <dgm:cxn modelId="{9A7E15D3-E4F2-B44A-B3E4-663CFFD31F7B}" type="presOf" srcId="{99CF68C4-CA69-F34E-B0DF-705B7B5441B0}" destId="{1BE2DA90-7A88-0F46-A251-6035B146297B}" srcOrd="0" destOrd="0" presId="urn:microsoft.com/office/officeart/2005/8/layout/lProcess3"/>
    <dgm:cxn modelId="{DEC860DA-7700-404F-9EDF-ADE93D30CCAA}" srcId="{99CF68C4-CA69-F34E-B0DF-705B7B5441B0}" destId="{B9E2D5F3-272A-CB41-96B2-09D66BD0E2C9}" srcOrd="4" destOrd="0" parTransId="{DA9417A7-FB23-A14F-8576-1496954D3322}" sibTransId="{44E3087F-F645-F24B-9FCA-2998F98D0037}"/>
    <dgm:cxn modelId="{648E2AE0-798E-9C41-813D-492FC6E9B107}" srcId="{81F5F4F0-504B-BE4C-9689-8E1A097255EE}" destId="{87666782-467C-ED49-A077-FB33E1A86331}" srcOrd="2" destOrd="0" parTransId="{4FA322C6-EE1E-284B-8719-0BE5CC185141}" sibTransId="{27F488F6-834D-7B47-9C02-523C14AADD36}"/>
    <dgm:cxn modelId="{5F625EE4-C236-C84D-B3C6-AB64C2DF88C3}" srcId="{87666782-467C-ED49-A077-FB33E1A86331}" destId="{2D559194-7B58-EC4D-A505-89140B170BB0}" srcOrd="2" destOrd="0" parTransId="{C5936486-656D-A241-8E99-5F779FD42D9E}" sibTransId="{DE70FA90-BCEF-6F42-99D1-43F40531A6B5}"/>
    <dgm:cxn modelId="{E34AECE9-DE0C-F64B-AA92-3AFEAC55B385}" type="presOf" srcId="{F270EEBA-E38B-4249-9A00-1879E36AC8C3}" destId="{8FC593E0-7E51-0B4D-9745-A86A2400FFB0}" srcOrd="0" destOrd="0" presId="urn:microsoft.com/office/officeart/2005/8/layout/lProcess3"/>
    <dgm:cxn modelId="{7ABC72ED-66F1-5A40-BDFF-1B77C34C7822}" type="presOf" srcId="{E963098A-6513-4C44-AA02-DED2F5927F42}" destId="{53391F6F-F454-AD42-AEAC-FEEEBB63957F}" srcOrd="0" destOrd="0" presId="urn:microsoft.com/office/officeart/2005/8/layout/lProcess3"/>
    <dgm:cxn modelId="{6FE6D9F7-1D0C-164D-9708-D961527731E7}" type="presOf" srcId="{884862EA-3511-5F45-8E75-A716BB7281A8}" destId="{7D472C09-63B0-0843-A919-99C1429ADDAF}" srcOrd="0" destOrd="0" presId="urn:microsoft.com/office/officeart/2005/8/layout/lProcess3"/>
    <dgm:cxn modelId="{BF92E4FC-C997-7842-9638-14FC2E90BD68}" type="presOf" srcId="{87666782-467C-ED49-A077-FB33E1A86331}" destId="{E2D4BB66-0410-0C4F-9AD8-8A2F93E7A358}" srcOrd="0" destOrd="0" presId="urn:microsoft.com/office/officeart/2005/8/layout/lProcess3"/>
    <dgm:cxn modelId="{53F49862-EA30-C240-A422-62778E1E998A}" type="presParOf" srcId="{A91619CE-CEA1-6A44-B115-CBFAEBFFEAC9}" destId="{11DD3B07-B277-6941-A14C-230D30D7914A}" srcOrd="0" destOrd="0" presId="urn:microsoft.com/office/officeart/2005/8/layout/lProcess3"/>
    <dgm:cxn modelId="{F6C0C30C-9135-8646-B16D-5585E9EA52F0}" type="presParOf" srcId="{11DD3B07-B277-6941-A14C-230D30D7914A}" destId="{80106C6D-F46B-6D44-ACEE-3B52BC6D1753}" srcOrd="0" destOrd="0" presId="urn:microsoft.com/office/officeart/2005/8/layout/lProcess3"/>
    <dgm:cxn modelId="{E714FB21-3FF6-9C4C-8A98-9BD514C6AB68}" type="presParOf" srcId="{11DD3B07-B277-6941-A14C-230D30D7914A}" destId="{DA4F2026-4733-C84D-B79E-3EC8156AC0A1}" srcOrd="1" destOrd="0" presId="urn:microsoft.com/office/officeart/2005/8/layout/lProcess3"/>
    <dgm:cxn modelId="{99218846-D95D-464F-98A1-B5BEE26DF39F}" type="presParOf" srcId="{11DD3B07-B277-6941-A14C-230D30D7914A}" destId="{4874C20C-AB82-4F48-AF85-EDD9D8EB6A51}" srcOrd="2" destOrd="0" presId="urn:microsoft.com/office/officeart/2005/8/layout/lProcess3"/>
    <dgm:cxn modelId="{D25BB52E-D135-1D4C-A695-439EA4082E94}" type="presParOf" srcId="{11DD3B07-B277-6941-A14C-230D30D7914A}" destId="{91042886-E442-C64E-8D33-430A319BA53E}" srcOrd="3" destOrd="0" presId="urn:microsoft.com/office/officeart/2005/8/layout/lProcess3"/>
    <dgm:cxn modelId="{1D5550DD-3C50-9E42-8E1E-5597748BE682}" type="presParOf" srcId="{11DD3B07-B277-6941-A14C-230D30D7914A}" destId="{B0BAB34A-EF0C-5D47-AF4E-56CE030C8749}" srcOrd="4" destOrd="0" presId="urn:microsoft.com/office/officeart/2005/8/layout/lProcess3"/>
    <dgm:cxn modelId="{D5DEE8BC-90D8-A943-AE2E-8E90940CD085}" type="presParOf" srcId="{11DD3B07-B277-6941-A14C-230D30D7914A}" destId="{1BBCCE34-4140-2142-8852-2E333834E2A4}" srcOrd="5" destOrd="0" presId="urn:microsoft.com/office/officeart/2005/8/layout/lProcess3"/>
    <dgm:cxn modelId="{341909FC-C370-7D4E-B02E-14192016C95D}" type="presParOf" srcId="{11DD3B07-B277-6941-A14C-230D30D7914A}" destId="{7D472C09-63B0-0843-A919-99C1429ADDAF}" srcOrd="6" destOrd="0" presId="urn:microsoft.com/office/officeart/2005/8/layout/lProcess3"/>
    <dgm:cxn modelId="{85C8469F-AC4D-BF45-B260-162CBCE50DCA}" type="presParOf" srcId="{11DD3B07-B277-6941-A14C-230D30D7914A}" destId="{F7A27EA7-5CFA-DF41-87FA-9B32A1A66EAA}" srcOrd="7" destOrd="0" presId="urn:microsoft.com/office/officeart/2005/8/layout/lProcess3"/>
    <dgm:cxn modelId="{8567891E-4620-4947-8CD8-631D8ED2FB85}" type="presParOf" srcId="{11DD3B07-B277-6941-A14C-230D30D7914A}" destId="{6583FBC6-948A-DE49-9EE3-157BA8518658}" srcOrd="8" destOrd="0" presId="urn:microsoft.com/office/officeart/2005/8/layout/lProcess3"/>
    <dgm:cxn modelId="{C3891030-034E-4F4A-A78A-CBB3FCA3824B}" type="presParOf" srcId="{A91619CE-CEA1-6A44-B115-CBFAEBFFEAC9}" destId="{8CC2EEAF-AAAB-5443-A389-BCEABA252C84}" srcOrd="1" destOrd="0" presId="urn:microsoft.com/office/officeart/2005/8/layout/lProcess3"/>
    <dgm:cxn modelId="{535D783C-232C-BD41-8A8D-F9F21FC62ED3}" type="presParOf" srcId="{A91619CE-CEA1-6A44-B115-CBFAEBFFEAC9}" destId="{E5DA2757-4363-4B48-83A0-4E2322A7FE83}" srcOrd="2" destOrd="0" presId="urn:microsoft.com/office/officeart/2005/8/layout/lProcess3"/>
    <dgm:cxn modelId="{91F0199B-66DA-AB44-ACE0-BC1B76E90A52}" type="presParOf" srcId="{E5DA2757-4363-4B48-83A0-4E2322A7FE83}" destId="{1BE2DA90-7A88-0F46-A251-6035B146297B}" srcOrd="0" destOrd="0" presId="urn:microsoft.com/office/officeart/2005/8/layout/lProcess3"/>
    <dgm:cxn modelId="{3FAD9621-B2AD-6F4C-88E0-32569C7EC6A8}" type="presParOf" srcId="{E5DA2757-4363-4B48-83A0-4E2322A7FE83}" destId="{38935EE5-698C-8347-B784-A4491D6DEA75}" srcOrd="1" destOrd="0" presId="urn:microsoft.com/office/officeart/2005/8/layout/lProcess3"/>
    <dgm:cxn modelId="{682996DE-03CC-6E4D-AB3A-A1434B6ED024}" type="presParOf" srcId="{E5DA2757-4363-4B48-83A0-4E2322A7FE83}" destId="{8FC593E0-7E51-0B4D-9745-A86A2400FFB0}" srcOrd="2" destOrd="0" presId="urn:microsoft.com/office/officeart/2005/8/layout/lProcess3"/>
    <dgm:cxn modelId="{C5299FFA-904E-A941-A7B4-E159A66823C7}" type="presParOf" srcId="{E5DA2757-4363-4B48-83A0-4E2322A7FE83}" destId="{3A479E23-E42F-424B-ADC2-98F4B5636CDD}" srcOrd="3" destOrd="0" presId="urn:microsoft.com/office/officeart/2005/8/layout/lProcess3"/>
    <dgm:cxn modelId="{8B7FE600-287E-394E-B62F-7E51DED7E2B4}" type="presParOf" srcId="{E5DA2757-4363-4B48-83A0-4E2322A7FE83}" destId="{15AA2D4A-006B-0B48-BE2E-9727BE4E37B0}" srcOrd="4" destOrd="0" presId="urn:microsoft.com/office/officeart/2005/8/layout/lProcess3"/>
    <dgm:cxn modelId="{C865B823-3258-5243-8212-73A5DC96B9E2}" type="presParOf" srcId="{E5DA2757-4363-4B48-83A0-4E2322A7FE83}" destId="{DE6BEE8D-5DEC-504F-917D-102842D72CF3}" srcOrd="5" destOrd="0" presId="urn:microsoft.com/office/officeart/2005/8/layout/lProcess3"/>
    <dgm:cxn modelId="{9E5A9FDB-553D-7E44-A847-3AAE9416A8F2}" type="presParOf" srcId="{E5DA2757-4363-4B48-83A0-4E2322A7FE83}" destId="{425015D3-7FDA-2A4E-8697-22015BE7577F}" srcOrd="6" destOrd="0" presId="urn:microsoft.com/office/officeart/2005/8/layout/lProcess3"/>
    <dgm:cxn modelId="{D73F0F1B-C85E-E04C-B360-20FADCB31F2B}" type="presParOf" srcId="{E5DA2757-4363-4B48-83A0-4E2322A7FE83}" destId="{C280DA24-9A85-9240-8976-17D500BD99EC}" srcOrd="7" destOrd="0" presId="urn:microsoft.com/office/officeart/2005/8/layout/lProcess3"/>
    <dgm:cxn modelId="{4858C683-6D70-0849-8F63-051BDD764493}" type="presParOf" srcId="{E5DA2757-4363-4B48-83A0-4E2322A7FE83}" destId="{3B492286-D1FD-5B4A-B8F8-F3E7AA01959E}" srcOrd="8" destOrd="0" presId="urn:microsoft.com/office/officeart/2005/8/layout/lProcess3"/>
    <dgm:cxn modelId="{AFFD42A2-17D6-1545-AE93-77F9E2A84B74}" type="presParOf" srcId="{E5DA2757-4363-4B48-83A0-4E2322A7FE83}" destId="{B830F621-DD88-8943-AAAF-11ABBB05C99E}" srcOrd="9" destOrd="0" presId="urn:microsoft.com/office/officeart/2005/8/layout/lProcess3"/>
    <dgm:cxn modelId="{08714B07-FDE3-794B-BEDD-68FC526D98BA}" type="presParOf" srcId="{E5DA2757-4363-4B48-83A0-4E2322A7FE83}" destId="{9967D52C-7EBD-1C43-9E8B-E26EB591167B}" srcOrd="10" destOrd="0" presId="urn:microsoft.com/office/officeart/2005/8/layout/lProcess3"/>
    <dgm:cxn modelId="{7AFE2FBE-C374-D643-9BB8-EABB362BB5FB}" type="presParOf" srcId="{A91619CE-CEA1-6A44-B115-CBFAEBFFEAC9}" destId="{FFA32901-61D2-E741-92CD-5D6493A1DA39}" srcOrd="3" destOrd="0" presId="urn:microsoft.com/office/officeart/2005/8/layout/lProcess3"/>
    <dgm:cxn modelId="{A7F662AE-FE7A-1E43-8F1F-067AC80216D7}" type="presParOf" srcId="{A91619CE-CEA1-6A44-B115-CBFAEBFFEAC9}" destId="{C2F3A82D-5C39-6041-9CE9-E86CFC233042}" srcOrd="4" destOrd="0" presId="urn:microsoft.com/office/officeart/2005/8/layout/lProcess3"/>
    <dgm:cxn modelId="{0AFDE6F3-5B3A-AF4D-9E0C-214D12D722F0}" type="presParOf" srcId="{C2F3A82D-5C39-6041-9CE9-E86CFC233042}" destId="{E2D4BB66-0410-0C4F-9AD8-8A2F93E7A358}" srcOrd="0" destOrd="0" presId="urn:microsoft.com/office/officeart/2005/8/layout/lProcess3"/>
    <dgm:cxn modelId="{FE16B75D-5728-FA49-AEA0-3A95DDA8E5B5}" type="presParOf" srcId="{C2F3A82D-5C39-6041-9CE9-E86CFC233042}" destId="{DB9991E3-1A68-9849-BBBB-F8ACE8E777D9}" srcOrd="1" destOrd="0" presId="urn:microsoft.com/office/officeart/2005/8/layout/lProcess3"/>
    <dgm:cxn modelId="{1CDAF000-05F6-2645-96A6-04F4BDE440AA}" type="presParOf" srcId="{C2F3A82D-5C39-6041-9CE9-E86CFC233042}" destId="{53391F6F-F454-AD42-AEAC-FEEEBB63957F}" srcOrd="2" destOrd="0" presId="urn:microsoft.com/office/officeart/2005/8/layout/lProcess3"/>
    <dgm:cxn modelId="{74641414-469A-3144-ABAF-A77447FA6893}" type="presParOf" srcId="{C2F3A82D-5C39-6041-9CE9-E86CFC233042}" destId="{FAF9DBC4-815E-9B45-B78B-466A3A221020}" srcOrd="3" destOrd="0" presId="urn:microsoft.com/office/officeart/2005/8/layout/lProcess3"/>
    <dgm:cxn modelId="{849BCDAD-D8DF-944C-8DCF-F79828088AD2}" type="presParOf" srcId="{C2F3A82D-5C39-6041-9CE9-E86CFC233042}" destId="{363C4E93-699C-7249-908D-A9D2E074242B}" srcOrd="4" destOrd="0" presId="urn:microsoft.com/office/officeart/2005/8/layout/lProcess3"/>
    <dgm:cxn modelId="{816CFEE9-CC97-7843-8C4E-E226096262F3}" type="presParOf" srcId="{C2F3A82D-5C39-6041-9CE9-E86CFC233042}" destId="{7B157C92-627A-7D40-B096-93AAF58AA0AE}" srcOrd="5" destOrd="0" presId="urn:microsoft.com/office/officeart/2005/8/layout/lProcess3"/>
    <dgm:cxn modelId="{04F2D872-1295-3240-BAB2-4F7FFA620471}" type="presParOf" srcId="{C2F3A82D-5C39-6041-9CE9-E86CFC233042}" destId="{920B4B45-2535-FA42-B2BD-43F088F7C4A3}" srcOrd="6" destOrd="0" presId="urn:microsoft.com/office/officeart/2005/8/layout/lProcess3"/>
    <dgm:cxn modelId="{17BB35E4-AD1B-FB41-A4DC-909543D6ABB8}" type="presParOf" srcId="{C2F3A82D-5C39-6041-9CE9-E86CFC233042}" destId="{05A13F80-C4BD-2D4B-83FD-78ED31888043}" srcOrd="7" destOrd="0" presId="urn:microsoft.com/office/officeart/2005/8/layout/lProcess3"/>
    <dgm:cxn modelId="{68B7EA38-9D7D-6F41-91E6-675DDD0D432B}" type="presParOf" srcId="{C2F3A82D-5C39-6041-9CE9-E86CFC233042}" destId="{84C0EC3C-6301-BA44-87CD-E9EAA4F27C8E}" srcOrd="8" destOrd="0" presId="urn:microsoft.com/office/officeart/2005/8/layout/lProcess3"/>
    <dgm:cxn modelId="{1A41273E-F75E-9246-80DD-7BA88D3BD713}" type="presParOf" srcId="{A91619CE-CEA1-6A44-B115-CBFAEBFFEAC9}" destId="{3FA571D5-6AAB-B748-82AB-3D113829094B}" srcOrd="5" destOrd="0" presId="urn:microsoft.com/office/officeart/2005/8/layout/lProcess3"/>
    <dgm:cxn modelId="{001B7957-5D37-5047-B947-0E176E9C30D6}" type="presParOf" srcId="{A91619CE-CEA1-6A44-B115-CBFAEBFFEAC9}" destId="{27C53A33-715C-7042-9DD7-6D3CD4175B99}" srcOrd="6" destOrd="0" presId="urn:microsoft.com/office/officeart/2005/8/layout/lProcess3"/>
    <dgm:cxn modelId="{4AE19C59-4E1D-7849-9702-4224311DE987}" type="presParOf" srcId="{27C53A33-715C-7042-9DD7-6D3CD4175B99}" destId="{D5704359-87E3-B04F-90F1-2F9DD77BD35D}" srcOrd="0" destOrd="0" presId="urn:microsoft.com/office/officeart/2005/8/layout/lProcess3"/>
    <dgm:cxn modelId="{1FDCA2AB-16F7-2C49-BBE0-B796F37E1ECF}" type="presParOf" srcId="{27C53A33-715C-7042-9DD7-6D3CD4175B99}" destId="{8CA228CA-4B62-FA44-943F-D975EFC95413}" srcOrd="1" destOrd="0" presId="urn:microsoft.com/office/officeart/2005/8/layout/lProcess3"/>
    <dgm:cxn modelId="{8D2799A7-163F-E747-B7DB-1CCF3C6E1018}" type="presParOf" srcId="{27C53A33-715C-7042-9DD7-6D3CD4175B99}" destId="{973214A3-4003-814C-8C3D-3DBDA6A8BFA5}" srcOrd="2" destOrd="0" presId="urn:microsoft.com/office/officeart/2005/8/layout/lProcess3"/>
    <dgm:cxn modelId="{9DE380BD-4C61-2441-B3AE-C6EB759E0EDB}" type="presParOf" srcId="{27C53A33-715C-7042-9DD7-6D3CD4175B99}" destId="{64306499-4B88-7642-828E-2B20406214D4}" srcOrd="3" destOrd="0" presId="urn:microsoft.com/office/officeart/2005/8/layout/lProcess3"/>
    <dgm:cxn modelId="{2878193A-FB48-8146-893A-9AC1375727A3}" type="presParOf" srcId="{27C53A33-715C-7042-9DD7-6D3CD4175B99}" destId="{FF750D35-0FB1-2B4F-AC48-9C955ACE033B}"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3B2C48-C918-404E-82CF-3788007461C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94800F98-444F-2F4A-851A-E39055AFED74}">
      <dgm:prSet phldrT="[Text]"/>
      <dgm:spPr/>
      <dgm:t>
        <a:bodyPr/>
        <a:lstStyle/>
        <a:p>
          <a:r>
            <a:rPr lang="en-GB"/>
            <a:t>Placement one</a:t>
          </a:r>
        </a:p>
      </dgm:t>
    </dgm:pt>
    <dgm:pt modelId="{C33D3AC0-FBDA-DA48-BF73-DD31C53A1C1E}" type="parTrans" cxnId="{09DE3F07-727B-E341-B1B6-607547679414}">
      <dgm:prSet/>
      <dgm:spPr/>
      <dgm:t>
        <a:bodyPr/>
        <a:lstStyle/>
        <a:p>
          <a:endParaRPr lang="en-GB"/>
        </a:p>
      </dgm:t>
    </dgm:pt>
    <dgm:pt modelId="{5CD506CB-33FF-D54C-8444-82C7E2563F2B}" type="sibTrans" cxnId="{09DE3F07-727B-E341-B1B6-607547679414}">
      <dgm:prSet/>
      <dgm:spPr/>
      <dgm:t>
        <a:bodyPr/>
        <a:lstStyle/>
        <a:p>
          <a:endParaRPr lang="en-GB"/>
        </a:p>
      </dgm:t>
    </dgm:pt>
    <dgm:pt modelId="{A2CC2D17-BBA7-F447-BA3D-535D8CB74B36}">
      <dgm:prSet phldrT="[Text]"/>
      <dgm:spPr/>
      <dgm:t>
        <a:bodyPr/>
        <a:lstStyle/>
        <a:p>
          <a:r>
            <a:rPr lang="en-GB"/>
            <a:t>Year 2</a:t>
          </a:r>
        </a:p>
      </dgm:t>
    </dgm:pt>
    <dgm:pt modelId="{6981F7D7-C12D-9444-8055-D5409A1EEAC4}" type="parTrans" cxnId="{C91E2C97-D221-7349-BEE9-B06D7478998C}">
      <dgm:prSet/>
      <dgm:spPr/>
      <dgm:t>
        <a:bodyPr/>
        <a:lstStyle/>
        <a:p>
          <a:endParaRPr lang="en-GB"/>
        </a:p>
      </dgm:t>
    </dgm:pt>
    <dgm:pt modelId="{7842FCB6-00A5-B742-9315-3393FE8EEC72}" type="sibTrans" cxnId="{C91E2C97-D221-7349-BEE9-B06D7478998C}">
      <dgm:prSet/>
      <dgm:spPr/>
      <dgm:t>
        <a:bodyPr/>
        <a:lstStyle/>
        <a:p>
          <a:endParaRPr lang="en-GB"/>
        </a:p>
      </dgm:t>
    </dgm:pt>
    <dgm:pt modelId="{B8CE8D36-93D7-C94B-9E52-9CF9054AB55F}">
      <dgm:prSet phldrT="[Text]"/>
      <dgm:spPr/>
      <dgm:t>
        <a:bodyPr/>
        <a:lstStyle/>
        <a:p>
          <a:r>
            <a:rPr lang="en-GB"/>
            <a:t>187.5 hours</a:t>
          </a:r>
        </a:p>
      </dgm:t>
    </dgm:pt>
    <dgm:pt modelId="{B1962E84-329F-1041-B785-296121806BFE}" type="parTrans" cxnId="{FD0E6213-EFC5-064E-8B82-2AB6D8CC8AF2}">
      <dgm:prSet/>
      <dgm:spPr/>
      <dgm:t>
        <a:bodyPr/>
        <a:lstStyle/>
        <a:p>
          <a:endParaRPr lang="en-GB"/>
        </a:p>
      </dgm:t>
    </dgm:pt>
    <dgm:pt modelId="{3C3CE1AA-8735-EF45-B551-9B5E37282643}" type="sibTrans" cxnId="{FD0E6213-EFC5-064E-8B82-2AB6D8CC8AF2}">
      <dgm:prSet/>
      <dgm:spPr/>
      <dgm:t>
        <a:bodyPr/>
        <a:lstStyle/>
        <a:p>
          <a:endParaRPr lang="en-GB"/>
        </a:p>
      </dgm:t>
    </dgm:pt>
    <dgm:pt modelId="{19FF79C5-B693-DE4F-9319-E35E77A86A64}">
      <dgm:prSet phldrT="[Text]"/>
      <dgm:spPr/>
      <dgm:t>
        <a:bodyPr/>
        <a:lstStyle/>
        <a:p>
          <a:r>
            <a:rPr lang="en-GB"/>
            <a:t>Placement two</a:t>
          </a:r>
        </a:p>
      </dgm:t>
    </dgm:pt>
    <dgm:pt modelId="{C8F0B31B-503F-4A4E-AC38-7DDC344A998D}" type="parTrans" cxnId="{5EBD6996-14CF-0A4B-9B8D-B04BFB70D6FE}">
      <dgm:prSet/>
      <dgm:spPr/>
      <dgm:t>
        <a:bodyPr/>
        <a:lstStyle/>
        <a:p>
          <a:endParaRPr lang="en-GB"/>
        </a:p>
      </dgm:t>
    </dgm:pt>
    <dgm:pt modelId="{57E94F56-D0B8-9447-8091-D2A97E59AC81}" type="sibTrans" cxnId="{5EBD6996-14CF-0A4B-9B8D-B04BFB70D6FE}">
      <dgm:prSet/>
      <dgm:spPr/>
      <dgm:t>
        <a:bodyPr/>
        <a:lstStyle/>
        <a:p>
          <a:endParaRPr lang="en-GB"/>
        </a:p>
      </dgm:t>
    </dgm:pt>
    <dgm:pt modelId="{146F3EC4-7F01-054D-9FF4-B3F5860C5DFF}">
      <dgm:prSet phldrT="[Text]"/>
      <dgm:spPr/>
      <dgm:t>
        <a:bodyPr/>
        <a:lstStyle/>
        <a:p>
          <a:r>
            <a:rPr lang="en-GB"/>
            <a:t>Year 3</a:t>
          </a:r>
        </a:p>
      </dgm:t>
    </dgm:pt>
    <dgm:pt modelId="{283821B9-CDE3-0448-B82F-6717942BF819}" type="parTrans" cxnId="{DFB7B0B1-1CB2-1B4E-9355-835956D55355}">
      <dgm:prSet/>
      <dgm:spPr/>
      <dgm:t>
        <a:bodyPr/>
        <a:lstStyle/>
        <a:p>
          <a:endParaRPr lang="en-GB"/>
        </a:p>
      </dgm:t>
    </dgm:pt>
    <dgm:pt modelId="{AE810001-5D45-4A4A-BF42-D8E3142C8198}" type="sibTrans" cxnId="{DFB7B0B1-1CB2-1B4E-9355-835956D55355}">
      <dgm:prSet/>
      <dgm:spPr/>
      <dgm:t>
        <a:bodyPr/>
        <a:lstStyle/>
        <a:p>
          <a:endParaRPr lang="en-GB"/>
        </a:p>
      </dgm:t>
    </dgm:pt>
    <dgm:pt modelId="{ABECE916-6750-3648-BEBE-5A1FB9CF13C9}">
      <dgm:prSet phldrT="[Text]"/>
      <dgm:spPr/>
      <dgm:t>
        <a:bodyPr/>
        <a:lstStyle/>
        <a:p>
          <a:r>
            <a:rPr lang="en-GB"/>
            <a:t>225 hours</a:t>
          </a:r>
        </a:p>
      </dgm:t>
    </dgm:pt>
    <dgm:pt modelId="{78A9085F-40F8-CB4D-A3CD-939865FEFAE5}" type="parTrans" cxnId="{DDC3842A-62F5-3944-8A51-025123A0707E}">
      <dgm:prSet/>
      <dgm:spPr/>
      <dgm:t>
        <a:bodyPr/>
        <a:lstStyle/>
        <a:p>
          <a:endParaRPr lang="en-GB"/>
        </a:p>
      </dgm:t>
    </dgm:pt>
    <dgm:pt modelId="{D3EBFBE6-7370-A248-A004-C34BF903989C}" type="sibTrans" cxnId="{DDC3842A-62F5-3944-8A51-025123A0707E}">
      <dgm:prSet/>
      <dgm:spPr/>
      <dgm:t>
        <a:bodyPr/>
        <a:lstStyle/>
        <a:p>
          <a:endParaRPr lang="en-GB"/>
        </a:p>
      </dgm:t>
    </dgm:pt>
    <dgm:pt modelId="{33B1C95C-E3A7-E145-B254-CD9464C88F75}">
      <dgm:prSet phldrT="[Text]"/>
      <dgm:spPr/>
      <dgm:t>
        <a:bodyPr/>
        <a:lstStyle/>
        <a:p>
          <a:r>
            <a:rPr lang="en-GB"/>
            <a:t>Placement three</a:t>
          </a:r>
        </a:p>
      </dgm:t>
    </dgm:pt>
    <dgm:pt modelId="{EA7252D7-E02E-C343-9071-041D3C6FA8B5}" type="parTrans" cxnId="{93D79748-E6F8-844D-A47F-DB8FD504A346}">
      <dgm:prSet/>
      <dgm:spPr/>
      <dgm:t>
        <a:bodyPr/>
        <a:lstStyle/>
        <a:p>
          <a:endParaRPr lang="en-GB"/>
        </a:p>
      </dgm:t>
    </dgm:pt>
    <dgm:pt modelId="{ACF2F119-A650-A04F-84E9-2CF3C5E24134}" type="sibTrans" cxnId="{93D79748-E6F8-844D-A47F-DB8FD504A346}">
      <dgm:prSet/>
      <dgm:spPr/>
      <dgm:t>
        <a:bodyPr/>
        <a:lstStyle/>
        <a:p>
          <a:endParaRPr lang="en-GB"/>
        </a:p>
      </dgm:t>
    </dgm:pt>
    <dgm:pt modelId="{BB3AFCBD-A33D-6A47-B776-9DA477F155D7}">
      <dgm:prSet phldrT="[Text]"/>
      <dgm:spPr/>
      <dgm:t>
        <a:bodyPr/>
        <a:lstStyle/>
        <a:p>
          <a:r>
            <a:rPr lang="en-GB"/>
            <a:t>Year 3</a:t>
          </a:r>
        </a:p>
      </dgm:t>
    </dgm:pt>
    <dgm:pt modelId="{165A1668-1D7B-6F44-8062-A5B89139AC03}" type="parTrans" cxnId="{4B45E172-2B8A-1146-A446-5C33045B805B}">
      <dgm:prSet/>
      <dgm:spPr/>
      <dgm:t>
        <a:bodyPr/>
        <a:lstStyle/>
        <a:p>
          <a:endParaRPr lang="en-GB"/>
        </a:p>
      </dgm:t>
    </dgm:pt>
    <dgm:pt modelId="{78F24437-168A-434B-A5CA-E5CFFD066BE3}" type="sibTrans" cxnId="{4B45E172-2B8A-1146-A446-5C33045B805B}">
      <dgm:prSet/>
      <dgm:spPr/>
      <dgm:t>
        <a:bodyPr/>
        <a:lstStyle/>
        <a:p>
          <a:endParaRPr lang="en-GB"/>
        </a:p>
      </dgm:t>
    </dgm:pt>
    <dgm:pt modelId="{5FCA8D59-4466-154C-8750-F62E942DDCB3}">
      <dgm:prSet/>
      <dgm:spPr/>
      <dgm:t>
        <a:bodyPr/>
        <a:lstStyle/>
        <a:p>
          <a:r>
            <a:rPr lang="en-GB"/>
            <a:t>Placement four</a:t>
          </a:r>
        </a:p>
      </dgm:t>
    </dgm:pt>
    <dgm:pt modelId="{30098959-9EAE-7844-9DF2-3BD84D9BFA06}" type="parTrans" cxnId="{3AE63614-90B0-634E-8674-25F784F66998}">
      <dgm:prSet/>
      <dgm:spPr/>
      <dgm:t>
        <a:bodyPr/>
        <a:lstStyle/>
        <a:p>
          <a:endParaRPr lang="en-GB"/>
        </a:p>
      </dgm:t>
    </dgm:pt>
    <dgm:pt modelId="{997CDD57-C1C6-824E-94AF-6F9B3FF91356}" type="sibTrans" cxnId="{3AE63614-90B0-634E-8674-25F784F66998}">
      <dgm:prSet/>
      <dgm:spPr/>
      <dgm:t>
        <a:bodyPr/>
        <a:lstStyle/>
        <a:p>
          <a:endParaRPr lang="en-GB"/>
        </a:p>
      </dgm:t>
    </dgm:pt>
    <dgm:pt modelId="{C5B8EFD1-184C-CD41-AE0E-D8E431D1314B}">
      <dgm:prSet phldrT="[Text]"/>
      <dgm:spPr/>
      <dgm:t>
        <a:bodyPr/>
        <a:lstStyle/>
        <a:p>
          <a:r>
            <a:rPr lang="en-GB"/>
            <a:t>187.5 hours</a:t>
          </a:r>
        </a:p>
      </dgm:t>
    </dgm:pt>
    <dgm:pt modelId="{FD93101E-C835-6946-8839-7D82C70F6E5B}" type="parTrans" cxnId="{F18FCB80-43AC-8E4B-B121-341DF399B40C}">
      <dgm:prSet/>
      <dgm:spPr/>
      <dgm:t>
        <a:bodyPr/>
        <a:lstStyle/>
        <a:p>
          <a:endParaRPr lang="en-GB"/>
        </a:p>
      </dgm:t>
    </dgm:pt>
    <dgm:pt modelId="{7620DEFE-0039-9E42-994C-BFFFE4639150}" type="sibTrans" cxnId="{F18FCB80-43AC-8E4B-B121-341DF399B40C}">
      <dgm:prSet/>
      <dgm:spPr/>
      <dgm:t>
        <a:bodyPr/>
        <a:lstStyle/>
        <a:p>
          <a:endParaRPr lang="en-GB"/>
        </a:p>
      </dgm:t>
    </dgm:pt>
    <dgm:pt modelId="{1992227E-A45A-5B4C-8C08-F80B209C13B1}">
      <dgm:prSet phldrT="[Text]"/>
      <dgm:spPr/>
      <dgm:t>
        <a:bodyPr/>
        <a:lstStyle/>
        <a:p>
          <a:r>
            <a:rPr lang="en-GB"/>
            <a:t>Level 5</a:t>
          </a:r>
        </a:p>
      </dgm:t>
    </dgm:pt>
    <dgm:pt modelId="{19A95E04-EBCB-6C47-8CF1-1D07F590C3D5}" type="parTrans" cxnId="{B2E70242-E518-8844-99CC-E7D850F7AF19}">
      <dgm:prSet/>
      <dgm:spPr/>
      <dgm:t>
        <a:bodyPr/>
        <a:lstStyle/>
        <a:p>
          <a:endParaRPr lang="en-GB"/>
        </a:p>
      </dgm:t>
    </dgm:pt>
    <dgm:pt modelId="{9AC0B387-772C-A34F-BCF8-90A3C341A7E6}" type="sibTrans" cxnId="{B2E70242-E518-8844-99CC-E7D850F7AF19}">
      <dgm:prSet/>
      <dgm:spPr/>
      <dgm:t>
        <a:bodyPr/>
        <a:lstStyle/>
        <a:p>
          <a:endParaRPr lang="en-GB"/>
        </a:p>
      </dgm:t>
    </dgm:pt>
    <dgm:pt modelId="{D5F96E01-411D-8E4B-8750-DC4E1F526EF7}">
      <dgm:prSet phldrT="[Text]"/>
      <dgm:spPr/>
      <dgm:t>
        <a:bodyPr/>
        <a:lstStyle/>
        <a:p>
          <a:r>
            <a:rPr lang="en-GB"/>
            <a:t>Level 5</a:t>
          </a:r>
        </a:p>
      </dgm:t>
    </dgm:pt>
    <dgm:pt modelId="{96745C13-168C-EF4B-8C45-A041AF667645}" type="parTrans" cxnId="{5B6F7783-52F1-0D45-8AAE-8AA7CF085651}">
      <dgm:prSet/>
      <dgm:spPr/>
      <dgm:t>
        <a:bodyPr/>
        <a:lstStyle/>
        <a:p>
          <a:endParaRPr lang="en-GB"/>
        </a:p>
      </dgm:t>
    </dgm:pt>
    <dgm:pt modelId="{CB4A95DE-80C4-1448-92C7-6BC9E7C4D25B}" type="sibTrans" cxnId="{5B6F7783-52F1-0D45-8AAE-8AA7CF085651}">
      <dgm:prSet/>
      <dgm:spPr/>
      <dgm:t>
        <a:bodyPr/>
        <a:lstStyle/>
        <a:p>
          <a:endParaRPr lang="en-GB"/>
        </a:p>
      </dgm:t>
    </dgm:pt>
    <dgm:pt modelId="{6C768213-CDA5-DD42-BEE3-BECFED7992EE}">
      <dgm:prSet phldrT="[Text]"/>
      <dgm:spPr/>
      <dgm:t>
        <a:bodyPr/>
        <a:lstStyle/>
        <a:p>
          <a:r>
            <a:rPr lang="en-GB"/>
            <a:t>Level 6</a:t>
          </a:r>
        </a:p>
      </dgm:t>
    </dgm:pt>
    <dgm:pt modelId="{8DE101E6-C1A2-2944-A9CD-919303332EFE}" type="parTrans" cxnId="{F48BFE28-C022-1D44-B394-382A1E494B33}">
      <dgm:prSet/>
      <dgm:spPr/>
      <dgm:t>
        <a:bodyPr/>
        <a:lstStyle/>
        <a:p>
          <a:endParaRPr lang="en-GB"/>
        </a:p>
      </dgm:t>
    </dgm:pt>
    <dgm:pt modelId="{27DD9E9F-76E0-F84E-84B4-3CF963B2645D}" type="sibTrans" cxnId="{F48BFE28-C022-1D44-B394-382A1E494B33}">
      <dgm:prSet/>
      <dgm:spPr/>
      <dgm:t>
        <a:bodyPr/>
        <a:lstStyle/>
        <a:p>
          <a:endParaRPr lang="en-GB"/>
        </a:p>
      </dgm:t>
    </dgm:pt>
    <dgm:pt modelId="{56572F72-785A-4945-B50B-309D95DA8B17}">
      <dgm:prSet phldrT="[Text]"/>
      <dgm:spPr/>
      <dgm:t>
        <a:bodyPr/>
        <a:lstStyle/>
        <a:p>
          <a:r>
            <a:rPr lang="en-GB"/>
            <a:t>Year 4</a:t>
          </a:r>
        </a:p>
      </dgm:t>
    </dgm:pt>
    <dgm:pt modelId="{D49E5C4B-B08A-E44E-9592-50A26EE7ECB6}" type="parTrans" cxnId="{2BF3049B-6F9C-B44D-A598-EC19E0FB9EA0}">
      <dgm:prSet/>
      <dgm:spPr/>
      <dgm:t>
        <a:bodyPr/>
        <a:lstStyle/>
        <a:p>
          <a:endParaRPr lang="en-GB"/>
        </a:p>
      </dgm:t>
    </dgm:pt>
    <dgm:pt modelId="{46DD5F3D-02EC-C54A-BE4F-3CE58A2061EE}" type="sibTrans" cxnId="{2BF3049B-6F9C-B44D-A598-EC19E0FB9EA0}">
      <dgm:prSet/>
      <dgm:spPr/>
      <dgm:t>
        <a:bodyPr/>
        <a:lstStyle/>
        <a:p>
          <a:endParaRPr lang="en-GB"/>
        </a:p>
      </dgm:t>
    </dgm:pt>
    <dgm:pt modelId="{31FE3C48-F6EE-C441-834E-879FFDA34AF9}">
      <dgm:prSet phldrT="[Text]"/>
      <dgm:spPr/>
      <dgm:t>
        <a:bodyPr/>
        <a:lstStyle/>
        <a:p>
          <a:r>
            <a:rPr lang="en-GB"/>
            <a:t>225 hours</a:t>
          </a:r>
        </a:p>
      </dgm:t>
    </dgm:pt>
    <dgm:pt modelId="{DD287A32-1021-6344-895C-EFE98EAFAE70}" type="parTrans" cxnId="{1B3B4BE6-9D4C-1C4E-AB9E-A34AF1CD81B9}">
      <dgm:prSet/>
      <dgm:spPr/>
      <dgm:t>
        <a:bodyPr/>
        <a:lstStyle/>
        <a:p>
          <a:endParaRPr lang="en-GB"/>
        </a:p>
      </dgm:t>
    </dgm:pt>
    <dgm:pt modelId="{E3FE63F3-B149-B445-AB18-7ADF68AEEE01}" type="sibTrans" cxnId="{1B3B4BE6-9D4C-1C4E-AB9E-A34AF1CD81B9}">
      <dgm:prSet/>
      <dgm:spPr/>
      <dgm:t>
        <a:bodyPr/>
        <a:lstStyle/>
        <a:p>
          <a:endParaRPr lang="en-GB"/>
        </a:p>
      </dgm:t>
    </dgm:pt>
    <dgm:pt modelId="{82C24248-742E-FC40-9D5C-68BF0C9D3EA4}">
      <dgm:prSet phldrT="[Text]"/>
      <dgm:spPr/>
      <dgm:t>
        <a:bodyPr/>
        <a:lstStyle/>
        <a:p>
          <a:r>
            <a:rPr lang="en-GB"/>
            <a:t>Level 6</a:t>
          </a:r>
        </a:p>
      </dgm:t>
    </dgm:pt>
    <dgm:pt modelId="{83896EAA-820B-AC41-B03E-6AAB9F15093C}" type="parTrans" cxnId="{D3D98110-47BD-5A44-8F02-A188D5089E03}">
      <dgm:prSet/>
      <dgm:spPr/>
      <dgm:t>
        <a:bodyPr/>
        <a:lstStyle/>
        <a:p>
          <a:endParaRPr lang="en-GB"/>
        </a:p>
      </dgm:t>
    </dgm:pt>
    <dgm:pt modelId="{71FC8FBF-ABC9-D446-97C1-20360EA47007}" type="sibTrans" cxnId="{D3D98110-47BD-5A44-8F02-A188D5089E03}">
      <dgm:prSet/>
      <dgm:spPr/>
      <dgm:t>
        <a:bodyPr/>
        <a:lstStyle/>
        <a:p>
          <a:endParaRPr lang="en-GB"/>
        </a:p>
      </dgm:t>
    </dgm:pt>
    <dgm:pt modelId="{2959D853-1EC2-A844-8433-1993AC73CC8D}" type="pres">
      <dgm:prSet presAssocID="{613B2C48-C918-404E-82CF-3788007461CA}" presName="Name0" presStyleCnt="0">
        <dgm:presLayoutVars>
          <dgm:dir/>
          <dgm:animLvl val="lvl"/>
          <dgm:resizeHandles val="exact"/>
        </dgm:presLayoutVars>
      </dgm:prSet>
      <dgm:spPr/>
    </dgm:pt>
    <dgm:pt modelId="{46F060AE-3E20-2346-853E-85EFB50A586D}" type="pres">
      <dgm:prSet presAssocID="{94800F98-444F-2F4A-851A-E39055AFED74}" presName="linNode" presStyleCnt="0"/>
      <dgm:spPr/>
    </dgm:pt>
    <dgm:pt modelId="{4630C5D9-544A-F842-A9F6-66576ACA38BB}" type="pres">
      <dgm:prSet presAssocID="{94800F98-444F-2F4A-851A-E39055AFED74}" presName="parentText" presStyleLbl="node1" presStyleIdx="0" presStyleCnt="4">
        <dgm:presLayoutVars>
          <dgm:chMax val="1"/>
          <dgm:bulletEnabled val="1"/>
        </dgm:presLayoutVars>
      </dgm:prSet>
      <dgm:spPr/>
    </dgm:pt>
    <dgm:pt modelId="{B916E4A9-95D8-C14A-A018-740834B17DDA}" type="pres">
      <dgm:prSet presAssocID="{94800F98-444F-2F4A-851A-E39055AFED74}" presName="descendantText" presStyleLbl="alignAccFollowNode1" presStyleIdx="0" presStyleCnt="4">
        <dgm:presLayoutVars>
          <dgm:bulletEnabled val="1"/>
        </dgm:presLayoutVars>
      </dgm:prSet>
      <dgm:spPr/>
    </dgm:pt>
    <dgm:pt modelId="{6AA7E6A9-EBFA-7341-8347-30774C51F24B}" type="pres">
      <dgm:prSet presAssocID="{5CD506CB-33FF-D54C-8444-82C7E2563F2B}" presName="sp" presStyleCnt="0"/>
      <dgm:spPr/>
    </dgm:pt>
    <dgm:pt modelId="{45F03206-2C28-5F45-9FF5-30065EFB78EB}" type="pres">
      <dgm:prSet presAssocID="{19FF79C5-B693-DE4F-9319-E35E77A86A64}" presName="linNode" presStyleCnt="0"/>
      <dgm:spPr/>
    </dgm:pt>
    <dgm:pt modelId="{BC4380F6-1CCB-AF46-86F6-CE1892BDE518}" type="pres">
      <dgm:prSet presAssocID="{19FF79C5-B693-DE4F-9319-E35E77A86A64}" presName="parentText" presStyleLbl="node1" presStyleIdx="1" presStyleCnt="4">
        <dgm:presLayoutVars>
          <dgm:chMax val="1"/>
          <dgm:bulletEnabled val="1"/>
        </dgm:presLayoutVars>
      </dgm:prSet>
      <dgm:spPr/>
    </dgm:pt>
    <dgm:pt modelId="{AECE60E6-3457-364F-80C4-9F5987068CFD}" type="pres">
      <dgm:prSet presAssocID="{19FF79C5-B693-DE4F-9319-E35E77A86A64}" presName="descendantText" presStyleLbl="alignAccFollowNode1" presStyleIdx="1" presStyleCnt="4">
        <dgm:presLayoutVars>
          <dgm:bulletEnabled val="1"/>
        </dgm:presLayoutVars>
      </dgm:prSet>
      <dgm:spPr/>
    </dgm:pt>
    <dgm:pt modelId="{DB995327-3D9D-3940-B92F-03B99234D6C6}" type="pres">
      <dgm:prSet presAssocID="{57E94F56-D0B8-9447-8091-D2A97E59AC81}" presName="sp" presStyleCnt="0"/>
      <dgm:spPr/>
    </dgm:pt>
    <dgm:pt modelId="{1C112A92-3A19-F945-9065-9E94BA94BB12}" type="pres">
      <dgm:prSet presAssocID="{33B1C95C-E3A7-E145-B254-CD9464C88F75}" presName="linNode" presStyleCnt="0"/>
      <dgm:spPr/>
    </dgm:pt>
    <dgm:pt modelId="{FDF26C23-DA72-BB43-98CF-820DFD6AE60F}" type="pres">
      <dgm:prSet presAssocID="{33B1C95C-E3A7-E145-B254-CD9464C88F75}" presName="parentText" presStyleLbl="node1" presStyleIdx="2" presStyleCnt="4">
        <dgm:presLayoutVars>
          <dgm:chMax val="1"/>
          <dgm:bulletEnabled val="1"/>
        </dgm:presLayoutVars>
      </dgm:prSet>
      <dgm:spPr/>
    </dgm:pt>
    <dgm:pt modelId="{05DE017C-9B50-DE4A-B719-BB302EE036CB}" type="pres">
      <dgm:prSet presAssocID="{33B1C95C-E3A7-E145-B254-CD9464C88F75}" presName="descendantText" presStyleLbl="alignAccFollowNode1" presStyleIdx="2" presStyleCnt="4">
        <dgm:presLayoutVars>
          <dgm:bulletEnabled val="1"/>
        </dgm:presLayoutVars>
      </dgm:prSet>
      <dgm:spPr/>
    </dgm:pt>
    <dgm:pt modelId="{F9189893-291E-7F4C-BA9C-4E4AA433D6EE}" type="pres">
      <dgm:prSet presAssocID="{ACF2F119-A650-A04F-84E9-2CF3C5E24134}" presName="sp" presStyleCnt="0"/>
      <dgm:spPr/>
    </dgm:pt>
    <dgm:pt modelId="{1C7B34C4-324E-B643-A27D-865899701887}" type="pres">
      <dgm:prSet presAssocID="{5FCA8D59-4466-154C-8750-F62E942DDCB3}" presName="linNode" presStyleCnt="0"/>
      <dgm:spPr/>
    </dgm:pt>
    <dgm:pt modelId="{A3CCB747-1CFE-0949-8433-9C7B31646807}" type="pres">
      <dgm:prSet presAssocID="{5FCA8D59-4466-154C-8750-F62E942DDCB3}" presName="parentText" presStyleLbl="node1" presStyleIdx="3" presStyleCnt="4">
        <dgm:presLayoutVars>
          <dgm:chMax val="1"/>
          <dgm:bulletEnabled val="1"/>
        </dgm:presLayoutVars>
      </dgm:prSet>
      <dgm:spPr/>
    </dgm:pt>
    <dgm:pt modelId="{FAAF6545-F820-D841-BA79-76122C79A6D2}" type="pres">
      <dgm:prSet presAssocID="{5FCA8D59-4466-154C-8750-F62E942DDCB3}" presName="descendantText" presStyleLbl="alignAccFollowNode1" presStyleIdx="3" presStyleCnt="4">
        <dgm:presLayoutVars>
          <dgm:bulletEnabled val="1"/>
        </dgm:presLayoutVars>
      </dgm:prSet>
      <dgm:spPr/>
    </dgm:pt>
  </dgm:ptLst>
  <dgm:cxnLst>
    <dgm:cxn modelId="{09DE3F07-727B-E341-B1B6-607547679414}" srcId="{613B2C48-C918-404E-82CF-3788007461CA}" destId="{94800F98-444F-2F4A-851A-E39055AFED74}" srcOrd="0" destOrd="0" parTransId="{C33D3AC0-FBDA-DA48-BF73-DD31C53A1C1E}" sibTransId="{5CD506CB-33FF-D54C-8444-82C7E2563F2B}"/>
    <dgm:cxn modelId="{2ABAD70E-8A4A-1346-B5E1-2E802195F7A4}" type="presOf" srcId="{33B1C95C-E3A7-E145-B254-CD9464C88F75}" destId="{FDF26C23-DA72-BB43-98CF-820DFD6AE60F}" srcOrd="0" destOrd="0" presId="urn:microsoft.com/office/officeart/2005/8/layout/vList5"/>
    <dgm:cxn modelId="{D3D98110-47BD-5A44-8F02-A188D5089E03}" srcId="{5FCA8D59-4466-154C-8750-F62E942DDCB3}" destId="{82C24248-742E-FC40-9D5C-68BF0C9D3EA4}" srcOrd="2" destOrd="0" parTransId="{83896EAA-820B-AC41-B03E-6AAB9F15093C}" sibTransId="{71FC8FBF-ABC9-D446-97C1-20360EA47007}"/>
    <dgm:cxn modelId="{FD0E6213-EFC5-064E-8B82-2AB6D8CC8AF2}" srcId="{94800F98-444F-2F4A-851A-E39055AFED74}" destId="{B8CE8D36-93D7-C94B-9E52-9CF9054AB55F}" srcOrd="1" destOrd="0" parTransId="{B1962E84-329F-1041-B785-296121806BFE}" sibTransId="{3C3CE1AA-8735-EF45-B551-9B5E37282643}"/>
    <dgm:cxn modelId="{3AE63614-90B0-634E-8674-25F784F66998}" srcId="{613B2C48-C918-404E-82CF-3788007461CA}" destId="{5FCA8D59-4466-154C-8750-F62E942DDCB3}" srcOrd="3" destOrd="0" parTransId="{30098959-9EAE-7844-9DF2-3BD84D9BFA06}" sibTransId="{997CDD57-C1C6-824E-94AF-6F9B3FF91356}"/>
    <dgm:cxn modelId="{E143391F-3ADC-654E-BEFE-58D9F3A989EA}" type="presOf" srcId="{146F3EC4-7F01-054D-9FF4-B3F5860C5DFF}" destId="{AECE60E6-3457-364F-80C4-9F5987068CFD}" srcOrd="0" destOrd="0" presId="urn:microsoft.com/office/officeart/2005/8/layout/vList5"/>
    <dgm:cxn modelId="{7B819D28-FFE9-5249-8227-916AF1BF9DB3}" type="presOf" srcId="{6C768213-CDA5-DD42-BEE3-BECFED7992EE}" destId="{05DE017C-9B50-DE4A-B719-BB302EE036CB}" srcOrd="0" destOrd="2" presId="urn:microsoft.com/office/officeart/2005/8/layout/vList5"/>
    <dgm:cxn modelId="{F48BFE28-C022-1D44-B394-382A1E494B33}" srcId="{33B1C95C-E3A7-E145-B254-CD9464C88F75}" destId="{6C768213-CDA5-DD42-BEE3-BECFED7992EE}" srcOrd="2" destOrd="0" parTransId="{8DE101E6-C1A2-2944-A9CD-919303332EFE}" sibTransId="{27DD9E9F-76E0-F84E-84B4-3CF963B2645D}"/>
    <dgm:cxn modelId="{DDC3842A-62F5-3944-8A51-025123A0707E}" srcId="{19FF79C5-B693-DE4F-9319-E35E77A86A64}" destId="{ABECE916-6750-3648-BEBE-5A1FB9CF13C9}" srcOrd="1" destOrd="0" parTransId="{78A9085F-40F8-CB4D-A3CD-939865FEFAE5}" sibTransId="{D3EBFBE6-7370-A248-A004-C34BF903989C}"/>
    <dgm:cxn modelId="{37562B30-C1FE-6A47-82BC-1167CC2A6981}" type="presOf" srcId="{94800F98-444F-2F4A-851A-E39055AFED74}" destId="{4630C5D9-544A-F842-A9F6-66576ACA38BB}" srcOrd="0" destOrd="0" presId="urn:microsoft.com/office/officeart/2005/8/layout/vList5"/>
    <dgm:cxn modelId="{C7DD9B3C-25F1-9E46-A18A-D91C31FAD62B}" type="presOf" srcId="{613B2C48-C918-404E-82CF-3788007461CA}" destId="{2959D853-1EC2-A844-8433-1993AC73CC8D}" srcOrd="0" destOrd="0" presId="urn:microsoft.com/office/officeart/2005/8/layout/vList5"/>
    <dgm:cxn modelId="{D091BD3E-D501-4F4F-B6AC-A713AA3B7962}" type="presOf" srcId="{A2CC2D17-BBA7-F447-BA3D-535D8CB74B36}" destId="{B916E4A9-95D8-C14A-A018-740834B17DDA}" srcOrd="0" destOrd="0" presId="urn:microsoft.com/office/officeart/2005/8/layout/vList5"/>
    <dgm:cxn modelId="{B2E70242-E518-8844-99CC-E7D850F7AF19}" srcId="{94800F98-444F-2F4A-851A-E39055AFED74}" destId="{1992227E-A45A-5B4C-8C08-F80B209C13B1}" srcOrd="2" destOrd="0" parTransId="{19A95E04-EBCB-6C47-8CF1-1D07F590C3D5}" sibTransId="{9AC0B387-772C-A34F-BCF8-90A3C341A7E6}"/>
    <dgm:cxn modelId="{93D79748-E6F8-844D-A47F-DB8FD504A346}" srcId="{613B2C48-C918-404E-82CF-3788007461CA}" destId="{33B1C95C-E3A7-E145-B254-CD9464C88F75}" srcOrd="2" destOrd="0" parTransId="{EA7252D7-E02E-C343-9071-041D3C6FA8B5}" sibTransId="{ACF2F119-A650-A04F-84E9-2CF3C5E24134}"/>
    <dgm:cxn modelId="{4B45E172-2B8A-1146-A446-5C33045B805B}" srcId="{33B1C95C-E3A7-E145-B254-CD9464C88F75}" destId="{BB3AFCBD-A33D-6A47-B776-9DA477F155D7}" srcOrd="0" destOrd="0" parTransId="{165A1668-1D7B-6F44-8062-A5B89139AC03}" sibTransId="{78F24437-168A-434B-A5CA-E5CFFD066BE3}"/>
    <dgm:cxn modelId="{F18FCB80-43AC-8E4B-B121-341DF399B40C}" srcId="{33B1C95C-E3A7-E145-B254-CD9464C88F75}" destId="{C5B8EFD1-184C-CD41-AE0E-D8E431D1314B}" srcOrd="1" destOrd="0" parTransId="{FD93101E-C835-6946-8839-7D82C70F6E5B}" sibTransId="{7620DEFE-0039-9E42-994C-BFFFE4639150}"/>
    <dgm:cxn modelId="{5B6F7783-52F1-0D45-8AAE-8AA7CF085651}" srcId="{19FF79C5-B693-DE4F-9319-E35E77A86A64}" destId="{D5F96E01-411D-8E4B-8750-DC4E1F526EF7}" srcOrd="2" destOrd="0" parTransId="{96745C13-168C-EF4B-8C45-A041AF667645}" sibTransId="{CB4A95DE-80C4-1448-92C7-6BC9E7C4D25B}"/>
    <dgm:cxn modelId="{6D3A3B89-EBA8-1E42-BB51-5FF94FBED11C}" type="presOf" srcId="{BB3AFCBD-A33D-6A47-B776-9DA477F155D7}" destId="{05DE017C-9B50-DE4A-B719-BB302EE036CB}" srcOrd="0" destOrd="0" presId="urn:microsoft.com/office/officeart/2005/8/layout/vList5"/>
    <dgm:cxn modelId="{E19F8290-F584-E848-98EC-644CA0CD3B1A}" type="presOf" srcId="{82C24248-742E-FC40-9D5C-68BF0C9D3EA4}" destId="{FAAF6545-F820-D841-BA79-76122C79A6D2}" srcOrd="0" destOrd="2" presId="urn:microsoft.com/office/officeart/2005/8/layout/vList5"/>
    <dgm:cxn modelId="{5EBD6996-14CF-0A4B-9B8D-B04BFB70D6FE}" srcId="{613B2C48-C918-404E-82CF-3788007461CA}" destId="{19FF79C5-B693-DE4F-9319-E35E77A86A64}" srcOrd="1" destOrd="0" parTransId="{C8F0B31B-503F-4A4E-AC38-7DDC344A998D}" sibTransId="{57E94F56-D0B8-9447-8091-D2A97E59AC81}"/>
    <dgm:cxn modelId="{C91E2C97-D221-7349-BEE9-B06D7478998C}" srcId="{94800F98-444F-2F4A-851A-E39055AFED74}" destId="{A2CC2D17-BBA7-F447-BA3D-535D8CB74B36}" srcOrd="0" destOrd="0" parTransId="{6981F7D7-C12D-9444-8055-D5409A1EEAC4}" sibTransId="{7842FCB6-00A5-B742-9315-3393FE8EEC72}"/>
    <dgm:cxn modelId="{2BF3049B-6F9C-B44D-A598-EC19E0FB9EA0}" srcId="{5FCA8D59-4466-154C-8750-F62E942DDCB3}" destId="{56572F72-785A-4945-B50B-309D95DA8B17}" srcOrd="0" destOrd="0" parTransId="{D49E5C4B-B08A-E44E-9592-50A26EE7ECB6}" sibTransId="{46DD5F3D-02EC-C54A-BE4F-3CE58A2061EE}"/>
    <dgm:cxn modelId="{C79EEF9C-D425-6B40-8567-FD1E7B3BE8AD}" type="presOf" srcId="{B8CE8D36-93D7-C94B-9E52-9CF9054AB55F}" destId="{B916E4A9-95D8-C14A-A018-740834B17DDA}" srcOrd="0" destOrd="1" presId="urn:microsoft.com/office/officeart/2005/8/layout/vList5"/>
    <dgm:cxn modelId="{827C479D-4432-524A-A2D1-AF08EAABB595}" type="presOf" srcId="{19FF79C5-B693-DE4F-9319-E35E77A86A64}" destId="{BC4380F6-1CCB-AF46-86F6-CE1892BDE518}" srcOrd="0" destOrd="0" presId="urn:microsoft.com/office/officeart/2005/8/layout/vList5"/>
    <dgm:cxn modelId="{EEDD82B1-25A0-C84A-A52E-5CEA95E4B183}" type="presOf" srcId="{5FCA8D59-4466-154C-8750-F62E942DDCB3}" destId="{A3CCB747-1CFE-0949-8433-9C7B31646807}" srcOrd="0" destOrd="0" presId="urn:microsoft.com/office/officeart/2005/8/layout/vList5"/>
    <dgm:cxn modelId="{DFB7B0B1-1CB2-1B4E-9355-835956D55355}" srcId="{19FF79C5-B693-DE4F-9319-E35E77A86A64}" destId="{146F3EC4-7F01-054D-9FF4-B3F5860C5DFF}" srcOrd="0" destOrd="0" parTransId="{283821B9-CDE3-0448-B82F-6717942BF819}" sibTransId="{AE810001-5D45-4A4A-BF42-D8E3142C8198}"/>
    <dgm:cxn modelId="{8C5642B5-C6E4-F449-8A3E-9D0C39958B09}" type="presOf" srcId="{1992227E-A45A-5B4C-8C08-F80B209C13B1}" destId="{B916E4A9-95D8-C14A-A018-740834B17DDA}" srcOrd="0" destOrd="2" presId="urn:microsoft.com/office/officeart/2005/8/layout/vList5"/>
    <dgm:cxn modelId="{41355AC9-D3B2-D345-A69F-17948E2B0A6C}" type="presOf" srcId="{31FE3C48-F6EE-C441-834E-879FFDA34AF9}" destId="{FAAF6545-F820-D841-BA79-76122C79A6D2}" srcOrd="0" destOrd="1" presId="urn:microsoft.com/office/officeart/2005/8/layout/vList5"/>
    <dgm:cxn modelId="{18054DCF-031E-5545-A98E-A32867F07BBB}" type="presOf" srcId="{ABECE916-6750-3648-BEBE-5A1FB9CF13C9}" destId="{AECE60E6-3457-364F-80C4-9F5987068CFD}" srcOrd="0" destOrd="1" presId="urn:microsoft.com/office/officeart/2005/8/layout/vList5"/>
    <dgm:cxn modelId="{118D5FD2-C747-C04C-81FE-85478BF0F1C8}" type="presOf" srcId="{D5F96E01-411D-8E4B-8750-DC4E1F526EF7}" destId="{AECE60E6-3457-364F-80C4-9F5987068CFD}" srcOrd="0" destOrd="2" presId="urn:microsoft.com/office/officeart/2005/8/layout/vList5"/>
    <dgm:cxn modelId="{109614D6-8BCF-B84D-89ED-9C94B43DD0A1}" type="presOf" srcId="{56572F72-785A-4945-B50B-309D95DA8B17}" destId="{FAAF6545-F820-D841-BA79-76122C79A6D2}" srcOrd="0" destOrd="0" presId="urn:microsoft.com/office/officeart/2005/8/layout/vList5"/>
    <dgm:cxn modelId="{1B3B4BE6-9D4C-1C4E-AB9E-A34AF1CD81B9}" srcId="{5FCA8D59-4466-154C-8750-F62E942DDCB3}" destId="{31FE3C48-F6EE-C441-834E-879FFDA34AF9}" srcOrd="1" destOrd="0" parTransId="{DD287A32-1021-6344-895C-EFE98EAFAE70}" sibTransId="{E3FE63F3-B149-B445-AB18-7ADF68AEEE01}"/>
    <dgm:cxn modelId="{BD1151FD-BE09-A842-B42D-3E901F614D2C}" type="presOf" srcId="{C5B8EFD1-184C-CD41-AE0E-D8E431D1314B}" destId="{05DE017C-9B50-DE4A-B719-BB302EE036CB}" srcOrd="0" destOrd="1" presId="urn:microsoft.com/office/officeart/2005/8/layout/vList5"/>
    <dgm:cxn modelId="{C1745A8C-DA63-054E-88C9-470305BDA64C}" type="presParOf" srcId="{2959D853-1EC2-A844-8433-1993AC73CC8D}" destId="{46F060AE-3E20-2346-853E-85EFB50A586D}" srcOrd="0" destOrd="0" presId="urn:microsoft.com/office/officeart/2005/8/layout/vList5"/>
    <dgm:cxn modelId="{0B94DDD3-7D32-CD4E-A09D-97FBC15ABB64}" type="presParOf" srcId="{46F060AE-3E20-2346-853E-85EFB50A586D}" destId="{4630C5D9-544A-F842-A9F6-66576ACA38BB}" srcOrd="0" destOrd="0" presId="urn:microsoft.com/office/officeart/2005/8/layout/vList5"/>
    <dgm:cxn modelId="{BBD4B1DE-249C-1C4E-BF54-747A49416320}" type="presParOf" srcId="{46F060AE-3E20-2346-853E-85EFB50A586D}" destId="{B916E4A9-95D8-C14A-A018-740834B17DDA}" srcOrd="1" destOrd="0" presId="urn:microsoft.com/office/officeart/2005/8/layout/vList5"/>
    <dgm:cxn modelId="{C052A141-B019-5140-804F-FBCC3DD3188B}" type="presParOf" srcId="{2959D853-1EC2-A844-8433-1993AC73CC8D}" destId="{6AA7E6A9-EBFA-7341-8347-30774C51F24B}" srcOrd="1" destOrd="0" presId="urn:microsoft.com/office/officeart/2005/8/layout/vList5"/>
    <dgm:cxn modelId="{2AACAF49-6667-F542-91E4-A7C77FC9FB10}" type="presParOf" srcId="{2959D853-1EC2-A844-8433-1993AC73CC8D}" destId="{45F03206-2C28-5F45-9FF5-30065EFB78EB}" srcOrd="2" destOrd="0" presId="urn:microsoft.com/office/officeart/2005/8/layout/vList5"/>
    <dgm:cxn modelId="{6AC8A0E3-B10A-FC44-9F4D-D3343EDCF600}" type="presParOf" srcId="{45F03206-2C28-5F45-9FF5-30065EFB78EB}" destId="{BC4380F6-1CCB-AF46-86F6-CE1892BDE518}" srcOrd="0" destOrd="0" presId="urn:microsoft.com/office/officeart/2005/8/layout/vList5"/>
    <dgm:cxn modelId="{B3CAF66B-406D-EA40-AEA1-36CC00BB9095}" type="presParOf" srcId="{45F03206-2C28-5F45-9FF5-30065EFB78EB}" destId="{AECE60E6-3457-364F-80C4-9F5987068CFD}" srcOrd="1" destOrd="0" presId="urn:microsoft.com/office/officeart/2005/8/layout/vList5"/>
    <dgm:cxn modelId="{BFC0F129-2D06-EF45-81F2-CB5468A7418A}" type="presParOf" srcId="{2959D853-1EC2-A844-8433-1993AC73CC8D}" destId="{DB995327-3D9D-3940-B92F-03B99234D6C6}" srcOrd="3" destOrd="0" presId="urn:microsoft.com/office/officeart/2005/8/layout/vList5"/>
    <dgm:cxn modelId="{3E8CA530-2ABB-FA45-A19F-78C84DC03ABB}" type="presParOf" srcId="{2959D853-1EC2-A844-8433-1993AC73CC8D}" destId="{1C112A92-3A19-F945-9065-9E94BA94BB12}" srcOrd="4" destOrd="0" presId="urn:microsoft.com/office/officeart/2005/8/layout/vList5"/>
    <dgm:cxn modelId="{78CE5CFE-454E-2E42-9C3B-88AAA6AE41FE}" type="presParOf" srcId="{1C112A92-3A19-F945-9065-9E94BA94BB12}" destId="{FDF26C23-DA72-BB43-98CF-820DFD6AE60F}" srcOrd="0" destOrd="0" presId="urn:microsoft.com/office/officeart/2005/8/layout/vList5"/>
    <dgm:cxn modelId="{D8E19BB5-BC15-FA4E-A90B-15317628CB98}" type="presParOf" srcId="{1C112A92-3A19-F945-9065-9E94BA94BB12}" destId="{05DE017C-9B50-DE4A-B719-BB302EE036CB}" srcOrd="1" destOrd="0" presId="urn:microsoft.com/office/officeart/2005/8/layout/vList5"/>
    <dgm:cxn modelId="{D25B00D2-4CB3-6B49-A678-9030273443AC}" type="presParOf" srcId="{2959D853-1EC2-A844-8433-1993AC73CC8D}" destId="{F9189893-291E-7F4C-BA9C-4E4AA433D6EE}" srcOrd="5" destOrd="0" presId="urn:microsoft.com/office/officeart/2005/8/layout/vList5"/>
    <dgm:cxn modelId="{E00C5E9B-41DE-CB4D-A317-8C3AAFDF9D14}" type="presParOf" srcId="{2959D853-1EC2-A844-8433-1993AC73CC8D}" destId="{1C7B34C4-324E-B643-A27D-865899701887}" srcOrd="6" destOrd="0" presId="urn:microsoft.com/office/officeart/2005/8/layout/vList5"/>
    <dgm:cxn modelId="{0943AAB0-BC97-3B4F-999E-A2A0E4E37B3E}" type="presParOf" srcId="{1C7B34C4-324E-B643-A27D-865899701887}" destId="{A3CCB747-1CFE-0949-8433-9C7B31646807}" srcOrd="0" destOrd="0" presId="urn:microsoft.com/office/officeart/2005/8/layout/vList5"/>
    <dgm:cxn modelId="{CA7B7B13-7EB6-B544-A71F-FE1B1D22DE7F}" type="presParOf" srcId="{1C7B34C4-324E-B643-A27D-865899701887}" destId="{FAAF6545-F820-D841-BA79-76122C79A6D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E7930AC-419D-472D-ABB2-6A398A063ECE}"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E75235AA-4611-4D7F-9E0E-74332686B9A9}">
      <dgm:prSet phldrT="[Text]" phldr="0"/>
      <dgm:spPr/>
      <dgm:t>
        <a:bodyPr/>
        <a:lstStyle/>
        <a:p>
          <a:r>
            <a:rPr lang="en-GB">
              <a:latin typeface="Arial Black" panose="020B0A04020102020204"/>
            </a:rPr>
            <a:t>Academic</a:t>
          </a:r>
          <a:endParaRPr lang="en-GB"/>
        </a:p>
      </dgm:t>
    </dgm:pt>
    <dgm:pt modelId="{82D2AA56-D180-4A2F-888C-1C5B61398AA6}" type="parTrans" cxnId="{A7653B04-63D4-43B3-A35E-7507F1557022}">
      <dgm:prSet/>
      <dgm:spPr/>
      <dgm:t>
        <a:bodyPr/>
        <a:lstStyle/>
        <a:p>
          <a:endParaRPr lang="en-GB"/>
        </a:p>
      </dgm:t>
    </dgm:pt>
    <dgm:pt modelId="{E5593EF0-F0A0-4989-A6AF-E0D2AAA539E7}" type="sibTrans" cxnId="{A7653B04-63D4-43B3-A35E-7507F1557022}">
      <dgm:prSet/>
      <dgm:spPr/>
      <dgm:t>
        <a:bodyPr/>
        <a:lstStyle/>
        <a:p>
          <a:endParaRPr lang="en-GB"/>
        </a:p>
      </dgm:t>
    </dgm:pt>
    <dgm:pt modelId="{F812F1EF-4F1F-41DE-8D43-074013831E64}">
      <dgm:prSet phldrT="[Text]" phldr="0" custT="1"/>
      <dgm:spPr/>
      <dgm:t>
        <a:bodyPr/>
        <a:lstStyle/>
        <a:p>
          <a:pPr rtl="0"/>
          <a:r>
            <a:rPr lang="en-GB" sz="1400">
              <a:latin typeface="Arial"/>
              <a:cs typeface="Arial"/>
            </a:rPr>
            <a:t>Module Outcomes and their embedded KSB's: essay, presentations, viva's, research project, CPAF, practical exams, portfolio's.</a:t>
          </a:r>
          <a:endParaRPr lang="en-GB" sz="1400"/>
        </a:p>
      </dgm:t>
    </dgm:pt>
    <dgm:pt modelId="{655D3918-BE6A-4B4D-AA3F-B8E22B908828}" type="parTrans" cxnId="{226BC9BD-F4F1-42F6-8B9A-33A4DF012659}">
      <dgm:prSet/>
      <dgm:spPr/>
      <dgm:t>
        <a:bodyPr/>
        <a:lstStyle/>
        <a:p>
          <a:endParaRPr lang="en-GB"/>
        </a:p>
      </dgm:t>
    </dgm:pt>
    <dgm:pt modelId="{B9069581-E76E-45D7-ACD6-F3CB56429911}" type="sibTrans" cxnId="{226BC9BD-F4F1-42F6-8B9A-33A4DF012659}">
      <dgm:prSet/>
      <dgm:spPr/>
      <dgm:t>
        <a:bodyPr/>
        <a:lstStyle/>
        <a:p>
          <a:endParaRPr lang="en-GB"/>
        </a:p>
      </dgm:t>
    </dgm:pt>
    <dgm:pt modelId="{0800FE4C-8DEB-4B36-B893-B410AA8432AD}">
      <dgm:prSet phldrT="[Text]" phldr="0"/>
      <dgm:spPr/>
      <dgm:t>
        <a:bodyPr/>
        <a:lstStyle/>
        <a:p>
          <a:pPr rtl="0"/>
          <a:r>
            <a:rPr lang="en-GB" sz="1400">
              <a:latin typeface="Arial"/>
              <a:cs typeface="Arial"/>
            </a:rPr>
            <a:t>Summative and formative submission throughout the year, </a:t>
          </a:r>
          <a:r>
            <a:rPr lang="en-GB" sz="1400" b="1">
              <a:latin typeface="Arial"/>
              <a:cs typeface="Arial"/>
            </a:rPr>
            <a:t>not</a:t>
          </a:r>
          <a:r>
            <a:rPr lang="en-GB" sz="1400">
              <a:latin typeface="Arial"/>
              <a:cs typeface="Arial"/>
            </a:rPr>
            <a:t> isolated to block times. (PLUS 1 viva day in year 1; 1 welcome-week day and research conference)</a:t>
          </a:r>
          <a:endParaRPr lang="en-GB" sz="1400"/>
        </a:p>
      </dgm:t>
    </dgm:pt>
    <dgm:pt modelId="{AD48DA2F-2A04-4D0F-B6EC-488A1F6BB8CE}" type="parTrans" cxnId="{AD4F9F66-74D6-4BA9-BC04-DF18958DE58C}">
      <dgm:prSet/>
      <dgm:spPr/>
      <dgm:t>
        <a:bodyPr/>
        <a:lstStyle/>
        <a:p>
          <a:endParaRPr lang="en-GB"/>
        </a:p>
      </dgm:t>
    </dgm:pt>
    <dgm:pt modelId="{087E8FBB-A202-40AB-A046-33595B697555}" type="sibTrans" cxnId="{AD4F9F66-74D6-4BA9-BC04-DF18958DE58C}">
      <dgm:prSet/>
      <dgm:spPr/>
      <dgm:t>
        <a:bodyPr/>
        <a:lstStyle/>
        <a:p>
          <a:endParaRPr lang="en-GB"/>
        </a:p>
      </dgm:t>
    </dgm:pt>
    <dgm:pt modelId="{E9670F49-3E32-4857-9C47-06E07BC1E88E}">
      <dgm:prSet phldrT="[Text]" phldr="0"/>
      <dgm:spPr/>
      <dgm:t>
        <a:bodyPr/>
        <a:lstStyle/>
        <a:p>
          <a:r>
            <a:rPr lang="en-GB">
              <a:latin typeface="Arial Black" panose="020B0A04020102020204"/>
            </a:rPr>
            <a:t>Workplace</a:t>
          </a:r>
          <a:endParaRPr lang="en-GB"/>
        </a:p>
      </dgm:t>
    </dgm:pt>
    <dgm:pt modelId="{DA29B1B8-959D-41C3-8D2D-C0FA938A05CC}" type="parTrans" cxnId="{AC277C36-A540-4B10-BE4F-B8809D882F09}">
      <dgm:prSet/>
      <dgm:spPr/>
      <dgm:t>
        <a:bodyPr/>
        <a:lstStyle/>
        <a:p>
          <a:endParaRPr lang="en-GB"/>
        </a:p>
      </dgm:t>
    </dgm:pt>
    <dgm:pt modelId="{946078CC-EAB8-4626-86E9-D3209011515F}" type="sibTrans" cxnId="{AC277C36-A540-4B10-BE4F-B8809D882F09}">
      <dgm:prSet/>
      <dgm:spPr/>
      <dgm:t>
        <a:bodyPr/>
        <a:lstStyle/>
        <a:p>
          <a:endParaRPr lang="en-GB"/>
        </a:p>
      </dgm:t>
    </dgm:pt>
    <dgm:pt modelId="{42787F68-13D3-4E85-85BD-DE9E8438C7B3}">
      <dgm:prSet phldrT="[Text]" phldr="0"/>
      <dgm:spPr/>
      <dgm:t>
        <a:bodyPr/>
        <a:lstStyle/>
        <a:p>
          <a:pPr rtl="0"/>
          <a:r>
            <a:rPr lang="en-GB" b="0">
              <a:latin typeface="Arial"/>
              <a:cs typeface="Arial"/>
            </a:rPr>
            <a:t>Mastery of KSB's </a:t>
          </a:r>
        </a:p>
      </dgm:t>
    </dgm:pt>
    <dgm:pt modelId="{CF266A25-0B8D-4487-AE41-DB4D7AF64658}" type="parTrans" cxnId="{D30C1827-BFD1-4830-885D-BF341D035A67}">
      <dgm:prSet/>
      <dgm:spPr/>
      <dgm:t>
        <a:bodyPr/>
        <a:lstStyle/>
        <a:p>
          <a:endParaRPr lang="en-GB"/>
        </a:p>
      </dgm:t>
    </dgm:pt>
    <dgm:pt modelId="{23D2DB6C-B6CD-4B0A-93EC-37BF9FC39C6C}" type="sibTrans" cxnId="{D30C1827-BFD1-4830-885D-BF341D035A67}">
      <dgm:prSet/>
      <dgm:spPr/>
      <dgm:t>
        <a:bodyPr/>
        <a:lstStyle/>
        <a:p>
          <a:endParaRPr lang="en-GB"/>
        </a:p>
      </dgm:t>
    </dgm:pt>
    <dgm:pt modelId="{9E6EC10D-33D6-4283-BBF7-DCECEF6765D6}">
      <dgm:prSet phldrT="[Text]" phldr="0"/>
      <dgm:spPr/>
      <dgm:t>
        <a:bodyPr/>
        <a:lstStyle/>
        <a:p>
          <a:pPr rtl="0"/>
          <a:r>
            <a:rPr lang="en-GB" b="0">
              <a:latin typeface="Arial"/>
              <a:cs typeface="Arial"/>
            </a:rPr>
            <a:t>Skills scans</a:t>
          </a:r>
        </a:p>
      </dgm:t>
    </dgm:pt>
    <dgm:pt modelId="{CA2BFFF1-F866-46C0-BFA2-D5CF2CDCC0CA}" type="parTrans" cxnId="{EB61340A-4A71-4678-981B-3EA83013DFF8}">
      <dgm:prSet/>
      <dgm:spPr/>
      <dgm:t>
        <a:bodyPr/>
        <a:lstStyle/>
        <a:p>
          <a:endParaRPr lang="en-GB"/>
        </a:p>
      </dgm:t>
    </dgm:pt>
    <dgm:pt modelId="{D09E8E5F-DA50-48DE-BA95-28A7C38D934F}" type="sibTrans" cxnId="{EB61340A-4A71-4678-981B-3EA83013DFF8}">
      <dgm:prSet/>
      <dgm:spPr/>
      <dgm:t>
        <a:bodyPr/>
        <a:lstStyle/>
        <a:p>
          <a:endParaRPr lang="en-GB"/>
        </a:p>
      </dgm:t>
    </dgm:pt>
    <dgm:pt modelId="{C8F7E74F-BDCC-476A-8329-C76FADFFCD47}">
      <dgm:prSet phldr="0"/>
      <dgm:spPr/>
      <dgm:t>
        <a:bodyPr/>
        <a:lstStyle/>
        <a:p>
          <a:pPr rtl="0"/>
          <a:r>
            <a:rPr lang="en-GB" b="0">
              <a:latin typeface="Arial"/>
              <a:cs typeface="Arial"/>
            </a:rPr>
            <a:t>Practice Portfolio</a:t>
          </a:r>
        </a:p>
      </dgm:t>
    </dgm:pt>
    <dgm:pt modelId="{5C9AC267-EA42-4A88-94AC-6F2B6DFAD7D2}" type="parTrans" cxnId="{82D47542-B83C-4F0A-93D4-3CF65E12101F}">
      <dgm:prSet/>
      <dgm:spPr/>
    </dgm:pt>
    <dgm:pt modelId="{D4D4125B-FC2C-4C7D-B7DC-003569A720BA}" type="sibTrans" cxnId="{82D47542-B83C-4F0A-93D4-3CF65E12101F}">
      <dgm:prSet/>
      <dgm:spPr/>
    </dgm:pt>
    <dgm:pt modelId="{7F20E62A-1DAB-492D-B7C2-6F24ACC521BA}">
      <dgm:prSet phldr="0"/>
      <dgm:spPr/>
      <dgm:t>
        <a:bodyPr/>
        <a:lstStyle/>
        <a:p>
          <a:pPr rtl="0"/>
          <a:r>
            <a:rPr lang="en-GB" b="0">
              <a:solidFill>
                <a:srgbClr val="7030A0"/>
              </a:solidFill>
              <a:latin typeface="Arial"/>
              <a:cs typeface="Arial"/>
            </a:rPr>
            <a:t>How will you know?</a:t>
          </a:r>
        </a:p>
      </dgm:t>
    </dgm:pt>
    <dgm:pt modelId="{1631E378-5E3C-4E14-BAFB-8EF22DE54008}" type="parTrans" cxnId="{15AAC781-BF36-4760-B45C-A4F44E2D717F}">
      <dgm:prSet/>
      <dgm:spPr/>
    </dgm:pt>
    <dgm:pt modelId="{6D3D8303-B686-414D-A791-7363AADCD9EE}" type="sibTrans" cxnId="{15AAC781-BF36-4760-B45C-A4F44E2D717F}">
      <dgm:prSet/>
      <dgm:spPr/>
    </dgm:pt>
    <dgm:pt modelId="{5E1DB6B3-269C-445B-A62E-5CA13005E752}" type="pres">
      <dgm:prSet presAssocID="{6E7930AC-419D-472D-ABB2-6A398A063ECE}" presName="composite" presStyleCnt="0">
        <dgm:presLayoutVars>
          <dgm:chMax val="5"/>
          <dgm:dir/>
          <dgm:animLvl val="ctr"/>
          <dgm:resizeHandles val="exact"/>
        </dgm:presLayoutVars>
      </dgm:prSet>
      <dgm:spPr/>
    </dgm:pt>
    <dgm:pt modelId="{944D3F40-719F-4867-ACCC-C6E2C0FFCBDC}" type="pres">
      <dgm:prSet presAssocID="{6E7930AC-419D-472D-ABB2-6A398A063ECE}" presName="cycle" presStyleCnt="0"/>
      <dgm:spPr/>
    </dgm:pt>
    <dgm:pt modelId="{1AF87C91-DB15-48BF-9574-F1EF74FCA287}" type="pres">
      <dgm:prSet presAssocID="{6E7930AC-419D-472D-ABB2-6A398A063ECE}" presName="centerShape" presStyleCnt="0"/>
      <dgm:spPr/>
    </dgm:pt>
    <dgm:pt modelId="{FC770582-6B07-4B3B-950A-1ED3A68DC07D}" type="pres">
      <dgm:prSet presAssocID="{6E7930AC-419D-472D-ABB2-6A398A063ECE}" presName="connSite" presStyleLbl="node1" presStyleIdx="0" presStyleCnt="3"/>
      <dgm:spPr/>
    </dgm:pt>
    <dgm:pt modelId="{6D308236-820A-4E4E-8682-71087ADDB149}" type="pres">
      <dgm:prSet presAssocID="{6E7930AC-419D-472D-ABB2-6A398A063ECE}" presName="visibl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tretch>
            <a:fillRect/>
          </a:stretch>
        </a:blipFill>
      </dgm:spPr>
      <dgm:extLst>
        <a:ext uri="{E40237B7-FDA0-4F09-8148-C483321AD2D9}">
          <dgm14:cNvPr xmlns:dgm14="http://schemas.microsoft.com/office/drawing/2010/diagram" id="0" name="" descr="A clipboard with a note on it&#10;&#10;AI-generated content may be incorrect."/>
        </a:ext>
      </dgm:extLst>
    </dgm:pt>
    <dgm:pt modelId="{80C0F187-AD29-4353-B8BB-4A1535D09CB3}" type="pres">
      <dgm:prSet presAssocID="{82D2AA56-D180-4A2F-888C-1C5B61398AA6}" presName="Name25" presStyleLbl="parChTrans1D1" presStyleIdx="0" presStyleCnt="2"/>
      <dgm:spPr/>
    </dgm:pt>
    <dgm:pt modelId="{7F6B4C59-4782-42D0-964E-EFD9123F2B4D}" type="pres">
      <dgm:prSet presAssocID="{E75235AA-4611-4D7F-9E0E-74332686B9A9}" presName="node" presStyleCnt="0"/>
      <dgm:spPr/>
    </dgm:pt>
    <dgm:pt modelId="{BCCE6C65-6820-42DB-97AA-56EB7605B68F}" type="pres">
      <dgm:prSet presAssocID="{E75235AA-4611-4D7F-9E0E-74332686B9A9}" presName="parentNode" presStyleLbl="node1" presStyleIdx="1" presStyleCnt="3">
        <dgm:presLayoutVars>
          <dgm:chMax val="1"/>
          <dgm:bulletEnabled val="1"/>
        </dgm:presLayoutVars>
      </dgm:prSet>
      <dgm:spPr/>
    </dgm:pt>
    <dgm:pt modelId="{0D5A5390-2334-466B-956D-6AD5107DDC27}" type="pres">
      <dgm:prSet presAssocID="{E75235AA-4611-4D7F-9E0E-74332686B9A9}" presName="childNode" presStyleLbl="revTx" presStyleIdx="0" presStyleCnt="2">
        <dgm:presLayoutVars>
          <dgm:bulletEnabled val="1"/>
        </dgm:presLayoutVars>
      </dgm:prSet>
      <dgm:spPr/>
    </dgm:pt>
    <dgm:pt modelId="{9E3F5AAB-4B17-49FE-97F7-8E448541236F}" type="pres">
      <dgm:prSet presAssocID="{DA29B1B8-959D-41C3-8D2D-C0FA938A05CC}" presName="Name25" presStyleLbl="parChTrans1D1" presStyleIdx="1" presStyleCnt="2"/>
      <dgm:spPr/>
    </dgm:pt>
    <dgm:pt modelId="{76D743E0-8A4B-4894-A5C0-2113B50BB67C}" type="pres">
      <dgm:prSet presAssocID="{E9670F49-3E32-4857-9C47-06E07BC1E88E}" presName="node" presStyleCnt="0"/>
      <dgm:spPr/>
    </dgm:pt>
    <dgm:pt modelId="{8CCBA08C-4A1C-4E56-87BB-D99CB751BC4D}" type="pres">
      <dgm:prSet presAssocID="{E9670F49-3E32-4857-9C47-06E07BC1E88E}" presName="parentNode" presStyleLbl="node1" presStyleIdx="2" presStyleCnt="3">
        <dgm:presLayoutVars>
          <dgm:chMax val="1"/>
          <dgm:bulletEnabled val="1"/>
        </dgm:presLayoutVars>
      </dgm:prSet>
      <dgm:spPr/>
    </dgm:pt>
    <dgm:pt modelId="{EB8C6386-32F1-458F-AD56-262FA44284AE}" type="pres">
      <dgm:prSet presAssocID="{E9670F49-3E32-4857-9C47-06E07BC1E88E}" presName="childNode" presStyleLbl="revTx" presStyleIdx="1" presStyleCnt="2">
        <dgm:presLayoutVars>
          <dgm:bulletEnabled val="1"/>
        </dgm:presLayoutVars>
      </dgm:prSet>
      <dgm:spPr/>
    </dgm:pt>
  </dgm:ptLst>
  <dgm:cxnLst>
    <dgm:cxn modelId="{A7653B04-63D4-43B3-A35E-7507F1557022}" srcId="{6E7930AC-419D-472D-ABB2-6A398A063ECE}" destId="{E75235AA-4611-4D7F-9E0E-74332686B9A9}" srcOrd="0" destOrd="0" parTransId="{82D2AA56-D180-4A2F-888C-1C5B61398AA6}" sibTransId="{E5593EF0-F0A0-4989-A6AF-E0D2AAA539E7}"/>
    <dgm:cxn modelId="{51706609-0352-495B-9C0F-215B341D5DD1}" type="presOf" srcId="{9E6EC10D-33D6-4283-BBF7-DCECEF6765D6}" destId="{EB8C6386-32F1-458F-AD56-262FA44284AE}" srcOrd="0" destOrd="1" presId="urn:microsoft.com/office/officeart/2005/8/layout/radial2"/>
    <dgm:cxn modelId="{EB61340A-4A71-4678-981B-3EA83013DFF8}" srcId="{E9670F49-3E32-4857-9C47-06E07BC1E88E}" destId="{9E6EC10D-33D6-4283-BBF7-DCECEF6765D6}" srcOrd="1" destOrd="0" parTransId="{CA2BFFF1-F866-46C0-BFA2-D5CF2CDCC0CA}" sibTransId="{D09E8E5F-DA50-48DE-BA95-28A7C38D934F}"/>
    <dgm:cxn modelId="{D30C1827-BFD1-4830-885D-BF341D035A67}" srcId="{E9670F49-3E32-4857-9C47-06E07BC1E88E}" destId="{42787F68-13D3-4E85-85BD-DE9E8438C7B3}" srcOrd="0" destOrd="0" parTransId="{CF266A25-0B8D-4487-AE41-DB4D7AF64658}" sibTransId="{23D2DB6C-B6CD-4B0A-93EC-37BF9FC39C6C}"/>
    <dgm:cxn modelId="{FF632F33-E8EC-4974-927C-40D8DF5BAC78}" type="presOf" srcId="{DA29B1B8-959D-41C3-8D2D-C0FA938A05CC}" destId="{9E3F5AAB-4B17-49FE-97F7-8E448541236F}" srcOrd="0" destOrd="0" presId="urn:microsoft.com/office/officeart/2005/8/layout/radial2"/>
    <dgm:cxn modelId="{FCA70E36-7DCD-423B-881F-62F1FE8308E1}" type="presOf" srcId="{42787F68-13D3-4E85-85BD-DE9E8438C7B3}" destId="{EB8C6386-32F1-458F-AD56-262FA44284AE}" srcOrd="0" destOrd="0" presId="urn:microsoft.com/office/officeart/2005/8/layout/radial2"/>
    <dgm:cxn modelId="{AC277C36-A540-4B10-BE4F-B8809D882F09}" srcId="{6E7930AC-419D-472D-ABB2-6A398A063ECE}" destId="{E9670F49-3E32-4857-9C47-06E07BC1E88E}" srcOrd="1" destOrd="0" parTransId="{DA29B1B8-959D-41C3-8D2D-C0FA938A05CC}" sibTransId="{946078CC-EAB8-4626-86E9-D3209011515F}"/>
    <dgm:cxn modelId="{82D47542-B83C-4F0A-93D4-3CF65E12101F}" srcId="{E9670F49-3E32-4857-9C47-06E07BC1E88E}" destId="{C8F7E74F-BDCC-476A-8329-C76FADFFCD47}" srcOrd="2" destOrd="0" parTransId="{5C9AC267-EA42-4A88-94AC-6F2B6DFAD7D2}" sibTransId="{D4D4125B-FC2C-4C7D-B7DC-003569A720BA}"/>
    <dgm:cxn modelId="{AD4F9F66-74D6-4BA9-BC04-DF18958DE58C}" srcId="{E75235AA-4611-4D7F-9E0E-74332686B9A9}" destId="{0800FE4C-8DEB-4B36-B893-B410AA8432AD}" srcOrd="1" destOrd="0" parTransId="{AD48DA2F-2A04-4D0F-B6EC-488A1F6BB8CE}" sibTransId="{087E8FBB-A202-40AB-A046-33595B697555}"/>
    <dgm:cxn modelId="{B7F3984F-253E-4180-97CD-0588C746B5D3}" type="presOf" srcId="{7F20E62A-1DAB-492D-B7C2-6F24ACC521BA}" destId="{EB8C6386-32F1-458F-AD56-262FA44284AE}" srcOrd="0" destOrd="3" presId="urn:microsoft.com/office/officeart/2005/8/layout/radial2"/>
    <dgm:cxn modelId="{1A001C71-6970-42BD-B765-5F933571BCBD}" type="presOf" srcId="{F812F1EF-4F1F-41DE-8D43-074013831E64}" destId="{0D5A5390-2334-466B-956D-6AD5107DDC27}" srcOrd="0" destOrd="0" presId="urn:microsoft.com/office/officeart/2005/8/layout/radial2"/>
    <dgm:cxn modelId="{02074F53-327E-46FC-A3B0-2C429E99E39A}" type="presOf" srcId="{E75235AA-4611-4D7F-9E0E-74332686B9A9}" destId="{BCCE6C65-6820-42DB-97AA-56EB7605B68F}" srcOrd="0" destOrd="0" presId="urn:microsoft.com/office/officeart/2005/8/layout/radial2"/>
    <dgm:cxn modelId="{15AAC781-BF36-4760-B45C-A4F44E2D717F}" srcId="{E9670F49-3E32-4857-9C47-06E07BC1E88E}" destId="{7F20E62A-1DAB-492D-B7C2-6F24ACC521BA}" srcOrd="3" destOrd="0" parTransId="{1631E378-5E3C-4E14-BAFB-8EF22DE54008}" sibTransId="{6D3D8303-B686-414D-A791-7363AADCD9EE}"/>
    <dgm:cxn modelId="{552ADE91-65A5-443F-B358-5BFB9E8FA563}" type="presOf" srcId="{E9670F49-3E32-4857-9C47-06E07BC1E88E}" destId="{8CCBA08C-4A1C-4E56-87BB-D99CB751BC4D}" srcOrd="0" destOrd="0" presId="urn:microsoft.com/office/officeart/2005/8/layout/radial2"/>
    <dgm:cxn modelId="{91E2C294-381E-4061-B8CD-2BE372373666}" type="presOf" srcId="{6E7930AC-419D-472D-ABB2-6A398A063ECE}" destId="{5E1DB6B3-269C-445B-A62E-5CA13005E752}" srcOrd="0" destOrd="0" presId="urn:microsoft.com/office/officeart/2005/8/layout/radial2"/>
    <dgm:cxn modelId="{0E863B95-19E9-4A35-86B9-57655EB08296}" type="presOf" srcId="{0800FE4C-8DEB-4B36-B893-B410AA8432AD}" destId="{0D5A5390-2334-466B-956D-6AD5107DDC27}" srcOrd="0" destOrd="1" presId="urn:microsoft.com/office/officeart/2005/8/layout/radial2"/>
    <dgm:cxn modelId="{937A8DA1-285B-47C2-86ED-E156CBEEF266}" type="presOf" srcId="{82D2AA56-D180-4A2F-888C-1C5B61398AA6}" destId="{80C0F187-AD29-4353-B8BB-4A1535D09CB3}" srcOrd="0" destOrd="0" presId="urn:microsoft.com/office/officeart/2005/8/layout/radial2"/>
    <dgm:cxn modelId="{226BC9BD-F4F1-42F6-8B9A-33A4DF012659}" srcId="{E75235AA-4611-4D7F-9E0E-74332686B9A9}" destId="{F812F1EF-4F1F-41DE-8D43-074013831E64}" srcOrd="0" destOrd="0" parTransId="{655D3918-BE6A-4B4D-AA3F-B8E22B908828}" sibTransId="{B9069581-E76E-45D7-ACD6-F3CB56429911}"/>
    <dgm:cxn modelId="{CA2C8CFB-FCCE-4E6E-A53F-4A809D550C9C}" type="presOf" srcId="{C8F7E74F-BDCC-476A-8329-C76FADFFCD47}" destId="{EB8C6386-32F1-458F-AD56-262FA44284AE}" srcOrd="0" destOrd="2" presId="urn:microsoft.com/office/officeart/2005/8/layout/radial2"/>
    <dgm:cxn modelId="{F4103CF1-6440-4291-967A-DD4E1C132192}" type="presParOf" srcId="{5E1DB6B3-269C-445B-A62E-5CA13005E752}" destId="{944D3F40-719F-4867-ACCC-C6E2C0FFCBDC}" srcOrd="0" destOrd="0" presId="urn:microsoft.com/office/officeart/2005/8/layout/radial2"/>
    <dgm:cxn modelId="{15A741DD-F8F4-4BE2-94E6-B096BA4A785B}" type="presParOf" srcId="{944D3F40-719F-4867-ACCC-C6E2C0FFCBDC}" destId="{1AF87C91-DB15-48BF-9574-F1EF74FCA287}" srcOrd="0" destOrd="0" presId="urn:microsoft.com/office/officeart/2005/8/layout/radial2"/>
    <dgm:cxn modelId="{764B3D60-F929-42A6-B0D6-59FC9F479AB3}" type="presParOf" srcId="{1AF87C91-DB15-48BF-9574-F1EF74FCA287}" destId="{FC770582-6B07-4B3B-950A-1ED3A68DC07D}" srcOrd="0" destOrd="0" presId="urn:microsoft.com/office/officeart/2005/8/layout/radial2"/>
    <dgm:cxn modelId="{75C05F13-6831-40AC-86D3-EF169BECF9BF}" type="presParOf" srcId="{1AF87C91-DB15-48BF-9574-F1EF74FCA287}" destId="{6D308236-820A-4E4E-8682-71087ADDB149}" srcOrd="1" destOrd="0" presId="urn:microsoft.com/office/officeart/2005/8/layout/radial2"/>
    <dgm:cxn modelId="{CB9ADEF6-F280-4CFF-80FF-44CB958149AB}" type="presParOf" srcId="{944D3F40-719F-4867-ACCC-C6E2C0FFCBDC}" destId="{80C0F187-AD29-4353-B8BB-4A1535D09CB3}" srcOrd="1" destOrd="0" presId="urn:microsoft.com/office/officeart/2005/8/layout/radial2"/>
    <dgm:cxn modelId="{F9B39384-26FA-4E95-AC69-8121604220A9}" type="presParOf" srcId="{944D3F40-719F-4867-ACCC-C6E2C0FFCBDC}" destId="{7F6B4C59-4782-42D0-964E-EFD9123F2B4D}" srcOrd="2" destOrd="0" presId="urn:microsoft.com/office/officeart/2005/8/layout/radial2"/>
    <dgm:cxn modelId="{C1E13445-6DED-4FCC-BD30-169210D164AA}" type="presParOf" srcId="{7F6B4C59-4782-42D0-964E-EFD9123F2B4D}" destId="{BCCE6C65-6820-42DB-97AA-56EB7605B68F}" srcOrd="0" destOrd="0" presId="urn:microsoft.com/office/officeart/2005/8/layout/radial2"/>
    <dgm:cxn modelId="{935BDA0B-F051-47C1-8C5C-17645B25BD41}" type="presParOf" srcId="{7F6B4C59-4782-42D0-964E-EFD9123F2B4D}" destId="{0D5A5390-2334-466B-956D-6AD5107DDC27}" srcOrd="1" destOrd="0" presId="urn:microsoft.com/office/officeart/2005/8/layout/radial2"/>
    <dgm:cxn modelId="{91CA2452-578D-40C0-AE93-6561E7C95864}" type="presParOf" srcId="{944D3F40-719F-4867-ACCC-C6E2C0FFCBDC}" destId="{9E3F5AAB-4B17-49FE-97F7-8E448541236F}" srcOrd="3" destOrd="0" presId="urn:microsoft.com/office/officeart/2005/8/layout/radial2"/>
    <dgm:cxn modelId="{CA57E2EA-0371-49E7-A610-8FF7BBDBF67D}" type="presParOf" srcId="{944D3F40-719F-4867-ACCC-C6E2C0FFCBDC}" destId="{76D743E0-8A4B-4894-A5C0-2113B50BB67C}" srcOrd="4" destOrd="0" presId="urn:microsoft.com/office/officeart/2005/8/layout/radial2"/>
    <dgm:cxn modelId="{4B1EC687-8DE5-4991-A50E-F361BB1CC63F}" type="presParOf" srcId="{76D743E0-8A4B-4894-A5C0-2113B50BB67C}" destId="{8CCBA08C-4A1C-4E56-87BB-D99CB751BC4D}" srcOrd="0" destOrd="0" presId="urn:microsoft.com/office/officeart/2005/8/layout/radial2"/>
    <dgm:cxn modelId="{4586D20F-613E-42A5-AA46-F0C8B8EF4396}" type="presParOf" srcId="{76D743E0-8A4B-4894-A5C0-2113B50BB67C}" destId="{EB8C6386-32F1-458F-AD56-262FA44284A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B72BA1-6929-3048-ABED-72E99D1F43CA}" type="doc">
      <dgm:prSet loTypeId="urn:microsoft.com/office/officeart/2005/8/layout/vList3" loCatId="list" qsTypeId="urn:microsoft.com/office/officeart/2005/8/quickstyle/simple1" qsCatId="simple" csTypeId="urn:microsoft.com/office/officeart/2005/8/colors/accent1_2" csCatId="accent1" phldr="1"/>
      <dgm:spPr/>
    </dgm:pt>
    <dgm:pt modelId="{ABF32F8A-4376-654D-B557-C727A0089CD9}">
      <dgm:prSet phldrT="[Text]"/>
      <dgm:spPr/>
      <dgm:t>
        <a:bodyPr/>
        <a:lstStyle/>
        <a:p>
          <a:r>
            <a:rPr lang="en-GB">
              <a:latin typeface="Arial Black" panose="020B0A04020102020204"/>
              <a:hlinkClick xmlns:r="http://schemas.openxmlformats.org/officeDocument/2006/relationships" r:id="rId1"/>
            </a:rPr>
            <a:t>Kerry.hardy@essex.ac.uk</a:t>
          </a:r>
          <a:endParaRPr lang="en-GB">
            <a:hlinkClick xmlns:r="http://schemas.openxmlformats.org/officeDocument/2006/relationships" r:id="rId1"/>
          </a:endParaRPr>
        </a:p>
      </dgm:t>
    </dgm:pt>
    <dgm:pt modelId="{556670C0-8CA7-254D-8835-9E87F8A64675}" type="parTrans" cxnId="{B702FD43-A041-024C-A31F-2AF231572235}">
      <dgm:prSet/>
      <dgm:spPr/>
      <dgm:t>
        <a:bodyPr/>
        <a:lstStyle/>
        <a:p>
          <a:endParaRPr lang="en-GB"/>
        </a:p>
      </dgm:t>
    </dgm:pt>
    <dgm:pt modelId="{84B0B674-EB0C-C841-9EC9-CBCEE82D0191}" type="sibTrans" cxnId="{B702FD43-A041-024C-A31F-2AF231572235}">
      <dgm:prSet/>
      <dgm:spPr/>
      <dgm:t>
        <a:bodyPr/>
        <a:lstStyle/>
        <a:p>
          <a:endParaRPr lang="en-GB"/>
        </a:p>
      </dgm:t>
    </dgm:pt>
    <dgm:pt modelId="{FCD08A14-05BD-8A4A-851C-D60667B45D6E}">
      <dgm:prSet phldrT="[Text]" custT="1"/>
      <dgm:spPr/>
      <dgm:t>
        <a:bodyPr/>
        <a:lstStyle/>
        <a:p>
          <a:r>
            <a:rPr lang="en-GB" sz="1700"/>
            <a:t>Open Essex </a:t>
          </a:r>
        </a:p>
        <a:p>
          <a:r>
            <a:rPr lang="en-GB" sz="1700"/>
            <a:t>Physiotherapy Apprenticeship</a:t>
          </a:r>
        </a:p>
        <a:p>
          <a:r>
            <a:rPr lang="en-GB" sz="1700"/>
            <a:t> </a:t>
          </a:r>
          <a:r>
            <a:rPr lang="en-GB" sz="1700">
              <a:hlinkClick xmlns:r="http://schemas.openxmlformats.org/officeDocument/2006/relationships" r:id="rId2"/>
            </a:rPr>
            <a:t>https://open.essex.ac.uk/course/view.php?id=310</a:t>
          </a:r>
          <a:endParaRPr lang="en-GB" sz="1700"/>
        </a:p>
        <a:p>
          <a:endParaRPr lang="en-GB" sz="1300"/>
        </a:p>
      </dgm:t>
    </dgm:pt>
    <dgm:pt modelId="{05A78A77-038E-6148-A44B-91151A669585}" type="parTrans" cxnId="{4FF9752F-921A-6043-A624-CF2AA89C1CAF}">
      <dgm:prSet/>
      <dgm:spPr/>
      <dgm:t>
        <a:bodyPr/>
        <a:lstStyle/>
        <a:p>
          <a:endParaRPr lang="en-GB"/>
        </a:p>
      </dgm:t>
    </dgm:pt>
    <dgm:pt modelId="{2B731481-EB23-5F4F-8012-BF8B2DA9530F}" type="sibTrans" cxnId="{4FF9752F-921A-6043-A624-CF2AA89C1CAF}">
      <dgm:prSet/>
      <dgm:spPr/>
      <dgm:t>
        <a:bodyPr/>
        <a:lstStyle/>
        <a:p>
          <a:endParaRPr lang="en-GB"/>
        </a:p>
      </dgm:t>
    </dgm:pt>
    <dgm:pt modelId="{96EA154F-50A3-D149-855A-9C7E66D3FB89}">
      <dgm:prSet phldrT="[Text]" custT="1"/>
      <dgm:spPr/>
      <dgm:t>
        <a:bodyPr/>
        <a:lstStyle/>
        <a:p>
          <a:r>
            <a:rPr lang="en-GB" sz="1800"/>
            <a:t>WhatsApp</a:t>
          </a:r>
        </a:p>
      </dgm:t>
    </dgm:pt>
    <dgm:pt modelId="{C74EE26D-6C7A-DB42-BBFD-4E6AFA75E8B1}" type="parTrans" cxnId="{340B355C-7CA9-9D4E-B42B-1628BD86C9F8}">
      <dgm:prSet/>
      <dgm:spPr/>
      <dgm:t>
        <a:bodyPr/>
        <a:lstStyle/>
        <a:p>
          <a:endParaRPr lang="en-GB"/>
        </a:p>
      </dgm:t>
    </dgm:pt>
    <dgm:pt modelId="{B1570178-609A-074A-AD6F-D2DCB68193F3}" type="sibTrans" cxnId="{340B355C-7CA9-9D4E-B42B-1628BD86C9F8}">
      <dgm:prSet/>
      <dgm:spPr/>
      <dgm:t>
        <a:bodyPr/>
        <a:lstStyle/>
        <a:p>
          <a:endParaRPr lang="en-GB"/>
        </a:p>
      </dgm:t>
    </dgm:pt>
    <dgm:pt modelId="{187C1D23-E9F9-9C40-B0D2-4D0D24FDC976}">
      <dgm:prSet custT="1"/>
      <dgm:spPr/>
      <dgm:t>
        <a:bodyPr/>
        <a:lstStyle/>
        <a:p>
          <a:r>
            <a:rPr lang="en-GB" sz="1400">
              <a:latin typeface="Arial"/>
              <a:cs typeface="Arial"/>
            </a:rPr>
            <a:t>Bi annual workshop</a:t>
          </a:r>
        </a:p>
        <a:p>
          <a:pPr rtl="0"/>
          <a:r>
            <a:rPr lang="en-GB" sz="1400">
              <a:latin typeface="Arial"/>
              <a:cs typeface="Arial"/>
            </a:rPr>
            <a:t>Autumn term: face to face</a:t>
          </a:r>
        </a:p>
        <a:p>
          <a:r>
            <a:rPr lang="en-GB" sz="1400">
              <a:latin typeface="Arial"/>
              <a:cs typeface="Arial"/>
            </a:rPr>
            <a:t>Spring/summer term: Virtual</a:t>
          </a:r>
          <a:r>
            <a:rPr lang="en-GB" sz="1800"/>
            <a:t> </a:t>
          </a:r>
          <a:r>
            <a:rPr lang="en-GB" sz="1800">
              <a:latin typeface="Arial Black" panose="020B0A04020102020204"/>
            </a:rPr>
            <a:t> </a:t>
          </a:r>
          <a:endParaRPr lang="en-GB"/>
        </a:p>
      </dgm:t>
    </dgm:pt>
    <dgm:pt modelId="{6371F3E4-B31A-1E42-983E-E35E74C1A9C2}" type="parTrans" cxnId="{3D24A0C2-EABC-164B-830B-75DEC6811979}">
      <dgm:prSet/>
      <dgm:spPr/>
      <dgm:t>
        <a:bodyPr/>
        <a:lstStyle/>
        <a:p>
          <a:endParaRPr lang="en-GB"/>
        </a:p>
      </dgm:t>
    </dgm:pt>
    <dgm:pt modelId="{2C3E2AF8-1894-FD4C-BB78-9A6CD71CD21B}" type="sibTrans" cxnId="{3D24A0C2-EABC-164B-830B-75DEC6811979}">
      <dgm:prSet/>
      <dgm:spPr/>
      <dgm:t>
        <a:bodyPr/>
        <a:lstStyle/>
        <a:p>
          <a:endParaRPr lang="en-GB"/>
        </a:p>
      </dgm:t>
    </dgm:pt>
    <dgm:pt modelId="{AE28B858-C8D6-4862-B9AB-6D3D3027147E}">
      <dgm:prSet phldr="0"/>
      <dgm:spPr/>
      <dgm:t>
        <a:bodyPr/>
        <a:lstStyle/>
        <a:p>
          <a:r>
            <a:rPr lang="en-GB" sz="1800">
              <a:latin typeface="Arial Black" panose="020B0A04020102020204"/>
            </a:rPr>
            <a:t>Apprenticeships@essex.ac.uk</a:t>
          </a:r>
        </a:p>
      </dgm:t>
    </dgm:pt>
    <dgm:pt modelId="{26EA6F6B-4AC2-473D-98DD-082439206201}" type="parTrans" cxnId="{96BC9989-6D7E-4E2D-9FAF-542D5E0E400E}">
      <dgm:prSet/>
      <dgm:spPr/>
    </dgm:pt>
    <dgm:pt modelId="{975D965B-AAB0-4778-88CD-B9FCA8B86A13}" type="sibTrans" cxnId="{96BC9989-6D7E-4E2D-9FAF-542D5E0E400E}">
      <dgm:prSet/>
      <dgm:spPr/>
    </dgm:pt>
    <dgm:pt modelId="{6ED2ADA7-76ED-0145-B94C-B00C133AA3F6}" type="pres">
      <dgm:prSet presAssocID="{15B72BA1-6929-3048-ABED-72E99D1F43CA}" presName="linearFlow" presStyleCnt="0">
        <dgm:presLayoutVars>
          <dgm:dir/>
          <dgm:resizeHandles val="exact"/>
        </dgm:presLayoutVars>
      </dgm:prSet>
      <dgm:spPr/>
    </dgm:pt>
    <dgm:pt modelId="{4E127D09-991F-8948-ABA4-DAF0353B1BD2}" type="pres">
      <dgm:prSet presAssocID="{ABF32F8A-4376-654D-B557-C727A0089CD9}" presName="composite" presStyleCnt="0"/>
      <dgm:spPr/>
    </dgm:pt>
    <dgm:pt modelId="{36449EEF-AFC6-B042-B468-0AC5DA39EB87}" type="pres">
      <dgm:prSet presAssocID="{ABF32F8A-4376-654D-B557-C727A0089CD9}" presName="imgShp" presStyleLbl="fgImgPlace1" presStyleIdx="0"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834BD295-5918-7644-8C99-7440BAF08090}" type="pres">
      <dgm:prSet presAssocID="{ABF32F8A-4376-654D-B557-C727A0089CD9}" presName="txShp" presStyleLbl="node1" presStyleIdx="0" presStyleCnt="5">
        <dgm:presLayoutVars>
          <dgm:bulletEnabled val="1"/>
        </dgm:presLayoutVars>
      </dgm:prSet>
      <dgm:spPr/>
    </dgm:pt>
    <dgm:pt modelId="{54B92D64-C312-1641-833B-E5BBF91AE008}" type="pres">
      <dgm:prSet presAssocID="{84B0B674-EB0C-C841-9EC9-CBCEE82D0191}" presName="spacing" presStyleCnt="0"/>
      <dgm:spPr/>
    </dgm:pt>
    <dgm:pt modelId="{6D5D5162-6085-470B-87AC-D3D143175C54}" type="pres">
      <dgm:prSet presAssocID="{AE28B858-C8D6-4862-B9AB-6D3D3027147E}" presName="composite" presStyleCnt="0"/>
      <dgm:spPr/>
    </dgm:pt>
    <dgm:pt modelId="{924A5783-55F2-4CE9-9859-4DBF11D7DF31}" type="pres">
      <dgm:prSet presAssocID="{AE28B858-C8D6-4862-B9AB-6D3D3027147E}" presName="imgShp" presStyleLbl="fgImgPlace1" presStyleIdx="1" presStyleCnt="5"/>
      <dgm:spPr/>
    </dgm:pt>
    <dgm:pt modelId="{8210DE94-BC50-450A-9077-D503AF51C66A}" type="pres">
      <dgm:prSet presAssocID="{AE28B858-C8D6-4862-B9AB-6D3D3027147E}" presName="txShp" presStyleLbl="node1" presStyleIdx="1" presStyleCnt="5">
        <dgm:presLayoutVars>
          <dgm:bulletEnabled val="1"/>
        </dgm:presLayoutVars>
      </dgm:prSet>
      <dgm:spPr/>
    </dgm:pt>
    <dgm:pt modelId="{16D34677-A663-47B5-A45A-D3133CFA052E}" type="pres">
      <dgm:prSet presAssocID="{975D965B-AAB0-4778-88CD-B9FCA8B86A13}" presName="spacing" presStyleCnt="0"/>
      <dgm:spPr/>
    </dgm:pt>
    <dgm:pt modelId="{4FDB030C-9630-5D42-ADDC-34BBF7746454}" type="pres">
      <dgm:prSet presAssocID="{FCD08A14-05BD-8A4A-851C-D60667B45D6E}" presName="composite" presStyleCnt="0"/>
      <dgm:spPr/>
    </dgm:pt>
    <dgm:pt modelId="{B10A24AD-2765-D24D-B9A8-0AC3BA5DB285}" type="pres">
      <dgm:prSet presAssocID="{FCD08A14-05BD-8A4A-851C-D60667B45D6E}" presName="imgShp" presStyleLbl="fgImgPlace1" presStyleIdx="2"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dgm:spPr>
    </dgm:pt>
    <dgm:pt modelId="{54E2AA0A-8344-3E44-ABB0-511FED0C928F}" type="pres">
      <dgm:prSet presAssocID="{FCD08A14-05BD-8A4A-851C-D60667B45D6E}" presName="txShp" presStyleLbl="node1" presStyleIdx="2" presStyleCnt="5" custScaleY="133442">
        <dgm:presLayoutVars>
          <dgm:bulletEnabled val="1"/>
        </dgm:presLayoutVars>
      </dgm:prSet>
      <dgm:spPr/>
    </dgm:pt>
    <dgm:pt modelId="{9417420F-75FC-A647-A9B2-9084ADAD58D4}" type="pres">
      <dgm:prSet presAssocID="{2B731481-EB23-5F4F-8012-BF8B2DA9530F}" presName="spacing" presStyleCnt="0"/>
      <dgm:spPr/>
    </dgm:pt>
    <dgm:pt modelId="{7553EE2E-02CF-264C-BE12-EE37C0E97162}" type="pres">
      <dgm:prSet presAssocID="{96EA154F-50A3-D149-855A-9C7E66D3FB89}" presName="composite" presStyleCnt="0"/>
      <dgm:spPr/>
    </dgm:pt>
    <dgm:pt modelId="{245B4EC9-35AC-B74F-8DEB-EB9C5AC87C83}" type="pres">
      <dgm:prSet presAssocID="{96EA154F-50A3-D149-855A-9C7E66D3FB89}" presName="imgShp" presStyleLbl="fgImgPlace1" presStyleIdx="3"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dgm:spPr>
    </dgm:pt>
    <dgm:pt modelId="{194006AF-B329-8D46-9061-9EFE1658AEEB}" type="pres">
      <dgm:prSet presAssocID="{96EA154F-50A3-D149-855A-9C7E66D3FB89}" presName="txShp" presStyleLbl="node1" presStyleIdx="3" presStyleCnt="5">
        <dgm:presLayoutVars>
          <dgm:bulletEnabled val="1"/>
        </dgm:presLayoutVars>
      </dgm:prSet>
      <dgm:spPr/>
    </dgm:pt>
    <dgm:pt modelId="{F212558A-CD84-AC47-9A95-AC8943E5C277}" type="pres">
      <dgm:prSet presAssocID="{B1570178-609A-074A-AD6F-D2DCB68193F3}" presName="spacing" presStyleCnt="0"/>
      <dgm:spPr/>
    </dgm:pt>
    <dgm:pt modelId="{EB9E1F3C-7309-B74E-B266-64B76A55CF68}" type="pres">
      <dgm:prSet presAssocID="{187C1D23-E9F9-9C40-B0D2-4D0D24FDC976}" presName="composite" presStyleCnt="0"/>
      <dgm:spPr/>
    </dgm:pt>
    <dgm:pt modelId="{77C44969-8B2E-5C46-8D34-81F3CDEAF5DA}" type="pres">
      <dgm:prSet presAssocID="{187C1D23-E9F9-9C40-B0D2-4D0D24FDC976}" presName="imgShp" presStyleLbl="fgImgPlace1" presStyleIdx="4" presStyleCnt="5"/>
      <dgm:spPr>
        <a:blipFill>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dgm:spPr>
    </dgm:pt>
    <dgm:pt modelId="{064AFFB9-4C05-414F-B393-BCC9DE4FBD51}" type="pres">
      <dgm:prSet presAssocID="{187C1D23-E9F9-9C40-B0D2-4D0D24FDC976}" presName="txShp" presStyleLbl="node1" presStyleIdx="4" presStyleCnt="5">
        <dgm:presLayoutVars>
          <dgm:bulletEnabled val="1"/>
        </dgm:presLayoutVars>
      </dgm:prSet>
      <dgm:spPr/>
    </dgm:pt>
  </dgm:ptLst>
  <dgm:cxnLst>
    <dgm:cxn modelId="{1D0FD02A-A899-44B8-ACFC-302487B38E4D}" type="presOf" srcId="{187C1D23-E9F9-9C40-B0D2-4D0D24FDC976}" destId="{064AFFB9-4C05-414F-B393-BCC9DE4FBD51}" srcOrd="0" destOrd="0" presId="urn:microsoft.com/office/officeart/2005/8/layout/vList3"/>
    <dgm:cxn modelId="{4FF9752F-921A-6043-A624-CF2AA89C1CAF}" srcId="{15B72BA1-6929-3048-ABED-72E99D1F43CA}" destId="{FCD08A14-05BD-8A4A-851C-D60667B45D6E}" srcOrd="2" destOrd="0" parTransId="{05A78A77-038E-6148-A44B-91151A669585}" sibTransId="{2B731481-EB23-5F4F-8012-BF8B2DA9530F}"/>
    <dgm:cxn modelId="{2A773138-D7A2-4E43-9C2B-ADD1C6A19D41}" type="presOf" srcId="{FCD08A14-05BD-8A4A-851C-D60667B45D6E}" destId="{54E2AA0A-8344-3E44-ABB0-511FED0C928F}" srcOrd="0" destOrd="0" presId="urn:microsoft.com/office/officeart/2005/8/layout/vList3"/>
    <dgm:cxn modelId="{340B355C-7CA9-9D4E-B42B-1628BD86C9F8}" srcId="{15B72BA1-6929-3048-ABED-72E99D1F43CA}" destId="{96EA154F-50A3-D149-855A-9C7E66D3FB89}" srcOrd="3" destOrd="0" parTransId="{C74EE26D-6C7A-DB42-BBFD-4E6AFA75E8B1}" sibTransId="{B1570178-609A-074A-AD6F-D2DCB68193F3}"/>
    <dgm:cxn modelId="{B702FD43-A041-024C-A31F-2AF231572235}" srcId="{15B72BA1-6929-3048-ABED-72E99D1F43CA}" destId="{ABF32F8A-4376-654D-B557-C727A0089CD9}" srcOrd="0" destOrd="0" parTransId="{556670C0-8CA7-254D-8835-9E87F8A64675}" sibTransId="{84B0B674-EB0C-C841-9EC9-CBCEE82D0191}"/>
    <dgm:cxn modelId="{4E8E2253-4970-8C40-A51D-2E7D34975671}" type="presOf" srcId="{15B72BA1-6929-3048-ABED-72E99D1F43CA}" destId="{6ED2ADA7-76ED-0145-B94C-B00C133AA3F6}" srcOrd="0" destOrd="0" presId="urn:microsoft.com/office/officeart/2005/8/layout/vList3"/>
    <dgm:cxn modelId="{D75AD67E-B04F-4ABC-B1C6-3BDD6767D620}" type="presOf" srcId="{ABF32F8A-4376-654D-B557-C727A0089CD9}" destId="{834BD295-5918-7644-8C99-7440BAF08090}" srcOrd="0" destOrd="0" presId="urn:microsoft.com/office/officeart/2005/8/layout/vList3"/>
    <dgm:cxn modelId="{96BC9989-6D7E-4E2D-9FAF-542D5E0E400E}" srcId="{15B72BA1-6929-3048-ABED-72E99D1F43CA}" destId="{AE28B858-C8D6-4862-B9AB-6D3D3027147E}" srcOrd="1" destOrd="0" parTransId="{26EA6F6B-4AC2-473D-98DD-082439206201}" sibTransId="{975D965B-AAB0-4778-88CD-B9FCA8B86A13}"/>
    <dgm:cxn modelId="{F48D1797-A1B9-45C1-A32D-29161BA89735}" type="presOf" srcId="{AE28B858-C8D6-4862-B9AB-6D3D3027147E}" destId="{8210DE94-BC50-450A-9077-D503AF51C66A}" srcOrd="0" destOrd="0" presId="urn:microsoft.com/office/officeart/2005/8/layout/vList3"/>
    <dgm:cxn modelId="{3D24A0C2-EABC-164B-830B-75DEC6811979}" srcId="{15B72BA1-6929-3048-ABED-72E99D1F43CA}" destId="{187C1D23-E9F9-9C40-B0D2-4D0D24FDC976}" srcOrd="4" destOrd="0" parTransId="{6371F3E4-B31A-1E42-983E-E35E74C1A9C2}" sibTransId="{2C3E2AF8-1894-FD4C-BB78-9A6CD71CD21B}"/>
    <dgm:cxn modelId="{7620C1CB-9EF0-4CB4-8597-1383B2B0437D}" type="presOf" srcId="{96EA154F-50A3-D149-855A-9C7E66D3FB89}" destId="{194006AF-B329-8D46-9061-9EFE1658AEEB}" srcOrd="0" destOrd="0" presId="urn:microsoft.com/office/officeart/2005/8/layout/vList3"/>
    <dgm:cxn modelId="{A1D93827-4D09-43FD-873E-606A0C49C37E}" type="presParOf" srcId="{6ED2ADA7-76ED-0145-B94C-B00C133AA3F6}" destId="{4E127D09-991F-8948-ABA4-DAF0353B1BD2}" srcOrd="0" destOrd="0" presId="urn:microsoft.com/office/officeart/2005/8/layout/vList3"/>
    <dgm:cxn modelId="{67CFD90E-6D2F-446F-AF85-1DD6934656FD}" type="presParOf" srcId="{4E127D09-991F-8948-ABA4-DAF0353B1BD2}" destId="{36449EEF-AFC6-B042-B468-0AC5DA39EB87}" srcOrd="0" destOrd="0" presId="urn:microsoft.com/office/officeart/2005/8/layout/vList3"/>
    <dgm:cxn modelId="{5FFB21EB-1F6A-40C7-A171-B798C3DB97FD}" type="presParOf" srcId="{4E127D09-991F-8948-ABA4-DAF0353B1BD2}" destId="{834BD295-5918-7644-8C99-7440BAF08090}" srcOrd="1" destOrd="0" presId="urn:microsoft.com/office/officeart/2005/8/layout/vList3"/>
    <dgm:cxn modelId="{393DB301-77B5-4A57-AFFC-18C3788A400D}" type="presParOf" srcId="{6ED2ADA7-76ED-0145-B94C-B00C133AA3F6}" destId="{54B92D64-C312-1641-833B-E5BBF91AE008}" srcOrd="1" destOrd="0" presId="urn:microsoft.com/office/officeart/2005/8/layout/vList3"/>
    <dgm:cxn modelId="{12949066-7393-48FA-8FFF-D0B13852A473}" type="presParOf" srcId="{6ED2ADA7-76ED-0145-B94C-B00C133AA3F6}" destId="{6D5D5162-6085-470B-87AC-D3D143175C54}" srcOrd="2" destOrd="0" presId="urn:microsoft.com/office/officeart/2005/8/layout/vList3"/>
    <dgm:cxn modelId="{413F9C8F-38DA-4C92-BA07-3FAFA9DF3A57}" type="presParOf" srcId="{6D5D5162-6085-470B-87AC-D3D143175C54}" destId="{924A5783-55F2-4CE9-9859-4DBF11D7DF31}" srcOrd="0" destOrd="0" presId="urn:microsoft.com/office/officeart/2005/8/layout/vList3"/>
    <dgm:cxn modelId="{0468F222-1812-45FF-9CEC-1A372516AD37}" type="presParOf" srcId="{6D5D5162-6085-470B-87AC-D3D143175C54}" destId="{8210DE94-BC50-450A-9077-D503AF51C66A}" srcOrd="1" destOrd="0" presId="urn:microsoft.com/office/officeart/2005/8/layout/vList3"/>
    <dgm:cxn modelId="{255F28CB-2BD8-4D31-802F-906E2718DC98}" type="presParOf" srcId="{6ED2ADA7-76ED-0145-B94C-B00C133AA3F6}" destId="{16D34677-A663-47B5-A45A-D3133CFA052E}" srcOrd="3" destOrd="0" presId="urn:microsoft.com/office/officeart/2005/8/layout/vList3"/>
    <dgm:cxn modelId="{33298038-32E2-4FAA-ABC8-8974942608E9}" type="presParOf" srcId="{6ED2ADA7-76ED-0145-B94C-B00C133AA3F6}" destId="{4FDB030C-9630-5D42-ADDC-34BBF7746454}" srcOrd="4" destOrd="0" presId="urn:microsoft.com/office/officeart/2005/8/layout/vList3"/>
    <dgm:cxn modelId="{0564A262-0C77-42D3-895A-6D4ED14EA086}" type="presParOf" srcId="{4FDB030C-9630-5D42-ADDC-34BBF7746454}" destId="{B10A24AD-2765-D24D-B9A8-0AC3BA5DB285}" srcOrd="0" destOrd="0" presId="urn:microsoft.com/office/officeart/2005/8/layout/vList3"/>
    <dgm:cxn modelId="{F86DF311-7A06-4EB9-AA8C-B0A227FF4491}" type="presParOf" srcId="{4FDB030C-9630-5D42-ADDC-34BBF7746454}" destId="{54E2AA0A-8344-3E44-ABB0-511FED0C928F}" srcOrd="1" destOrd="0" presId="urn:microsoft.com/office/officeart/2005/8/layout/vList3"/>
    <dgm:cxn modelId="{FFDD03EF-54E9-4534-8BA7-181F06FF87FB}" type="presParOf" srcId="{6ED2ADA7-76ED-0145-B94C-B00C133AA3F6}" destId="{9417420F-75FC-A647-A9B2-9084ADAD58D4}" srcOrd="5" destOrd="0" presId="urn:microsoft.com/office/officeart/2005/8/layout/vList3"/>
    <dgm:cxn modelId="{2B5DCF62-3902-49FF-8D86-1BD4C01D402F}" type="presParOf" srcId="{6ED2ADA7-76ED-0145-B94C-B00C133AA3F6}" destId="{7553EE2E-02CF-264C-BE12-EE37C0E97162}" srcOrd="6" destOrd="0" presId="urn:microsoft.com/office/officeart/2005/8/layout/vList3"/>
    <dgm:cxn modelId="{CDD07817-87EC-4C3D-8F98-9AA206554A94}" type="presParOf" srcId="{7553EE2E-02CF-264C-BE12-EE37C0E97162}" destId="{245B4EC9-35AC-B74F-8DEB-EB9C5AC87C83}" srcOrd="0" destOrd="0" presId="urn:microsoft.com/office/officeart/2005/8/layout/vList3"/>
    <dgm:cxn modelId="{92CE8681-CAB8-4A29-A556-FF87037A89E9}" type="presParOf" srcId="{7553EE2E-02CF-264C-BE12-EE37C0E97162}" destId="{194006AF-B329-8D46-9061-9EFE1658AEEB}" srcOrd="1" destOrd="0" presId="urn:microsoft.com/office/officeart/2005/8/layout/vList3"/>
    <dgm:cxn modelId="{AD9D7530-BFBF-41C5-B5D6-EB680021F9F4}" type="presParOf" srcId="{6ED2ADA7-76ED-0145-B94C-B00C133AA3F6}" destId="{F212558A-CD84-AC47-9A95-AC8943E5C277}" srcOrd="7" destOrd="0" presId="urn:microsoft.com/office/officeart/2005/8/layout/vList3"/>
    <dgm:cxn modelId="{45CA11CC-8906-422C-A098-2767FB216FFC}" type="presParOf" srcId="{6ED2ADA7-76ED-0145-B94C-B00C133AA3F6}" destId="{EB9E1F3C-7309-B74E-B266-64B76A55CF68}" srcOrd="8" destOrd="0" presId="urn:microsoft.com/office/officeart/2005/8/layout/vList3"/>
    <dgm:cxn modelId="{2F1A1222-5639-476B-B45B-C6D4D6484527}" type="presParOf" srcId="{EB9E1F3C-7309-B74E-B266-64B76A55CF68}" destId="{77C44969-8B2E-5C46-8D34-81F3CDEAF5DA}" srcOrd="0" destOrd="0" presId="urn:microsoft.com/office/officeart/2005/8/layout/vList3"/>
    <dgm:cxn modelId="{D6155682-63AD-42A0-BA70-63086CC52A15}" type="presParOf" srcId="{EB9E1F3C-7309-B74E-B266-64B76A55CF68}" destId="{064AFFB9-4C05-414F-B393-BCC9DE4FBD5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700ED-2297-4474-8539-3AFA3D7D3184}">
      <dsp:nvSpPr>
        <dsp:cNvPr id="0" name=""/>
        <dsp:cNvSpPr/>
      </dsp:nvSpPr>
      <dsp:spPr>
        <a:xfrm>
          <a:off x="2401" y="1944756"/>
          <a:ext cx="1312499" cy="108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rtl="0">
            <a:lnSpc>
              <a:spcPct val="90000"/>
            </a:lnSpc>
            <a:spcBef>
              <a:spcPct val="0"/>
            </a:spcBef>
            <a:spcAft>
              <a:spcPct val="15000"/>
            </a:spcAft>
            <a:buChar char="•"/>
          </a:pPr>
          <a:r>
            <a:rPr lang="en-GB" sz="1100" kern="1200">
              <a:solidFill>
                <a:srgbClr val="444444"/>
              </a:solidFill>
              <a:latin typeface="Arial Black"/>
              <a:ea typeface="Calibri"/>
              <a:cs typeface="Calibri"/>
            </a:rPr>
            <a:t>August 2025</a:t>
          </a:r>
          <a:endParaRPr lang="en-US" sz="1100" kern="1200">
            <a:solidFill>
              <a:srgbClr val="444444"/>
            </a:solidFill>
            <a:latin typeface="Arial Black"/>
            <a:ea typeface="Calibri"/>
            <a:cs typeface="Calibri"/>
          </a:endParaRPr>
        </a:p>
        <a:p>
          <a:pPr marL="57150" lvl="1" indent="-57150" algn="l" defTabSz="488950">
            <a:lnSpc>
              <a:spcPct val="90000"/>
            </a:lnSpc>
            <a:spcBef>
              <a:spcPct val="0"/>
            </a:spcBef>
            <a:spcAft>
              <a:spcPct val="15000"/>
            </a:spcAft>
            <a:buChar char="•"/>
          </a:pPr>
          <a:r>
            <a:rPr lang="en-GB" sz="1100" kern="1200">
              <a:solidFill>
                <a:srgbClr val="444444"/>
              </a:solidFill>
              <a:latin typeface="Arial Black"/>
              <a:ea typeface="Calibri"/>
              <a:cs typeface="Calibri"/>
            </a:rPr>
            <a:t>September 2025</a:t>
          </a:r>
          <a:endParaRPr lang="en-US" sz="1100" kern="1200">
            <a:solidFill>
              <a:srgbClr val="444444"/>
            </a:solidFill>
            <a:ea typeface="Calibri"/>
            <a:cs typeface="Calibri"/>
          </a:endParaRPr>
        </a:p>
      </dsp:txBody>
      <dsp:txXfrm>
        <a:off x="27313" y="1969668"/>
        <a:ext cx="1262675" cy="800741"/>
      </dsp:txXfrm>
    </dsp:sp>
    <dsp:sp modelId="{4E900850-36E3-4561-A707-8FA9A760B1D7}">
      <dsp:nvSpPr>
        <dsp:cNvPr id="0" name=""/>
        <dsp:cNvSpPr/>
      </dsp:nvSpPr>
      <dsp:spPr>
        <a:xfrm>
          <a:off x="739570" y="2201069"/>
          <a:ext cx="1449679" cy="1449679"/>
        </a:xfrm>
        <a:prstGeom prst="leftCircularArrow">
          <a:avLst>
            <a:gd name="adj1" fmla="val 3170"/>
            <a:gd name="adj2" fmla="val 390211"/>
            <a:gd name="adj3" fmla="val 2165722"/>
            <a:gd name="adj4" fmla="val 9024489"/>
            <a:gd name="adj5" fmla="val 36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12C84D-C0FD-4DF3-98BB-B5C2E14C84C4}">
      <dsp:nvSpPr>
        <dsp:cNvPr id="0" name=""/>
        <dsp:cNvSpPr/>
      </dsp:nvSpPr>
      <dsp:spPr>
        <a:xfrm>
          <a:off x="294068" y="2795321"/>
          <a:ext cx="1166666" cy="463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b="1" kern="1200">
              <a:solidFill>
                <a:schemeClr val="bg1"/>
              </a:solidFill>
              <a:latin typeface="Arial Black"/>
              <a:ea typeface="Calibri"/>
              <a:cs typeface="Calibri"/>
            </a:rPr>
            <a:t>Onboarding</a:t>
          </a:r>
          <a:endParaRPr lang="en-US" sz="1200" b="1" kern="1200">
            <a:solidFill>
              <a:schemeClr val="bg1"/>
            </a:solidFill>
            <a:latin typeface="Arial Black"/>
            <a:ea typeface="Calibri"/>
            <a:cs typeface="Calibri"/>
          </a:endParaRPr>
        </a:p>
      </dsp:txBody>
      <dsp:txXfrm>
        <a:off x="307656" y="2808909"/>
        <a:ext cx="1139490" cy="436768"/>
      </dsp:txXfrm>
    </dsp:sp>
    <dsp:sp modelId="{AD1C4645-3992-4259-B45F-77D11B5A3E2D}">
      <dsp:nvSpPr>
        <dsp:cNvPr id="0" name=""/>
        <dsp:cNvSpPr/>
      </dsp:nvSpPr>
      <dsp:spPr>
        <a:xfrm>
          <a:off x="1679544" y="1944756"/>
          <a:ext cx="1312499" cy="108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rtl="0">
            <a:lnSpc>
              <a:spcPct val="90000"/>
            </a:lnSpc>
            <a:spcBef>
              <a:spcPct val="0"/>
            </a:spcBef>
            <a:spcAft>
              <a:spcPct val="15000"/>
            </a:spcAft>
            <a:buChar char="•"/>
          </a:pPr>
          <a:r>
            <a:rPr lang="en-GB" sz="1100" kern="1200">
              <a:latin typeface="Arial Black"/>
              <a:ea typeface="Calibri"/>
              <a:cs typeface="Calibri"/>
            </a:rPr>
            <a:t>September 2025</a:t>
          </a:r>
        </a:p>
        <a:p>
          <a:pPr marL="57150" lvl="1" indent="-57150" algn="l" defTabSz="488950" rtl="0">
            <a:lnSpc>
              <a:spcPct val="90000"/>
            </a:lnSpc>
            <a:spcBef>
              <a:spcPct val="0"/>
            </a:spcBef>
            <a:spcAft>
              <a:spcPct val="15000"/>
            </a:spcAft>
            <a:buChar char="•"/>
          </a:pPr>
          <a:r>
            <a:rPr lang="en-GB" sz="1100" kern="1200">
              <a:solidFill>
                <a:srgbClr val="000000"/>
              </a:solidFill>
              <a:latin typeface="Arial Black" panose="020B0A04020102020204"/>
              <a:ea typeface="Calibri"/>
              <a:cs typeface="Calibri"/>
            </a:rPr>
            <a:t>October 2025</a:t>
          </a:r>
        </a:p>
      </dsp:txBody>
      <dsp:txXfrm>
        <a:off x="1704456" y="2201640"/>
        <a:ext cx="1262675" cy="800741"/>
      </dsp:txXfrm>
    </dsp:sp>
    <dsp:sp modelId="{47A15475-D9A5-409A-A450-2952E0C2BEB9}">
      <dsp:nvSpPr>
        <dsp:cNvPr id="0" name=""/>
        <dsp:cNvSpPr/>
      </dsp:nvSpPr>
      <dsp:spPr>
        <a:xfrm>
          <a:off x="2405776" y="1278855"/>
          <a:ext cx="1617387" cy="1617387"/>
        </a:xfrm>
        <a:prstGeom prst="circularArrow">
          <a:avLst>
            <a:gd name="adj1" fmla="val 2841"/>
            <a:gd name="adj2" fmla="val 347057"/>
            <a:gd name="adj3" fmla="val 19477432"/>
            <a:gd name="adj4" fmla="val 12575511"/>
            <a:gd name="adj5" fmla="val 33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6832097-F3B8-47C2-B006-C1943B1134BA}">
      <dsp:nvSpPr>
        <dsp:cNvPr id="0" name=""/>
        <dsp:cNvSpPr/>
      </dsp:nvSpPr>
      <dsp:spPr>
        <a:xfrm>
          <a:off x="1971211" y="1712783"/>
          <a:ext cx="1166666" cy="463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en-GB" sz="1100" kern="1200">
              <a:solidFill>
                <a:schemeClr val="bg1"/>
              </a:solidFill>
              <a:latin typeface="Arial Black"/>
              <a:ea typeface="Calibri"/>
              <a:cs typeface="Calibri"/>
            </a:rPr>
            <a:t>Orientation and induction</a:t>
          </a:r>
        </a:p>
      </dsp:txBody>
      <dsp:txXfrm>
        <a:off x="1984799" y="1726371"/>
        <a:ext cx="1139490" cy="436768"/>
      </dsp:txXfrm>
    </dsp:sp>
    <dsp:sp modelId="{79D1B0DB-4C66-440A-BAD2-5D341B7FC402}">
      <dsp:nvSpPr>
        <dsp:cNvPr id="0" name=""/>
        <dsp:cNvSpPr/>
      </dsp:nvSpPr>
      <dsp:spPr>
        <a:xfrm>
          <a:off x="3356687" y="1944756"/>
          <a:ext cx="1312499" cy="108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rtl="0">
            <a:lnSpc>
              <a:spcPct val="90000"/>
            </a:lnSpc>
            <a:spcBef>
              <a:spcPct val="0"/>
            </a:spcBef>
            <a:spcAft>
              <a:spcPct val="15000"/>
            </a:spcAft>
            <a:buChar char="•"/>
          </a:pPr>
          <a:r>
            <a:rPr lang="en-GB" sz="1100" kern="1200">
              <a:latin typeface="Arial Black"/>
              <a:cs typeface="Arial"/>
            </a:rPr>
            <a:t>October 2025</a:t>
          </a:r>
        </a:p>
        <a:p>
          <a:pPr marL="57150" lvl="1" indent="-57150" algn="l" defTabSz="488950" rtl="0">
            <a:lnSpc>
              <a:spcPct val="90000"/>
            </a:lnSpc>
            <a:spcBef>
              <a:spcPct val="0"/>
            </a:spcBef>
            <a:spcAft>
              <a:spcPct val="15000"/>
            </a:spcAft>
            <a:buChar char="•"/>
          </a:pPr>
          <a:r>
            <a:rPr lang="en-GB" sz="1100" kern="1200">
              <a:solidFill>
                <a:srgbClr val="000000"/>
              </a:solidFill>
              <a:latin typeface="Arial Black" panose="020B0A04020102020204"/>
              <a:cs typeface="Arial"/>
            </a:rPr>
            <a:t>December 2028</a:t>
          </a:r>
        </a:p>
      </dsp:txBody>
      <dsp:txXfrm>
        <a:off x="3381599" y="1969668"/>
        <a:ext cx="1262675" cy="800741"/>
      </dsp:txXfrm>
    </dsp:sp>
    <dsp:sp modelId="{9D389140-95BE-43A4-93F9-1CB9BED3DEC3}">
      <dsp:nvSpPr>
        <dsp:cNvPr id="0" name=""/>
        <dsp:cNvSpPr/>
      </dsp:nvSpPr>
      <dsp:spPr>
        <a:xfrm>
          <a:off x="4093856" y="2201069"/>
          <a:ext cx="1449679" cy="1449679"/>
        </a:xfrm>
        <a:prstGeom prst="leftCircularArrow">
          <a:avLst>
            <a:gd name="adj1" fmla="val 3170"/>
            <a:gd name="adj2" fmla="val 390211"/>
            <a:gd name="adj3" fmla="val 2165722"/>
            <a:gd name="adj4" fmla="val 9024489"/>
            <a:gd name="adj5" fmla="val 36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FF089F-43B4-4CAE-9C8E-2A2616BA4414}">
      <dsp:nvSpPr>
        <dsp:cNvPr id="0" name=""/>
        <dsp:cNvSpPr/>
      </dsp:nvSpPr>
      <dsp:spPr>
        <a:xfrm>
          <a:off x="3648353" y="2795321"/>
          <a:ext cx="1166666" cy="463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a:solidFill>
                <a:schemeClr val="bg1"/>
              </a:solidFill>
              <a:latin typeface="Arial Black" panose="020B0A04020102020204"/>
            </a:rPr>
            <a:t>Training plan delivery</a:t>
          </a:r>
          <a:endParaRPr lang="en-GB" sz="1200" kern="1200">
            <a:solidFill>
              <a:schemeClr val="bg1"/>
            </a:solidFill>
          </a:endParaRPr>
        </a:p>
      </dsp:txBody>
      <dsp:txXfrm>
        <a:off x="3661941" y="2808909"/>
        <a:ext cx="1139490" cy="436768"/>
      </dsp:txXfrm>
    </dsp:sp>
    <dsp:sp modelId="{0CA640D2-D6C3-4F6A-9587-4D4284A7F138}">
      <dsp:nvSpPr>
        <dsp:cNvPr id="0" name=""/>
        <dsp:cNvSpPr/>
      </dsp:nvSpPr>
      <dsp:spPr>
        <a:xfrm>
          <a:off x="5033829" y="1944756"/>
          <a:ext cx="1312499" cy="108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rtl="0">
            <a:lnSpc>
              <a:spcPct val="90000"/>
            </a:lnSpc>
            <a:spcBef>
              <a:spcPct val="0"/>
            </a:spcBef>
            <a:spcAft>
              <a:spcPct val="15000"/>
            </a:spcAft>
            <a:buChar char="•"/>
          </a:pPr>
          <a:r>
            <a:rPr lang="en-GB" sz="1100" kern="1200">
              <a:latin typeface="Arial Black"/>
              <a:cs typeface="Arial"/>
            </a:rPr>
            <a:t>Jan</a:t>
          </a:r>
          <a:r>
            <a:rPr lang="en-GB" sz="1100" kern="1200">
              <a:latin typeface="Arial Black"/>
              <a:ea typeface="Calibri"/>
              <a:cs typeface="Arial"/>
            </a:rPr>
            <a:t> 2029</a:t>
          </a:r>
        </a:p>
      </dsp:txBody>
      <dsp:txXfrm>
        <a:off x="5058741" y="2201640"/>
        <a:ext cx="1262675" cy="800741"/>
      </dsp:txXfrm>
    </dsp:sp>
    <dsp:sp modelId="{6C9AFB1D-5D61-4A2C-8483-EE3D65B5A715}">
      <dsp:nvSpPr>
        <dsp:cNvPr id="0" name=""/>
        <dsp:cNvSpPr/>
      </dsp:nvSpPr>
      <dsp:spPr>
        <a:xfrm>
          <a:off x="5760061" y="1278855"/>
          <a:ext cx="1617387" cy="1617387"/>
        </a:xfrm>
        <a:prstGeom prst="circularArrow">
          <a:avLst>
            <a:gd name="adj1" fmla="val 2841"/>
            <a:gd name="adj2" fmla="val 347057"/>
            <a:gd name="adj3" fmla="val 19477432"/>
            <a:gd name="adj4" fmla="val 12575511"/>
            <a:gd name="adj5" fmla="val 331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5BCED18-1E07-423A-B262-88B635AA0E27}">
      <dsp:nvSpPr>
        <dsp:cNvPr id="0" name=""/>
        <dsp:cNvSpPr/>
      </dsp:nvSpPr>
      <dsp:spPr>
        <a:xfrm>
          <a:off x="5325496" y="1712783"/>
          <a:ext cx="1166666" cy="463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a:solidFill>
                <a:schemeClr val="bg1"/>
              </a:solidFill>
              <a:latin typeface="Arial Black" panose="020B0A04020102020204"/>
            </a:rPr>
            <a:t>Gateway Review </a:t>
          </a:r>
          <a:endParaRPr lang="en-GB" sz="1200" kern="1200">
            <a:solidFill>
              <a:schemeClr val="bg1"/>
            </a:solidFill>
          </a:endParaRPr>
        </a:p>
      </dsp:txBody>
      <dsp:txXfrm>
        <a:off x="5339084" y="1726371"/>
        <a:ext cx="1139490" cy="436768"/>
      </dsp:txXfrm>
    </dsp:sp>
    <dsp:sp modelId="{026EEE66-068F-4AC5-8054-88BC851AA108}">
      <dsp:nvSpPr>
        <dsp:cNvPr id="0" name=""/>
        <dsp:cNvSpPr/>
      </dsp:nvSpPr>
      <dsp:spPr>
        <a:xfrm>
          <a:off x="6710972" y="1944756"/>
          <a:ext cx="1312499" cy="108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rtl="0">
            <a:lnSpc>
              <a:spcPct val="90000"/>
            </a:lnSpc>
            <a:spcBef>
              <a:spcPct val="0"/>
            </a:spcBef>
            <a:spcAft>
              <a:spcPct val="15000"/>
            </a:spcAft>
            <a:buChar char="•"/>
          </a:pPr>
          <a:r>
            <a:rPr lang="en-GB" sz="1100" kern="1200">
              <a:latin typeface="Arial Black"/>
              <a:cs typeface="Arial"/>
            </a:rPr>
            <a:t>Jan 2029</a:t>
          </a:r>
        </a:p>
      </dsp:txBody>
      <dsp:txXfrm>
        <a:off x="6735884" y="1969668"/>
        <a:ext cx="1262675" cy="800741"/>
      </dsp:txXfrm>
    </dsp:sp>
    <dsp:sp modelId="{E9A970DA-4EEB-4412-BBDF-17B931FB6590}">
      <dsp:nvSpPr>
        <dsp:cNvPr id="0" name=""/>
        <dsp:cNvSpPr/>
      </dsp:nvSpPr>
      <dsp:spPr>
        <a:xfrm>
          <a:off x="7448141" y="2201069"/>
          <a:ext cx="1449679" cy="1449679"/>
        </a:xfrm>
        <a:prstGeom prst="leftCircularArrow">
          <a:avLst>
            <a:gd name="adj1" fmla="val 3170"/>
            <a:gd name="adj2" fmla="val 390211"/>
            <a:gd name="adj3" fmla="val 2165722"/>
            <a:gd name="adj4" fmla="val 9024489"/>
            <a:gd name="adj5" fmla="val 36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757CF9-D57E-4DF4-863E-30BA835E64EB}">
      <dsp:nvSpPr>
        <dsp:cNvPr id="0" name=""/>
        <dsp:cNvSpPr/>
      </dsp:nvSpPr>
      <dsp:spPr>
        <a:xfrm>
          <a:off x="7002639" y="2795321"/>
          <a:ext cx="1166666" cy="463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a:solidFill>
                <a:schemeClr val="bg1"/>
              </a:solidFill>
              <a:latin typeface="Arial Black"/>
              <a:ea typeface="Calibri"/>
              <a:cs typeface="Calibri"/>
            </a:rPr>
            <a:t>External confirmation</a:t>
          </a:r>
          <a:endParaRPr lang="en-GB" sz="1200" kern="1200">
            <a:solidFill>
              <a:schemeClr val="bg1"/>
            </a:solidFill>
            <a:latin typeface="Arial Black"/>
          </a:endParaRPr>
        </a:p>
      </dsp:txBody>
      <dsp:txXfrm>
        <a:off x="7016227" y="2808909"/>
        <a:ext cx="1139490" cy="436768"/>
      </dsp:txXfrm>
    </dsp:sp>
    <dsp:sp modelId="{239A865B-42E0-4B16-A344-DAB39B953A61}">
      <dsp:nvSpPr>
        <dsp:cNvPr id="0" name=""/>
        <dsp:cNvSpPr/>
      </dsp:nvSpPr>
      <dsp:spPr>
        <a:xfrm>
          <a:off x="8388115" y="1944756"/>
          <a:ext cx="1312499" cy="108253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955" tIns="20955" rIns="20955" bIns="20955" numCol="1" spcCol="1270" anchor="t" anchorCtr="0">
          <a:noAutofit/>
        </a:bodyPr>
        <a:lstStyle/>
        <a:p>
          <a:pPr marL="57150" lvl="1" indent="-57150" algn="l" defTabSz="488950" rtl="0">
            <a:lnSpc>
              <a:spcPct val="90000"/>
            </a:lnSpc>
            <a:spcBef>
              <a:spcPct val="0"/>
            </a:spcBef>
            <a:spcAft>
              <a:spcPct val="15000"/>
            </a:spcAft>
            <a:buChar char="•"/>
          </a:pPr>
          <a:r>
            <a:rPr lang="en-GB" sz="1100" kern="1200">
              <a:latin typeface="Arial Black"/>
              <a:cs typeface="Arial"/>
            </a:rPr>
            <a:t>Early Feb 2029</a:t>
          </a:r>
        </a:p>
      </dsp:txBody>
      <dsp:txXfrm>
        <a:off x="8413027" y="2201640"/>
        <a:ext cx="1262675" cy="800741"/>
      </dsp:txXfrm>
    </dsp:sp>
    <dsp:sp modelId="{4A40496B-B876-40DF-8F10-A19DAE5B7EED}">
      <dsp:nvSpPr>
        <dsp:cNvPr id="0" name=""/>
        <dsp:cNvSpPr/>
      </dsp:nvSpPr>
      <dsp:spPr>
        <a:xfrm>
          <a:off x="8679782" y="1712783"/>
          <a:ext cx="1166666" cy="46394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rtl="0">
            <a:lnSpc>
              <a:spcPct val="90000"/>
            </a:lnSpc>
            <a:spcBef>
              <a:spcPct val="0"/>
            </a:spcBef>
            <a:spcAft>
              <a:spcPct val="35000"/>
            </a:spcAft>
            <a:buNone/>
          </a:pPr>
          <a:r>
            <a:rPr lang="en-GB" sz="1200" kern="1200">
              <a:solidFill>
                <a:schemeClr val="bg1"/>
              </a:solidFill>
              <a:latin typeface="Arial Black" panose="020B0A04020102020204"/>
            </a:rPr>
            <a:t>End point assessment</a:t>
          </a:r>
          <a:endParaRPr lang="en-GB" sz="1200" kern="1200">
            <a:solidFill>
              <a:schemeClr val="bg1"/>
            </a:solidFill>
          </a:endParaRPr>
        </a:p>
      </dsp:txBody>
      <dsp:txXfrm>
        <a:off x="8693370" y="1726371"/>
        <a:ext cx="1139490" cy="436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06C6D-F46B-6D44-ACEE-3B52BC6D1753}">
      <dsp:nvSpPr>
        <dsp:cNvPr id="0" name=""/>
        <dsp:cNvSpPr/>
      </dsp:nvSpPr>
      <dsp:spPr>
        <a:xfrm>
          <a:off x="814" y="1729294"/>
          <a:ext cx="1673125" cy="6692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GB" sz="2400" kern="1200"/>
            <a:t>Year one</a:t>
          </a:r>
        </a:p>
      </dsp:txBody>
      <dsp:txXfrm>
        <a:off x="335439" y="1729294"/>
        <a:ext cx="1003875" cy="669250"/>
      </dsp:txXfrm>
    </dsp:sp>
    <dsp:sp modelId="{4874C20C-AB82-4F48-AF85-EDD9D8EB6A51}">
      <dsp:nvSpPr>
        <dsp:cNvPr id="0" name=""/>
        <dsp:cNvSpPr/>
      </dsp:nvSpPr>
      <dsp:spPr>
        <a:xfrm>
          <a:off x="1456433" y="1786181"/>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Applied anatomy and pathophysiology SE117</a:t>
          </a:r>
        </a:p>
      </dsp:txBody>
      <dsp:txXfrm>
        <a:off x="1734172" y="1786181"/>
        <a:ext cx="833216" cy="555477"/>
      </dsp:txXfrm>
    </dsp:sp>
    <dsp:sp modelId="{B0BAB34A-EF0C-5D47-AF4E-56CE030C8749}">
      <dsp:nvSpPr>
        <dsp:cNvPr id="0" name=""/>
        <dsp:cNvSpPr/>
      </dsp:nvSpPr>
      <dsp:spPr>
        <a:xfrm>
          <a:off x="2650709" y="1786181"/>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Practice based decision making SE119</a:t>
          </a:r>
        </a:p>
      </dsp:txBody>
      <dsp:txXfrm>
        <a:off x="2928448" y="1786181"/>
        <a:ext cx="833216" cy="555477"/>
      </dsp:txXfrm>
    </dsp:sp>
    <dsp:sp modelId="{7D472C09-63B0-0843-A919-99C1429ADDAF}">
      <dsp:nvSpPr>
        <dsp:cNvPr id="0" name=""/>
        <dsp:cNvSpPr/>
      </dsp:nvSpPr>
      <dsp:spPr>
        <a:xfrm>
          <a:off x="3844986" y="1786181"/>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Understanding self and others </a:t>
          </a:r>
        </a:p>
        <a:p>
          <a:pPr marL="0" lvl="0" indent="0" algn="ctr" defTabSz="311150">
            <a:lnSpc>
              <a:spcPct val="90000"/>
            </a:lnSpc>
            <a:spcBef>
              <a:spcPct val="0"/>
            </a:spcBef>
            <a:spcAft>
              <a:spcPct val="35000"/>
            </a:spcAft>
            <a:buNone/>
          </a:pPr>
          <a:r>
            <a:rPr lang="en-GB" sz="700" kern="1200"/>
            <a:t>SE120</a:t>
          </a:r>
        </a:p>
      </dsp:txBody>
      <dsp:txXfrm>
        <a:off x="4122725" y="1786181"/>
        <a:ext cx="833216" cy="555477"/>
      </dsp:txXfrm>
    </dsp:sp>
    <dsp:sp modelId="{6583FBC6-948A-DE49-9EE3-157BA8518658}">
      <dsp:nvSpPr>
        <dsp:cNvPr id="0" name=""/>
        <dsp:cNvSpPr/>
      </dsp:nvSpPr>
      <dsp:spPr>
        <a:xfrm>
          <a:off x="5039263" y="1786181"/>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Physiotherapy led assessment</a:t>
          </a:r>
        </a:p>
        <a:p>
          <a:pPr marL="0" lvl="0" indent="0" algn="ctr" defTabSz="311150">
            <a:lnSpc>
              <a:spcPct val="90000"/>
            </a:lnSpc>
            <a:spcBef>
              <a:spcPct val="0"/>
            </a:spcBef>
            <a:spcAft>
              <a:spcPct val="35000"/>
            </a:spcAft>
            <a:buNone/>
          </a:pPr>
          <a:r>
            <a:rPr lang="en-GB" sz="700" kern="1200"/>
            <a:t>SE118</a:t>
          </a:r>
        </a:p>
      </dsp:txBody>
      <dsp:txXfrm>
        <a:off x="5317002" y="1786181"/>
        <a:ext cx="833216" cy="555477"/>
      </dsp:txXfrm>
    </dsp:sp>
    <dsp:sp modelId="{1BE2DA90-7A88-0F46-A251-6035B146297B}">
      <dsp:nvSpPr>
        <dsp:cNvPr id="0" name=""/>
        <dsp:cNvSpPr/>
      </dsp:nvSpPr>
      <dsp:spPr>
        <a:xfrm>
          <a:off x="814" y="2492239"/>
          <a:ext cx="1673125" cy="6692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GB" sz="2400" kern="1200"/>
            <a:t>Year two</a:t>
          </a:r>
        </a:p>
      </dsp:txBody>
      <dsp:txXfrm>
        <a:off x="335439" y="2492239"/>
        <a:ext cx="1003875" cy="669250"/>
      </dsp:txXfrm>
    </dsp:sp>
    <dsp:sp modelId="{8FC593E0-7E51-0B4D-9745-A86A2400FFB0}">
      <dsp:nvSpPr>
        <dsp:cNvPr id="0" name=""/>
        <dsp:cNvSpPr/>
      </dsp:nvSpPr>
      <dsp:spPr>
        <a:xfrm>
          <a:off x="1456433" y="2549126"/>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Developing self and others SE231</a:t>
          </a:r>
        </a:p>
      </dsp:txBody>
      <dsp:txXfrm>
        <a:off x="1734172" y="2549126"/>
        <a:ext cx="833216" cy="555477"/>
      </dsp:txXfrm>
    </dsp:sp>
    <dsp:sp modelId="{15AA2D4A-006B-0B48-BE2E-9727BE4E37B0}">
      <dsp:nvSpPr>
        <dsp:cNvPr id="0" name=""/>
        <dsp:cNvSpPr/>
      </dsp:nvSpPr>
      <dsp:spPr>
        <a:xfrm>
          <a:off x="2650709" y="2549126"/>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Physiotherapy led interventions</a:t>
          </a:r>
        </a:p>
        <a:p>
          <a:pPr marL="0" lvl="0" indent="0" algn="ctr" defTabSz="311150">
            <a:lnSpc>
              <a:spcPct val="90000"/>
            </a:lnSpc>
            <a:spcBef>
              <a:spcPct val="0"/>
            </a:spcBef>
            <a:spcAft>
              <a:spcPct val="35000"/>
            </a:spcAft>
            <a:buNone/>
          </a:pPr>
          <a:r>
            <a:rPr lang="en-GB" sz="700" kern="1200"/>
            <a:t>SE232</a:t>
          </a:r>
        </a:p>
      </dsp:txBody>
      <dsp:txXfrm>
        <a:off x="2928448" y="2549126"/>
        <a:ext cx="833216" cy="555477"/>
      </dsp:txXfrm>
    </dsp:sp>
    <dsp:sp modelId="{425015D3-7FDA-2A4E-8697-22015BE7577F}">
      <dsp:nvSpPr>
        <dsp:cNvPr id="0" name=""/>
        <dsp:cNvSpPr/>
      </dsp:nvSpPr>
      <dsp:spPr>
        <a:xfrm>
          <a:off x="3844986" y="2549126"/>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endParaRPr lang="en-GB" sz="700" kern="1200"/>
        </a:p>
        <a:p>
          <a:pPr marL="0" lvl="0" indent="0" algn="ctr" defTabSz="311150">
            <a:lnSpc>
              <a:spcPct val="90000"/>
            </a:lnSpc>
            <a:spcBef>
              <a:spcPct val="0"/>
            </a:spcBef>
            <a:spcAft>
              <a:spcPct val="35000"/>
            </a:spcAft>
            <a:buNone/>
          </a:pPr>
          <a:r>
            <a:rPr lang="en-GB" sz="700" kern="1200"/>
            <a:t>Research methods </a:t>
          </a:r>
        </a:p>
        <a:p>
          <a:pPr marL="0" lvl="0" indent="0" algn="ctr" defTabSz="311150">
            <a:lnSpc>
              <a:spcPct val="90000"/>
            </a:lnSpc>
            <a:spcBef>
              <a:spcPct val="0"/>
            </a:spcBef>
            <a:spcAft>
              <a:spcPct val="35000"/>
            </a:spcAft>
            <a:buNone/>
          </a:pPr>
          <a:r>
            <a:rPr lang="en-GB" sz="700" kern="1200"/>
            <a:t>SE234</a:t>
          </a:r>
        </a:p>
        <a:p>
          <a:pPr marL="0" lvl="0" indent="0" algn="ctr" defTabSz="311150">
            <a:lnSpc>
              <a:spcPct val="90000"/>
            </a:lnSpc>
            <a:spcBef>
              <a:spcPct val="0"/>
            </a:spcBef>
            <a:spcAft>
              <a:spcPct val="35000"/>
            </a:spcAft>
            <a:buNone/>
          </a:pPr>
          <a:endParaRPr lang="en-GB" sz="700" kern="1200"/>
        </a:p>
      </dsp:txBody>
      <dsp:txXfrm>
        <a:off x="4122725" y="2549126"/>
        <a:ext cx="833216" cy="555477"/>
      </dsp:txXfrm>
    </dsp:sp>
    <dsp:sp modelId="{3B492286-D1FD-5B4A-B8F8-F3E7AA01959E}">
      <dsp:nvSpPr>
        <dsp:cNvPr id="0" name=""/>
        <dsp:cNvSpPr/>
      </dsp:nvSpPr>
      <dsp:spPr>
        <a:xfrm>
          <a:off x="5039263" y="2549126"/>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Promoting health and activity</a:t>
          </a:r>
        </a:p>
        <a:p>
          <a:pPr marL="0" lvl="0" indent="0" algn="ctr" defTabSz="311150">
            <a:lnSpc>
              <a:spcPct val="90000"/>
            </a:lnSpc>
            <a:spcBef>
              <a:spcPct val="0"/>
            </a:spcBef>
            <a:spcAft>
              <a:spcPct val="35000"/>
            </a:spcAft>
            <a:buNone/>
          </a:pPr>
          <a:r>
            <a:rPr lang="en-GB" sz="700" kern="1200"/>
            <a:t>SE233</a:t>
          </a:r>
        </a:p>
      </dsp:txBody>
      <dsp:txXfrm>
        <a:off x="5317002" y="2549126"/>
        <a:ext cx="833216" cy="555477"/>
      </dsp:txXfrm>
    </dsp:sp>
    <dsp:sp modelId="{9967D52C-7EBD-1C43-9E8B-E26EB591167B}">
      <dsp:nvSpPr>
        <dsp:cNvPr id="0" name=""/>
        <dsp:cNvSpPr/>
      </dsp:nvSpPr>
      <dsp:spPr>
        <a:xfrm>
          <a:off x="6233539" y="2549126"/>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Placement one</a:t>
          </a:r>
        </a:p>
      </dsp:txBody>
      <dsp:txXfrm>
        <a:off x="6511278" y="2549126"/>
        <a:ext cx="833216" cy="555477"/>
      </dsp:txXfrm>
    </dsp:sp>
    <dsp:sp modelId="{E2D4BB66-0410-0C4F-9AD8-8A2F93E7A358}">
      <dsp:nvSpPr>
        <dsp:cNvPr id="0" name=""/>
        <dsp:cNvSpPr/>
      </dsp:nvSpPr>
      <dsp:spPr>
        <a:xfrm>
          <a:off x="814" y="3255185"/>
          <a:ext cx="1673125" cy="6692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GB" sz="2400" kern="1200"/>
            <a:t>Year three</a:t>
          </a:r>
        </a:p>
      </dsp:txBody>
      <dsp:txXfrm>
        <a:off x="335439" y="3255185"/>
        <a:ext cx="1003875" cy="669250"/>
      </dsp:txXfrm>
    </dsp:sp>
    <dsp:sp modelId="{53391F6F-F454-AD42-AEAC-FEEEBB63957F}">
      <dsp:nvSpPr>
        <dsp:cNvPr id="0" name=""/>
        <dsp:cNvSpPr/>
      </dsp:nvSpPr>
      <dsp:spPr>
        <a:xfrm>
          <a:off x="1456433" y="3312071"/>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Placement two</a:t>
          </a:r>
        </a:p>
      </dsp:txBody>
      <dsp:txXfrm>
        <a:off x="1734172" y="3312071"/>
        <a:ext cx="833216" cy="555477"/>
      </dsp:txXfrm>
    </dsp:sp>
    <dsp:sp modelId="{363C4E93-699C-7249-908D-A9D2E074242B}">
      <dsp:nvSpPr>
        <dsp:cNvPr id="0" name=""/>
        <dsp:cNvSpPr/>
      </dsp:nvSpPr>
      <dsp:spPr>
        <a:xfrm>
          <a:off x="2650709" y="3312071"/>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Leadership of self and others </a:t>
          </a:r>
        </a:p>
        <a:p>
          <a:pPr marL="0" lvl="0" indent="0" algn="ctr" defTabSz="311150">
            <a:lnSpc>
              <a:spcPct val="90000"/>
            </a:lnSpc>
            <a:spcBef>
              <a:spcPct val="0"/>
            </a:spcBef>
            <a:spcAft>
              <a:spcPct val="35000"/>
            </a:spcAft>
            <a:buNone/>
          </a:pPr>
          <a:r>
            <a:rPr lang="en-GB" sz="700" kern="1200"/>
            <a:t>SE341</a:t>
          </a:r>
        </a:p>
      </dsp:txBody>
      <dsp:txXfrm>
        <a:off x="2928448" y="3312071"/>
        <a:ext cx="833216" cy="555477"/>
      </dsp:txXfrm>
    </dsp:sp>
    <dsp:sp modelId="{920B4B45-2535-FA42-B2BD-43F088F7C4A3}">
      <dsp:nvSpPr>
        <dsp:cNvPr id="0" name=""/>
        <dsp:cNvSpPr/>
      </dsp:nvSpPr>
      <dsp:spPr>
        <a:xfrm>
          <a:off x="3844986" y="3312071"/>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Research project</a:t>
          </a:r>
        </a:p>
        <a:p>
          <a:pPr marL="0" lvl="0" indent="0" algn="ctr" defTabSz="311150">
            <a:lnSpc>
              <a:spcPct val="90000"/>
            </a:lnSpc>
            <a:spcBef>
              <a:spcPct val="0"/>
            </a:spcBef>
            <a:spcAft>
              <a:spcPct val="35000"/>
            </a:spcAft>
            <a:buNone/>
          </a:pPr>
          <a:r>
            <a:rPr lang="en-GB" sz="700" kern="1200"/>
            <a:t>SE343</a:t>
          </a:r>
        </a:p>
      </dsp:txBody>
      <dsp:txXfrm>
        <a:off x="4122725" y="3312071"/>
        <a:ext cx="833216" cy="555477"/>
      </dsp:txXfrm>
    </dsp:sp>
    <dsp:sp modelId="{84C0EC3C-6301-BA44-87CD-E9EAA4F27C8E}">
      <dsp:nvSpPr>
        <dsp:cNvPr id="0" name=""/>
        <dsp:cNvSpPr/>
      </dsp:nvSpPr>
      <dsp:spPr>
        <a:xfrm>
          <a:off x="5039263" y="3312071"/>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Placement three</a:t>
          </a:r>
        </a:p>
      </dsp:txBody>
      <dsp:txXfrm>
        <a:off x="5317002" y="3312071"/>
        <a:ext cx="833216" cy="555477"/>
      </dsp:txXfrm>
    </dsp:sp>
    <dsp:sp modelId="{D5704359-87E3-B04F-90F1-2F9DD77BD35D}">
      <dsp:nvSpPr>
        <dsp:cNvPr id="0" name=""/>
        <dsp:cNvSpPr/>
      </dsp:nvSpPr>
      <dsp:spPr>
        <a:xfrm>
          <a:off x="814" y="4018130"/>
          <a:ext cx="1673125" cy="66925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0" bIns="15240" numCol="1" spcCol="1270" anchor="ctr" anchorCtr="0">
          <a:noAutofit/>
        </a:bodyPr>
        <a:lstStyle/>
        <a:p>
          <a:pPr marL="0" lvl="0" indent="0" algn="ctr" defTabSz="1066800">
            <a:lnSpc>
              <a:spcPct val="90000"/>
            </a:lnSpc>
            <a:spcBef>
              <a:spcPct val="0"/>
            </a:spcBef>
            <a:spcAft>
              <a:spcPct val="35000"/>
            </a:spcAft>
            <a:buNone/>
          </a:pPr>
          <a:r>
            <a:rPr lang="en-GB" sz="2400" kern="1200"/>
            <a:t>Year four</a:t>
          </a:r>
        </a:p>
      </dsp:txBody>
      <dsp:txXfrm>
        <a:off x="335439" y="4018130"/>
        <a:ext cx="1003875" cy="669250"/>
      </dsp:txXfrm>
    </dsp:sp>
    <dsp:sp modelId="{973214A3-4003-814C-8C3D-3DBDA6A8BFA5}">
      <dsp:nvSpPr>
        <dsp:cNvPr id="0" name=""/>
        <dsp:cNvSpPr/>
      </dsp:nvSpPr>
      <dsp:spPr>
        <a:xfrm>
          <a:off x="1456433" y="4075016"/>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Preparation for practice</a:t>
          </a:r>
        </a:p>
        <a:p>
          <a:pPr marL="0" lvl="0" indent="0" algn="ctr" defTabSz="311150">
            <a:lnSpc>
              <a:spcPct val="90000"/>
            </a:lnSpc>
            <a:spcBef>
              <a:spcPct val="0"/>
            </a:spcBef>
            <a:spcAft>
              <a:spcPct val="35000"/>
            </a:spcAft>
            <a:buNone/>
          </a:pPr>
          <a:r>
            <a:rPr lang="en-GB" sz="700" kern="1200"/>
            <a:t>SE342 </a:t>
          </a:r>
        </a:p>
      </dsp:txBody>
      <dsp:txXfrm>
        <a:off x="1734172" y="4075016"/>
        <a:ext cx="833216" cy="555477"/>
      </dsp:txXfrm>
    </dsp:sp>
    <dsp:sp modelId="{FF750D35-0FB1-2B4F-AC48-9C955ACE033B}">
      <dsp:nvSpPr>
        <dsp:cNvPr id="0" name=""/>
        <dsp:cNvSpPr/>
      </dsp:nvSpPr>
      <dsp:spPr>
        <a:xfrm>
          <a:off x="2650709" y="4075016"/>
          <a:ext cx="1388693" cy="555477"/>
        </a:xfrm>
        <a:prstGeom prst="chevron">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90" tIns="4445" rIns="0" bIns="4445" numCol="1" spcCol="1270" anchor="ctr" anchorCtr="0">
          <a:noAutofit/>
        </a:bodyPr>
        <a:lstStyle/>
        <a:p>
          <a:pPr marL="0" lvl="0" indent="0" algn="ctr" defTabSz="311150">
            <a:lnSpc>
              <a:spcPct val="90000"/>
            </a:lnSpc>
            <a:spcBef>
              <a:spcPct val="0"/>
            </a:spcBef>
            <a:spcAft>
              <a:spcPct val="35000"/>
            </a:spcAft>
            <a:buNone/>
          </a:pPr>
          <a:r>
            <a:rPr lang="en-GB" sz="700" kern="1200"/>
            <a:t>Placement four</a:t>
          </a:r>
        </a:p>
      </dsp:txBody>
      <dsp:txXfrm>
        <a:off x="2928448" y="4075016"/>
        <a:ext cx="833216" cy="5554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16E4A9-95D8-C14A-A018-740834B17DDA}">
      <dsp:nvSpPr>
        <dsp:cNvPr id="0" name=""/>
        <dsp:cNvSpPr/>
      </dsp:nvSpPr>
      <dsp:spPr>
        <a:xfrm rot="5400000">
          <a:off x="2458275" y="-744860"/>
          <a:ext cx="1050140" cy="280785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Year 2</a:t>
          </a:r>
        </a:p>
        <a:p>
          <a:pPr marL="228600" lvl="1" indent="-228600" algn="l" defTabSz="889000">
            <a:lnSpc>
              <a:spcPct val="90000"/>
            </a:lnSpc>
            <a:spcBef>
              <a:spcPct val="0"/>
            </a:spcBef>
            <a:spcAft>
              <a:spcPct val="15000"/>
            </a:spcAft>
            <a:buChar char="•"/>
          </a:pPr>
          <a:r>
            <a:rPr lang="en-GB" sz="2000" kern="1200"/>
            <a:t>187.5 hours</a:t>
          </a:r>
        </a:p>
        <a:p>
          <a:pPr marL="228600" lvl="1" indent="-228600" algn="l" defTabSz="889000">
            <a:lnSpc>
              <a:spcPct val="90000"/>
            </a:lnSpc>
            <a:spcBef>
              <a:spcPct val="0"/>
            </a:spcBef>
            <a:spcAft>
              <a:spcPct val="15000"/>
            </a:spcAft>
            <a:buChar char="•"/>
          </a:pPr>
          <a:r>
            <a:rPr lang="en-GB" sz="2000" kern="1200"/>
            <a:t>Level 5</a:t>
          </a:r>
        </a:p>
      </dsp:txBody>
      <dsp:txXfrm rot="-5400000">
        <a:off x="1579418" y="185261"/>
        <a:ext cx="2756590" cy="947612"/>
      </dsp:txXfrm>
    </dsp:sp>
    <dsp:sp modelId="{4630C5D9-544A-F842-A9F6-66576ACA38BB}">
      <dsp:nvSpPr>
        <dsp:cNvPr id="0" name=""/>
        <dsp:cNvSpPr/>
      </dsp:nvSpPr>
      <dsp:spPr>
        <a:xfrm>
          <a:off x="0" y="2729"/>
          <a:ext cx="1579418" cy="1312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Placement one</a:t>
          </a:r>
        </a:p>
      </dsp:txBody>
      <dsp:txXfrm>
        <a:off x="64080" y="66809"/>
        <a:ext cx="1451258" cy="1184515"/>
      </dsp:txXfrm>
    </dsp:sp>
    <dsp:sp modelId="{AECE60E6-3457-364F-80C4-9F5987068CFD}">
      <dsp:nvSpPr>
        <dsp:cNvPr id="0" name=""/>
        <dsp:cNvSpPr/>
      </dsp:nvSpPr>
      <dsp:spPr>
        <a:xfrm rot="5400000">
          <a:off x="2458275" y="633449"/>
          <a:ext cx="1050140" cy="280785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Year 3</a:t>
          </a:r>
        </a:p>
        <a:p>
          <a:pPr marL="228600" lvl="1" indent="-228600" algn="l" defTabSz="889000">
            <a:lnSpc>
              <a:spcPct val="90000"/>
            </a:lnSpc>
            <a:spcBef>
              <a:spcPct val="0"/>
            </a:spcBef>
            <a:spcAft>
              <a:spcPct val="15000"/>
            </a:spcAft>
            <a:buChar char="•"/>
          </a:pPr>
          <a:r>
            <a:rPr lang="en-GB" sz="2000" kern="1200"/>
            <a:t>225 hours</a:t>
          </a:r>
        </a:p>
        <a:p>
          <a:pPr marL="228600" lvl="1" indent="-228600" algn="l" defTabSz="889000">
            <a:lnSpc>
              <a:spcPct val="90000"/>
            </a:lnSpc>
            <a:spcBef>
              <a:spcPct val="0"/>
            </a:spcBef>
            <a:spcAft>
              <a:spcPct val="15000"/>
            </a:spcAft>
            <a:buChar char="•"/>
          </a:pPr>
          <a:r>
            <a:rPr lang="en-GB" sz="2000" kern="1200"/>
            <a:t>Level 5</a:t>
          </a:r>
        </a:p>
      </dsp:txBody>
      <dsp:txXfrm rot="-5400000">
        <a:off x="1579418" y="1563570"/>
        <a:ext cx="2756590" cy="947612"/>
      </dsp:txXfrm>
    </dsp:sp>
    <dsp:sp modelId="{BC4380F6-1CCB-AF46-86F6-CE1892BDE518}">
      <dsp:nvSpPr>
        <dsp:cNvPr id="0" name=""/>
        <dsp:cNvSpPr/>
      </dsp:nvSpPr>
      <dsp:spPr>
        <a:xfrm>
          <a:off x="0" y="1381038"/>
          <a:ext cx="1579418" cy="1312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Placement two</a:t>
          </a:r>
        </a:p>
      </dsp:txBody>
      <dsp:txXfrm>
        <a:off x="64080" y="1445118"/>
        <a:ext cx="1451258" cy="1184515"/>
      </dsp:txXfrm>
    </dsp:sp>
    <dsp:sp modelId="{05DE017C-9B50-DE4A-B719-BB302EE036CB}">
      <dsp:nvSpPr>
        <dsp:cNvPr id="0" name=""/>
        <dsp:cNvSpPr/>
      </dsp:nvSpPr>
      <dsp:spPr>
        <a:xfrm rot="5400000">
          <a:off x="2458275" y="2011758"/>
          <a:ext cx="1050140" cy="280785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Year 3</a:t>
          </a:r>
        </a:p>
        <a:p>
          <a:pPr marL="228600" lvl="1" indent="-228600" algn="l" defTabSz="889000">
            <a:lnSpc>
              <a:spcPct val="90000"/>
            </a:lnSpc>
            <a:spcBef>
              <a:spcPct val="0"/>
            </a:spcBef>
            <a:spcAft>
              <a:spcPct val="15000"/>
            </a:spcAft>
            <a:buChar char="•"/>
          </a:pPr>
          <a:r>
            <a:rPr lang="en-GB" sz="2000" kern="1200"/>
            <a:t>187.5 hours</a:t>
          </a:r>
        </a:p>
        <a:p>
          <a:pPr marL="228600" lvl="1" indent="-228600" algn="l" defTabSz="889000">
            <a:lnSpc>
              <a:spcPct val="90000"/>
            </a:lnSpc>
            <a:spcBef>
              <a:spcPct val="0"/>
            </a:spcBef>
            <a:spcAft>
              <a:spcPct val="15000"/>
            </a:spcAft>
            <a:buChar char="•"/>
          </a:pPr>
          <a:r>
            <a:rPr lang="en-GB" sz="2000" kern="1200"/>
            <a:t>Level 6</a:t>
          </a:r>
        </a:p>
      </dsp:txBody>
      <dsp:txXfrm rot="-5400000">
        <a:off x="1579418" y="2941879"/>
        <a:ext cx="2756590" cy="947612"/>
      </dsp:txXfrm>
    </dsp:sp>
    <dsp:sp modelId="{FDF26C23-DA72-BB43-98CF-820DFD6AE60F}">
      <dsp:nvSpPr>
        <dsp:cNvPr id="0" name=""/>
        <dsp:cNvSpPr/>
      </dsp:nvSpPr>
      <dsp:spPr>
        <a:xfrm>
          <a:off x="0" y="2759348"/>
          <a:ext cx="1579418" cy="1312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Placement three</a:t>
          </a:r>
        </a:p>
      </dsp:txBody>
      <dsp:txXfrm>
        <a:off x="64080" y="2823428"/>
        <a:ext cx="1451258" cy="1184515"/>
      </dsp:txXfrm>
    </dsp:sp>
    <dsp:sp modelId="{FAAF6545-F820-D841-BA79-76122C79A6D2}">
      <dsp:nvSpPr>
        <dsp:cNvPr id="0" name=""/>
        <dsp:cNvSpPr/>
      </dsp:nvSpPr>
      <dsp:spPr>
        <a:xfrm rot="5400000">
          <a:off x="2458275" y="3390068"/>
          <a:ext cx="1050140" cy="280785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n-GB" sz="2000" kern="1200"/>
            <a:t>Year 4</a:t>
          </a:r>
        </a:p>
        <a:p>
          <a:pPr marL="228600" lvl="1" indent="-228600" algn="l" defTabSz="889000">
            <a:lnSpc>
              <a:spcPct val="90000"/>
            </a:lnSpc>
            <a:spcBef>
              <a:spcPct val="0"/>
            </a:spcBef>
            <a:spcAft>
              <a:spcPct val="15000"/>
            </a:spcAft>
            <a:buChar char="•"/>
          </a:pPr>
          <a:r>
            <a:rPr lang="en-GB" sz="2000" kern="1200"/>
            <a:t>225 hours</a:t>
          </a:r>
        </a:p>
        <a:p>
          <a:pPr marL="228600" lvl="1" indent="-228600" algn="l" defTabSz="889000">
            <a:lnSpc>
              <a:spcPct val="90000"/>
            </a:lnSpc>
            <a:spcBef>
              <a:spcPct val="0"/>
            </a:spcBef>
            <a:spcAft>
              <a:spcPct val="15000"/>
            </a:spcAft>
            <a:buChar char="•"/>
          </a:pPr>
          <a:r>
            <a:rPr lang="en-GB" sz="2000" kern="1200"/>
            <a:t>Level 6</a:t>
          </a:r>
        </a:p>
      </dsp:txBody>
      <dsp:txXfrm rot="-5400000">
        <a:off x="1579418" y="4320189"/>
        <a:ext cx="2756590" cy="947612"/>
      </dsp:txXfrm>
    </dsp:sp>
    <dsp:sp modelId="{A3CCB747-1CFE-0949-8433-9C7B31646807}">
      <dsp:nvSpPr>
        <dsp:cNvPr id="0" name=""/>
        <dsp:cNvSpPr/>
      </dsp:nvSpPr>
      <dsp:spPr>
        <a:xfrm>
          <a:off x="0" y="4137657"/>
          <a:ext cx="1579418" cy="13126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Placement four</a:t>
          </a:r>
        </a:p>
      </dsp:txBody>
      <dsp:txXfrm>
        <a:off x="64080" y="4201737"/>
        <a:ext cx="1451258" cy="1184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F5AAB-4B17-49FE-97F7-8E448541236F}">
      <dsp:nvSpPr>
        <dsp:cNvPr id="0" name=""/>
        <dsp:cNvSpPr/>
      </dsp:nvSpPr>
      <dsp:spPr>
        <a:xfrm rot="1756468">
          <a:off x="2409339" y="3401503"/>
          <a:ext cx="921190" cy="67939"/>
        </a:xfrm>
        <a:custGeom>
          <a:avLst/>
          <a:gdLst/>
          <a:ahLst/>
          <a:cxnLst/>
          <a:rect l="0" t="0" r="0" b="0"/>
          <a:pathLst>
            <a:path>
              <a:moveTo>
                <a:pt x="0" y="33969"/>
              </a:moveTo>
              <a:lnTo>
                <a:pt x="921190" y="339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C0F187-AD29-4353-B8BB-4A1535D09CB3}">
      <dsp:nvSpPr>
        <dsp:cNvPr id="0" name=""/>
        <dsp:cNvSpPr/>
      </dsp:nvSpPr>
      <dsp:spPr>
        <a:xfrm rot="19895169">
          <a:off x="2403662" y="1802509"/>
          <a:ext cx="1070852" cy="67939"/>
        </a:xfrm>
        <a:custGeom>
          <a:avLst/>
          <a:gdLst/>
          <a:ahLst/>
          <a:cxnLst/>
          <a:rect l="0" t="0" r="0" b="0"/>
          <a:pathLst>
            <a:path>
              <a:moveTo>
                <a:pt x="0" y="33969"/>
              </a:moveTo>
              <a:lnTo>
                <a:pt x="1070852" y="3396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D308236-820A-4E4E-8682-71087ADDB149}">
      <dsp:nvSpPr>
        <dsp:cNvPr id="0" name=""/>
        <dsp:cNvSpPr/>
      </dsp:nvSpPr>
      <dsp:spPr>
        <a:xfrm>
          <a:off x="1251" y="1189681"/>
          <a:ext cx="2902249" cy="290224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CE6C65-6820-42DB-97AA-56EB7605B68F}">
      <dsp:nvSpPr>
        <dsp:cNvPr id="0" name=""/>
        <dsp:cNvSpPr/>
      </dsp:nvSpPr>
      <dsp:spPr>
        <a:xfrm>
          <a:off x="3312153" y="382806"/>
          <a:ext cx="1624701" cy="16247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Black" panose="020B0A04020102020204"/>
            </a:rPr>
            <a:t>Academic</a:t>
          </a:r>
          <a:endParaRPr lang="en-GB" sz="1600" kern="1200"/>
        </a:p>
      </dsp:txBody>
      <dsp:txXfrm>
        <a:off x="3550085" y="620738"/>
        <a:ext cx="1148837" cy="1148837"/>
      </dsp:txXfrm>
    </dsp:sp>
    <dsp:sp modelId="{0D5A5390-2334-466B-956D-6AD5107DDC27}">
      <dsp:nvSpPr>
        <dsp:cNvPr id="0" name=""/>
        <dsp:cNvSpPr/>
      </dsp:nvSpPr>
      <dsp:spPr>
        <a:xfrm>
          <a:off x="5099324" y="382806"/>
          <a:ext cx="2437051" cy="1624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rtl="0">
            <a:lnSpc>
              <a:spcPct val="90000"/>
            </a:lnSpc>
            <a:spcBef>
              <a:spcPct val="0"/>
            </a:spcBef>
            <a:spcAft>
              <a:spcPct val="15000"/>
            </a:spcAft>
            <a:buChar char="•"/>
          </a:pPr>
          <a:r>
            <a:rPr lang="en-GB" sz="1400" kern="1200">
              <a:latin typeface="Arial"/>
              <a:cs typeface="Arial"/>
            </a:rPr>
            <a:t>Module Outcomes and their embedded KSB's: essay, presentations, viva's, research project, CPAF, practical exams, portfolio's.</a:t>
          </a:r>
          <a:endParaRPr lang="en-GB" sz="1400" kern="1200"/>
        </a:p>
        <a:p>
          <a:pPr marL="114300" lvl="1" indent="-114300" algn="l" defTabSz="622300" rtl="0">
            <a:lnSpc>
              <a:spcPct val="90000"/>
            </a:lnSpc>
            <a:spcBef>
              <a:spcPct val="0"/>
            </a:spcBef>
            <a:spcAft>
              <a:spcPct val="15000"/>
            </a:spcAft>
            <a:buChar char="•"/>
          </a:pPr>
          <a:r>
            <a:rPr lang="en-GB" sz="1400" kern="1200">
              <a:latin typeface="Arial"/>
              <a:cs typeface="Arial"/>
            </a:rPr>
            <a:t>Summative and formative submission throughout the year, </a:t>
          </a:r>
          <a:r>
            <a:rPr lang="en-GB" sz="1400" b="1" kern="1200">
              <a:latin typeface="Arial"/>
              <a:cs typeface="Arial"/>
            </a:rPr>
            <a:t>not</a:t>
          </a:r>
          <a:r>
            <a:rPr lang="en-GB" sz="1400" kern="1200">
              <a:latin typeface="Arial"/>
              <a:cs typeface="Arial"/>
            </a:rPr>
            <a:t> isolated to block times. (PLUS 1 viva day in year 1; 1 welcome-week day and research conference)</a:t>
          </a:r>
          <a:endParaRPr lang="en-GB" sz="1400" kern="1200"/>
        </a:p>
      </dsp:txBody>
      <dsp:txXfrm>
        <a:off x="5099324" y="382806"/>
        <a:ext cx="2437051" cy="1624701"/>
      </dsp:txXfrm>
    </dsp:sp>
    <dsp:sp modelId="{8CCBA08C-4A1C-4E56-87BB-D99CB751BC4D}">
      <dsp:nvSpPr>
        <dsp:cNvPr id="0" name=""/>
        <dsp:cNvSpPr/>
      </dsp:nvSpPr>
      <dsp:spPr>
        <a:xfrm>
          <a:off x="3160510" y="3215780"/>
          <a:ext cx="1741349" cy="174134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Black" panose="020B0A04020102020204"/>
            </a:rPr>
            <a:t>Workplace</a:t>
          </a:r>
          <a:endParaRPr lang="en-GB" sz="1600" kern="1200"/>
        </a:p>
      </dsp:txBody>
      <dsp:txXfrm>
        <a:off x="3415525" y="3470795"/>
        <a:ext cx="1231319" cy="1231319"/>
      </dsp:txXfrm>
    </dsp:sp>
    <dsp:sp modelId="{EB8C6386-32F1-458F-AD56-262FA44284AE}">
      <dsp:nvSpPr>
        <dsp:cNvPr id="0" name=""/>
        <dsp:cNvSpPr/>
      </dsp:nvSpPr>
      <dsp:spPr>
        <a:xfrm>
          <a:off x="5075994" y="3215780"/>
          <a:ext cx="2612024" cy="17413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1066800" rtl="0">
            <a:lnSpc>
              <a:spcPct val="90000"/>
            </a:lnSpc>
            <a:spcBef>
              <a:spcPct val="0"/>
            </a:spcBef>
            <a:spcAft>
              <a:spcPct val="15000"/>
            </a:spcAft>
            <a:buChar char="•"/>
          </a:pPr>
          <a:r>
            <a:rPr lang="en-GB" sz="2400" b="0" kern="1200">
              <a:latin typeface="Arial"/>
              <a:cs typeface="Arial"/>
            </a:rPr>
            <a:t>Mastery of KSB's </a:t>
          </a:r>
        </a:p>
        <a:p>
          <a:pPr marL="228600" lvl="1" indent="-228600" algn="l" defTabSz="1066800" rtl="0">
            <a:lnSpc>
              <a:spcPct val="90000"/>
            </a:lnSpc>
            <a:spcBef>
              <a:spcPct val="0"/>
            </a:spcBef>
            <a:spcAft>
              <a:spcPct val="15000"/>
            </a:spcAft>
            <a:buChar char="•"/>
          </a:pPr>
          <a:r>
            <a:rPr lang="en-GB" sz="2400" b="0" kern="1200">
              <a:latin typeface="Arial"/>
              <a:cs typeface="Arial"/>
            </a:rPr>
            <a:t>Skills scans</a:t>
          </a:r>
        </a:p>
        <a:p>
          <a:pPr marL="228600" lvl="1" indent="-228600" algn="l" defTabSz="1066800" rtl="0">
            <a:lnSpc>
              <a:spcPct val="90000"/>
            </a:lnSpc>
            <a:spcBef>
              <a:spcPct val="0"/>
            </a:spcBef>
            <a:spcAft>
              <a:spcPct val="15000"/>
            </a:spcAft>
            <a:buChar char="•"/>
          </a:pPr>
          <a:r>
            <a:rPr lang="en-GB" sz="2400" b="0" kern="1200">
              <a:latin typeface="Arial"/>
              <a:cs typeface="Arial"/>
            </a:rPr>
            <a:t>Practice Portfolio</a:t>
          </a:r>
        </a:p>
        <a:p>
          <a:pPr marL="228600" lvl="1" indent="-228600" algn="l" defTabSz="1066800" rtl="0">
            <a:lnSpc>
              <a:spcPct val="90000"/>
            </a:lnSpc>
            <a:spcBef>
              <a:spcPct val="0"/>
            </a:spcBef>
            <a:spcAft>
              <a:spcPct val="15000"/>
            </a:spcAft>
            <a:buChar char="•"/>
          </a:pPr>
          <a:r>
            <a:rPr lang="en-GB" sz="2400" b="0" kern="1200">
              <a:solidFill>
                <a:srgbClr val="7030A0"/>
              </a:solidFill>
              <a:latin typeface="Arial"/>
              <a:cs typeface="Arial"/>
            </a:rPr>
            <a:t>How will you know?</a:t>
          </a:r>
        </a:p>
      </dsp:txBody>
      <dsp:txXfrm>
        <a:off x="5075994" y="3215780"/>
        <a:ext cx="2612024" cy="17413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BD295-5918-7644-8C99-7440BAF08090}">
      <dsp:nvSpPr>
        <dsp:cNvPr id="0" name=""/>
        <dsp:cNvSpPr/>
      </dsp:nvSpPr>
      <dsp:spPr>
        <a:xfrm rot="10800000">
          <a:off x="1782931" y="227"/>
          <a:ext cx="6307060" cy="7772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43"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Black" panose="020B0A04020102020204"/>
              <a:hlinkClick xmlns:r="http://schemas.openxmlformats.org/officeDocument/2006/relationships" r:id="rId1"/>
            </a:rPr>
            <a:t>Kerry.hardy@essex.ac.uk</a:t>
          </a:r>
          <a:endParaRPr lang="en-GB" sz="1900" kern="1200">
            <a:hlinkClick xmlns:r="http://schemas.openxmlformats.org/officeDocument/2006/relationships" r:id="rId1"/>
          </a:endParaRPr>
        </a:p>
      </dsp:txBody>
      <dsp:txXfrm rot="10800000">
        <a:off x="1977242" y="227"/>
        <a:ext cx="6112749" cy="777245"/>
      </dsp:txXfrm>
    </dsp:sp>
    <dsp:sp modelId="{36449EEF-AFC6-B042-B468-0AC5DA39EB87}">
      <dsp:nvSpPr>
        <dsp:cNvPr id="0" name=""/>
        <dsp:cNvSpPr/>
      </dsp:nvSpPr>
      <dsp:spPr>
        <a:xfrm>
          <a:off x="1394309" y="227"/>
          <a:ext cx="777245" cy="7772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10DE94-BC50-450A-9077-D503AF51C66A}">
      <dsp:nvSpPr>
        <dsp:cNvPr id="0" name=""/>
        <dsp:cNvSpPr/>
      </dsp:nvSpPr>
      <dsp:spPr>
        <a:xfrm rot="10800000">
          <a:off x="1782931" y="1009485"/>
          <a:ext cx="6307060" cy="7772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43" tIns="72390" rIns="135128" bIns="72390" numCol="1" spcCol="1270" anchor="ctr" anchorCtr="0">
          <a:noAutofit/>
        </a:bodyPr>
        <a:lstStyle/>
        <a:p>
          <a:pPr marL="0" lvl="0" indent="0" algn="ctr" defTabSz="844550">
            <a:lnSpc>
              <a:spcPct val="90000"/>
            </a:lnSpc>
            <a:spcBef>
              <a:spcPct val="0"/>
            </a:spcBef>
            <a:spcAft>
              <a:spcPct val="35000"/>
            </a:spcAft>
            <a:buNone/>
          </a:pPr>
          <a:r>
            <a:rPr lang="en-GB" sz="1900" kern="1200">
              <a:latin typeface="Arial Black" panose="020B0A04020102020204"/>
            </a:rPr>
            <a:t>Apprenticeships@essex.ac.uk</a:t>
          </a:r>
        </a:p>
      </dsp:txBody>
      <dsp:txXfrm rot="10800000">
        <a:off x="1977242" y="1009485"/>
        <a:ext cx="6112749" cy="777245"/>
      </dsp:txXfrm>
    </dsp:sp>
    <dsp:sp modelId="{924A5783-55F2-4CE9-9859-4DBF11D7DF31}">
      <dsp:nvSpPr>
        <dsp:cNvPr id="0" name=""/>
        <dsp:cNvSpPr/>
      </dsp:nvSpPr>
      <dsp:spPr>
        <a:xfrm>
          <a:off x="1394309" y="1009485"/>
          <a:ext cx="777245" cy="777245"/>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2AA0A-8344-3E44-ABB0-511FED0C928F}">
      <dsp:nvSpPr>
        <dsp:cNvPr id="0" name=""/>
        <dsp:cNvSpPr/>
      </dsp:nvSpPr>
      <dsp:spPr>
        <a:xfrm rot="10800000">
          <a:off x="1782931" y="2018744"/>
          <a:ext cx="6307060" cy="1037171"/>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43" tIns="64770" rIns="120904" bIns="64770" numCol="1" spcCol="1270" anchor="ctr" anchorCtr="0">
          <a:noAutofit/>
        </a:bodyPr>
        <a:lstStyle/>
        <a:p>
          <a:pPr marL="0" lvl="0" indent="0" algn="ctr" defTabSz="755650">
            <a:lnSpc>
              <a:spcPct val="90000"/>
            </a:lnSpc>
            <a:spcBef>
              <a:spcPct val="0"/>
            </a:spcBef>
            <a:spcAft>
              <a:spcPct val="35000"/>
            </a:spcAft>
            <a:buNone/>
          </a:pPr>
          <a:r>
            <a:rPr lang="en-GB" sz="1700" kern="1200"/>
            <a:t>Open Essex </a:t>
          </a:r>
        </a:p>
        <a:p>
          <a:pPr marL="0" lvl="0" indent="0" algn="ctr" defTabSz="755650">
            <a:lnSpc>
              <a:spcPct val="90000"/>
            </a:lnSpc>
            <a:spcBef>
              <a:spcPct val="0"/>
            </a:spcBef>
            <a:spcAft>
              <a:spcPct val="35000"/>
            </a:spcAft>
            <a:buNone/>
          </a:pPr>
          <a:r>
            <a:rPr lang="en-GB" sz="1700" kern="1200"/>
            <a:t>Physiotherapy Apprenticeship</a:t>
          </a:r>
        </a:p>
        <a:p>
          <a:pPr marL="0" lvl="0" indent="0" algn="ctr" defTabSz="755650">
            <a:lnSpc>
              <a:spcPct val="90000"/>
            </a:lnSpc>
            <a:spcBef>
              <a:spcPct val="0"/>
            </a:spcBef>
            <a:spcAft>
              <a:spcPct val="35000"/>
            </a:spcAft>
            <a:buNone/>
          </a:pPr>
          <a:r>
            <a:rPr lang="en-GB" sz="1700" kern="1200"/>
            <a:t> </a:t>
          </a:r>
          <a:r>
            <a:rPr lang="en-GB" sz="1700" kern="1200">
              <a:hlinkClick xmlns:r="http://schemas.openxmlformats.org/officeDocument/2006/relationships" r:id="rId3"/>
            </a:rPr>
            <a:t>https://open.essex.ac.uk/course/view.php?id=310</a:t>
          </a:r>
          <a:endParaRPr lang="en-GB" sz="1700" kern="1200"/>
        </a:p>
        <a:p>
          <a:pPr marL="0" lvl="0" indent="0" algn="ctr" defTabSz="755650">
            <a:lnSpc>
              <a:spcPct val="90000"/>
            </a:lnSpc>
            <a:spcBef>
              <a:spcPct val="0"/>
            </a:spcBef>
            <a:spcAft>
              <a:spcPct val="35000"/>
            </a:spcAft>
            <a:buNone/>
          </a:pPr>
          <a:endParaRPr lang="en-GB" sz="1300" kern="1200"/>
        </a:p>
      </dsp:txBody>
      <dsp:txXfrm rot="10800000">
        <a:off x="2042224" y="2018744"/>
        <a:ext cx="6047767" cy="1037171"/>
      </dsp:txXfrm>
    </dsp:sp>
    <dsp:sp modelId="{B10A24AD-2765-D24D-B9A8-0AC3BA5DB285}">
      <dsp:nvSpPr>
        <dsp:cNvPr id="0" name=""/>
        <dsp:cNvSpPr/>
      </dsp:nvSpPr>
      <dsp:spPr>
        <a:xfrm>
          <a:off x="1394309" y="2148707"/>
          <a:ext cx="777245" cy="77724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4006AF-B329-8D46-9061-9EFE1658AEEB}">
      <dsp:nvSpPr>
        <dsp:cNvPr id="0" name=""/>
        <dsp:cNvSpPr/>
      </dsp:nvSpPr>
      <dsp:spPr>
        <a:xfrm rot="10800000">
          <a:off x="1782931" y="3287929"/>
          <a:ext cx="6307060" cy="7772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43"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a:t>WhatsApp</a:t>
          </a:r>
        </a:p>
      </dsp:txBody>
      <dsp:txXfrm rot="10800000">
        <a:off x="1977242" y="3287929"/>
        <a:ext cx="6112749" cy="777245"/>
      </dsp:txXfrm>
    </dsp:sp>
    <dsp:sp modelId="{245B4EC9-35AC-B74F-8DEB-EB9C5AC87C83}">
      <dsp:nvSpPr>
        <dsp:cNvPr id="0" name=""/>
        <dsp:cNvSpPr/>
      </dsp:nvSpPr>
      <dsp:spPr>
        <a:xfrm>
          <a:off x="1394309" y="3287929"/>
          <a:ext cx="777245" cy="777245"/>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000" r="-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4AFFB9-4C05-414F-B393-BCC9DE4FBD51}">
      <dsp:nvSpPr>
        <dsp:cNvPr id="0" name=""/>
        <dsp:cNvSpPr/>
      </dsp:nvSpPr>
      <dsp:spPr>
        <a:xfrm rot="10800000">
          <a:off x="1782931" y="4297187"/>
          <a:ext cx="6307060" cy="777245"/>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743" tIns="53340" rIns="99568" bIns="53340" numCol="1" spcCol="1270" anchor="ctr" anchorCtr="0">
          <a:noAutofit/>
        </a:bodyPr>
        <a:lstStyle/>
        <a:p>
          <a:pPr marL="0" lvl="0" indent="0" algn="ctr" defTabSz="622300">
            <a:lnSpc>
              <a:spcPct val="90000"/>
            </a:lnSpc>
            <a:spcBef>
              <a:spcPct val="0"/>
            </a:spcBef>
            <a:spcAft>
              <a:spcPct val="35000"/>
            </a:spcAft>
            <a:buNone/>
          </a:pPr>
          <a:r>
            <a:rPr lang="en-GB" sz="1400" kern="1200">
              <a:latin typeface="Arial"/>
              <a:cs typeface="Arial"/>
            </a:rPr>
            <a:t>Bi annual workshop</a:t>
          </a:r>
        </a:p>
        <a:p>
          <a:pPr marL="0" lvl="0" indent="0" algn="ctr" defTabSz="622300" rtl="0">
            <a:lnSpc>
              <a:spcPct val="90000"/>
            </a:lnSpc>
            <a:spcBef>
              <a:spcPct val="0"/>
            </a:spcBef>
            <a:spcAft>
              <a:spcPct val="35000"/>
            </a:spcAft>
            <a:buNone/>
          </a:pPr>
          <a:r>
            <a:rPr lang="en-GB" sz="1400" kern="1200">
              <a:latin typeface="Arial"/>
              <a:cs typeface="Arial"/>
            </a:rPr>
            <a:t>Autumn term: face to face</a:t>
          </a:r>
        </a:p>
        <a:p>
          <a:pPr marL="0" lvl="0" indent="0" algn="ctr" defTabSz="622300">
            <a:lnSpc>
              <a:spcPct val="90000"/>
            </a:lnSpc>
            <a:spcBef>
              <a:spcPct val="0"/>
            </a:spcBef>
            <a:spcAft>
              <a:spcPct val="35000"/>
            </a:spcAft>
            <a:buNone/>
          </a:pPr>
          <a:r>
            <a:rPr lang="en-GB" sz="1400" kern="1200">
              <a:latin typeface="Arial"/>
              <a:cs typeface="Arial"/>
            </a:rPr>
            <a:t>Spring/summer term: Virtual</a:t>
          </a:r>
          <a:r>
            <a:rPr lang="en-GB" sz="1800" kern="1200"/>
            <a:t> </a:t>
          </a:r>
          <a:r>
            <a:rPr lang="en-GB" sz="1800" kern="1200">
              <a:latin typeface="Arial Black" panose="020B0A04020102020204"/>
            </a:rPr>
            <a:t> </a:t>
          </a:r>
          <a:endParaRPr lang="en-GB" kern="1200"/>
        </a:p>
      </dsp:txBody>
      <dsp:txXfrm rot="10800000">
        <a:off x="1977242" y="4297187"/>
        <a:ext cx="6112749" cy="777245"/>
      </dsp:txXfrm>
    </dsp:sp>
    <dsp:sp modelId="{77C44969-8B2E-5C46-8D34-81F3CDEAF5DA}">
      <dsp:nvSpPr>
        <dsp:cNvPr id="0" name=""/>
        <dsp:cNvSpPr/>
      </dsp:nvSpPr>
      <dsp:spPr>
        <a:xfrm>
          <a:off x="1394309" y="4297187"/>
          <a:ext cx="777245" cy="777245"/>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B2F9495-C47E-F74D-989E-66C515E250A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22A2327-043B-0C4B-9D3B-03D0073D6B8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6BA747-B8FF-874B-AED5-DE9F3E5B409A}" type="datetimeFigureOut">
              <a:rPr lang="en-US" smtClean="0"/>
              <a:t>9/12/2025</a:t>
            </a:fld>
            <a:endParaRPr lang="en-US"/>
          </a:p>
        </p:txBody>
      </p:sp>
      <p:sp>
        <p:nvSpPr>
          <p:cNvPr id="4" name="Footer Placeholder 3">
            <a:extLst>
              <a:ext uri="{FF2B5EF4-FFF2-40B4-BE49-F238E27FC236}">
                <a16:creationId xmlns:a16="http://schemas.microsoft.com/office/drawing/2014/main" id="{69BF2A69-9A3F-C84F-889B-609CAFD70C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98799EC-65F5-104B-A92F-F8D6845946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D71E54-08B8-294F-898B-644954DA2C47}" type="slidenum">
              <a:rPr lang="en-US" smtClean="0"/>
              <a:t>‹#›</a:t>
            </a:fld>
            <a:endParaRPr lang="en-US"/>
          </a:p>
        </p:txBody>
      </p:sp>
    </p:spTree>
    <p:extLst>
      <p:ext uri="{BB962C8B-B14F-4D97-AF65-F5344CB8AC3E}">
        <p14:creationId xmlns:p14="http://schemas.microsoft.com/office/powerpoint/2010/main" val="1389081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6F6A5-7605-DF41-945B-909649E00EC8}" type="datetimeFigureOut">
              <a:rPr lang="en-US" smtClean="0"/>
              <a:t>9/12/2025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111D0F-7CCC-3448-8011-367F0D0A6ED2}" type="slidenum">
              <a:rPr lang="en-US" smtClean="0"/>
              <a:t>‹#›</a:t>
            </a:fld>
            <a:endParaRPr lang="en-US"/>
          </a:p>
        </p:txBody>
      </p:sp>
    </p:spTree>
    <p:extLst>
      <p:ext uri="{BB962C8B-B14F-4D97-AF65-F5344CB8AC3E}">
        <p14:creationId xmlns:p14="http://schemas.microsoft.com/office/powerpoint/2010/main" val="408045135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Capturing evidence of these </a:t>
            </a:r>
            <a:r>
              <a:rPr lang="en-US" err="1"/>
              <a:t>satges</a:t>
            </a:r>
            <a:r>
              <a:rPr lang="en-US"/>
              <a:t> to inform </a:t>
            </a:r>
            <a:r>
              <a:rPr lang="en-US" err="1"/>
              <a:t>decisiona</a:t>
            </a:r>
            <a:r>
              <a:rPr lang="en-US"/>
              <a:t> </a:t>
            </a:r>
            <a:r>
              <a:rPr lang="en-US" err="1"/>
              <a:t>nd</a:t>
            </a:r>
            <a:r>
              <a:rPr lang="en-US"/>
              <a:t> </a:t>
            </a:r>
            <a:r>
              <a:rPr lang="en-US" err="1"/>
              <a:t>communicatioins</a:t>
            </a:r>
            <a:r>
              <a:rPr lang="en-US"/>
              <a:t>  about developing </a:t>
            </a:r>
            <a:r>
              <a:rPr lang="en-US" err="1"/>
              <a:t>socep</a:t>
            </a:r>
            <a:r>
              <a:rPr lang="en-US"/>
              <a:t> </a:t>
            </a:r>
            <a:r>
              <a:rPr lang="en-US" err="1"/>
              <a:t>fo</a:t>
            </a:r>
            <a:r>
              <a:rPr lang="en-US"/>
              <a:t> practice and make informed gate way  progression decisions.</a:t>
            </a:r>
          </a:p>
        </p:txBody>
      </p:sp>
      <p:sp>
        <p:nvSpPr>
          <p:cNvPr id="4" name="Slide Number Placeholder 3"/>
          <p:cNvSpPr>
            <a:spLocks noGrp="1"/>
          </p:cNvSpPr>
          <p:nvPr>
            <p:ph type="sldNum" sz="quarter" idx="5"/>
          </p:nvPr>
        </p:nvSpPr>
        <p:spPr/>
        <p:txBody>
          <a:bodyPr/>
          <a:lstStyle/>
          <a:p>
            <a:fld id="{8E111D0F-7CCC-3448-8011-367F0D0A6ED2}" type="slidenum">
              <a:rPr lang="en-US" smtClean="0"/>
              <a:t>15</a:t>
            </a:fld>
            <a:endParaRPr lang="en-US"/>
          </a:p>
        </p:txBody>
      </p:sp>
    </p:spTree>
    <p:extLst>
      <p:ext uri="{BB962C8B-B14F-4D97-AF65-F5344CB8AC3E}">
        <p14:creationId xmlns:p14="http://schemas.microsoft.com/office/powerpoint/2010/main" val="22952207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hyperlink" Target="https://www.essex.ac.uk/"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 Black Logo">
    <p:bg>
      <p:bgPr>
        <a:solidFill>
          <a:schemeClr val="bg1"/>
        </a:solidFill>
        <a:effectLst/>
      </p:bgPr>
    </p:bg>
    <p:spTree>
      <p:nvGrpSpPr>
        <p:cNvPr id="1" name=""/>
        <p:cNvGrpSpPr/>
        <p:nvPr/>
      </p:nvGrpSpPr>
      <p:grpSpPr>
        <a:xfrm>
          <a:off x="0" y="0"/>
          <a:ext cx="0" cy="0"/>
          <a:chOff x="0" y="0"/>
          <a:chExt cx="0" cy="0"/>
        </a:xfrm>
      </p:grpSpPr>
      <p:pic>
        <p:nvPicPr>
          <p:cNvPr id="9" name="UoE_Logo_Black" descr="Logo - University of Essex">
            <a:extLst>
              <a:ext uri="{FF2B5EF4-FFF2-40B4-BE49-F238E27FC236}">
                <a16:creationId xmlns:a16="http://schemas.microsoft.com/office/drawing/2014/main" id="{91F64F71-DD94-BE43-A1BF-90989C0C691C}"/>
              </a:ext>
            </a:extLst>
          </p:cNvPr>
          <p:cNvPicPr>
            <a:picLocks noChangeAspect="1"/>
          </p:cNvPicPr>
          <p:nvPr userDrawn="1"/>
        </p:nvPicPr>
        <p:blipFill>
          <a:blip r:embed="rId2"/>
          <a:stretch>
            <a:fillRect/>
          </a:stretch>
        </p:blipFill>
        <p:spPr>
          <a:xfrm>
            <a:off x="0" y="0"/>
            <a:ext cx="2006641" cy="890588"/>
          </a:xfrm>
          <a:prstGeom prst="rect">
            <a:avLst/>
          </a:prstGeom>
        </p:spPr>
      </p:pic>
      <p:sp>
        <p:nvSpPr>
          <p:cNvPr id="8" name="Coloured_Boarder">
            <a:extLst>
              <a:ext uri="{FF2B5EF4-FFF2-40B4-BE49-F238E27FC236}">
                <a16:creationId xmlns:a16="http://schemas.microsoft.com/office/drawing/2014/main" id="{C6F89C8B-0CBB-8642-991D-39E97AB68587}"/>
              </a:ext>
              <a:ext uri="{C183D7F6-B498-43B3-948B-1728B52AA6E4}">
                <adec:decorative xmlns:adec="http://schemas.microsoft.com/office/drawing/2017/decorative" val="1"/>
              </a:ext>
            </a:extLst>
          </p:cNvPr>
          <p:cNvSpPr/>
          <p:nvPr userDrawn="1"/>
        </p:nvSpPr>
        <p:spPr>
          <a:xfrm>
            <a:off x="-3175" y="1244333"/>
            <a:ext cx="7965391" cy="4824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_BG">
            <a:extLst>
              <a:ext uri="{FF2B5EF4-FFF2-40B4-BE49-F238E27FC236}">
                <a16:creationId xmlns:a16="http://schemas.microsoft.com/office/drawing/2014/main" id="{5D4998F0-DC3A-364F-ACFE-A254B6B42731}"/>
              </a:ext>
              <a:ext uri="{C183D7F6-B498-43B3-948B-1728B52AA6E4}">
                <adec:decorative xmlns:adec="http://schemas.microsoft.com/office/drawing/2017/decorative" val="1"/>
              </a:ext>
            </a:extLst>
          </p:cNvPr>
          <p:cNvSpPr/>
          <p:nvPr userDrawn="1"/>
        </p:nvSpPr>
        <p:spPr>
          <a:xfrm>
            <a:off x="-4104" y="1319533"/>
            <a:ext cx="7894320" cy="46736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a:t>Your title here</a:t>
            </a:r>
            <a:endParaRPr lang="en-US"/>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subtitle here</a:t>
            </a:r>
            <a:endParaRPr lang="en-US"/>
          </a:p>
        </p:txBody>
      </p:sp>
      <p:cxnSp>
        <p:nvCxnSpPr>
          <p:cNvPr id="7" name="Divider_Line">
            <a:extLst>
              <a:ext uri="{FF2B5EF4-FFF2-40B4-BE49-F238E27FC236}">
                <a16:creationId xmlns:a16="http://schemas.microsoft.com/office/drawing/2014/main" id="{822F4922-0983-EE45-B259-9B610490541E}"/>
              </a:ext>
              <a:ext uri="{C183D7F6-B498-43B3-948B-1728B52AA6E4}">
                <adec:decorative xmlns:adec="http://schemas.microsoft.com/office/drawing/2017/decorative"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a:t>Your name here</a:t>
            </a:r>
          </a:p>
          <a:p>
            <a:pPr lvl="1"/>
            <a:r>
              <a:rPr lang="en-GB"/>
              <a:t>Department / Faculty name</a:t>
            </a:r>
          </a:p>
          <a:p>
            <a:pPr lvl="2"/>
            <a:r>
              <a:rPr lang="en-GB"/>
              <a:t>Wednesday 20 January 2021</a:t>
            </a:r>
          </a:p>
        </p:txBody>
      </p:sp>
    </p:spTree>
    <p:extLst>
      <p:ext uri="{BB962C8B-B14F-4D97-AF65-F5344CB8AC3E}">
        <p14:creationId xmlns:p14="http://schemas.microsoft.com/office/powerpoint/2010/main" val="3452884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ader and Text Slide, and Continuation Slide">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a:t>PowerPoint slide description here</a:t>
            </a:r>
            <a:endParaRPr lang="en-US"/>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a:t>Your title here</a:t>
            </a:r>
            <a:endParaRPr lang="en-US"/>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a:t>Your subtitle here</a:t>
            </a:r>
            <a:endParaRPr lang="en-US"/>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6350" indent="0">
              <a:buNone/>
              <a:defRPr/>
            </a:lvl1pPr>
          </a:lstStyle>
          <a:p>
            <a:pPr lvl="0"/>
            <a:r>
              <a:rPr lang="en-GB"/>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841913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and Bullet Point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a:t>PowerPoint slide description here</a:t>
            </a:r>
            <a:endParaRPr lang="en-US"/>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a:t>Your section title here</a:t>
            </a:r>
            <a:endParaRPr lang="en-US"/>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a:t>Your subtitle here</a:t>
            </a:r>
            <a:endParaRPr lang="en-US"/>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349250" indent="-342900">
              <a:buFont typeface="Wingdings" pitchFamily="2" charset="2"/>
              <a:buChar char="§"/>
              <a:defRPr/>
            </a:lvl1pPr>
          </a:lstStyle>
          <a:p>
            <a:pPr lvl="0"/>
            <a:r>
              <a:rPr lang="en-GB"/>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852854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and Bullet Point Text Slide, and Continuation">
    <p:spTree>
      <p:nvGrpSpPr>
        <p:cNvPr id="1" name=""/>
        <p:cNvGrpSpPr/>
        <p:nvPr/>
      </p:nvGrpSpPr>
      <p:grpSpPr>
        <a:xfrm>
          <a:off x="0" y="0"/>
          <a:ext cx="0" cy="0"/>
          <a:chOff x="0" y="0"/>
          <a:chExt cx="0" cy="0"/>
        </a:xfrm>
      </p:grpSpPr>
      <p:sp>
        <p:nvSpPr>
          <p:cNvPr id="11" name="Slide_Description">
            <a:extLst>
              <a:ext uri="{FF2B5EF4-FFF2-40B4-BE49-F238E27FC236}">
                <a16:creationId xmlns:a16="http://schemas.microsoft.com/office/drawing/2014/main" id="{0A1C2167-F599-3045-AC95-110935BD06EC}"/>
              </a:ext>
            </a:extLst>
          </p:cNvPr>
          <p:cNvSpPr>
            <a:spLocks noGrp="1"/>
          </p:cNvSpPr>
          <p:nvPr>
            <p:ph type="title" hasCustomPrompt="1"/>
          </p:nvPr>
        </p:nvSpPr>
        <p:spPr/>
        <p:txBody>
          <a:bodyPr/>
          <a:lstStyle/>
          <a:p>
            <a:r>
              <a:rPr lang="en-GB"/>
              <a:t>PowerPoint slide description here</a:t>
            </a:r>
            <a:endParaRPr lang="en-US"/>
          </a:p>
        </p:txBody>
      </p:sp>
      <p:sp>
        <p:nvSpPr>
          <p:cNvPr id="14" name="Title">
            <a:extLst>
              <a:ext uri="{FF2B5EF4-FFF2-40B4-BE49-F238E27FC236}">
                <a16:creationId xmlns:a16="http://schemas.microsoft.com/office/drawing/2014/main" id="{117DF9CF-C5D0-9C4B-BFDF-14FC8D365A24}"/>
              </a:ext>
            </a:extLst>
          </p:cNvPr>
          <p:cNvSpPr>
            <a:spLocks noGrp="1"/>
          </p:cNvSpPr>
          <p:nvPr>
            <p:ph type="body" sz="quarter" idx="19" hasCustomPrompt="1"/>
          </p:nvPr>
        </p:nvSpPr>
        <p:spPr>
          <a:xfrm>
            <a:off x="1444623" y="1309688"/>
            <a:ext cx="10493375" cy="736600"/>
          </a:xfrm>
        </p:spPr>
        <p:txBody>
          <a:bodyPr>
            <a:noAutofit/>
          </a:bodyPr>
          <a:lstStyle>
            <a:lvl1pPr marL="6350" indent="0">
              <a:buNone/>
              <a:defRPr sz="3200">
                <a:latin typeface="+mj-lt"/>
              </a:defRPr>
            </a:lvl1pPr>
          </a:lstStyle>
          <a:p>
            <a:pPr lvl="0"/>
            <a:r>
              <a:rPr lang="en-GB"/>
              <a:t>Your title here</a:t>
            </a:r>
            <a:endParaRPr lang="en-US"/>
          </a:p>
        </p:txBody>
      </p:sp>
      <p:sp>
        <p:nvSpPr>
          <p:cNvPr id="16" name="Subtitle">
            <a:extLst>
              <a:ext uri="{FF2B5EF4-FFF2-40B4-BE49-F238E27FC236}">
                <a16:creationId xmlns:a16="http://schemas.microsoft.com/office/drawing/2014/main" id="{3B70F5A4-E5B0-5D4A-9DE6-737A2C6415DE}"/>
              </a:ext>
            </a:extLst>
          </p:cNvPr>
          <p:cNvSpPr>
            <a:spLocks noGrp="1"/>
          </p:cNvSpPr>
          <p:nvPr>
            <p:ph type="body" sz="quarter" idx="20" hasCustomPrompt="1"/>
          </p:nvPr>
        </p:nvSpPr>
        <p:spPr>
          <a:xfrm>
            <a:off x="1444623" y="2046288"/>
            <a:ext cx="10493375" cy="403225"/>
          </a:xfrm>
        </p:spPr>
        <p:txBody>
          <a:bodyPr>
            <a:noAutofit/>
          </a:bodyPr>
          <a:lstStyle>
            <a:lvl1pPr marL="6350" indent="0">
              <a:buNone/>
              <a:defRPr>
                <a:latin typeface="+mj-lt"/>
              </a:defRPr>
            </a:lvl1pPr>
          </a:lstStyle>
          <a:p>
            <a:r>
              <a:rPr lang="en-GB"/>
              <a:t>Your subtitle here</a:t>
            </a:r>
            <a:endParaRPr lang="en-US"/>
          </a:p>
        </p:txBody>
      </p:sp>
      <p:sp>
        <p:nvSpPr>
          <p:cNvPr id="18" name="Body_Copy">
            <a:extLst>
              <a:ext uri="{FF2B5EF4-FFF2-40B4-BE49-F238E27FC236}">
                <a16:creationId xmlns:a16="http://schemas.microsoft.com/office/drawing/2014/main" id="{CB3748D0-BEA8-1347-BDE4-A46EB69FEC13}"/>
              </a:ext>
            </a:extLst>
          </p:cNvPr>
          <p:cNvSpPr>
            <a:spLocks noGrp="1"/>
          </p:cNvSpPr>
          <p:nvPr>
            <p:ph type="body" sz="quarter" idx="21" hasCustomPrompt="1"/>
          </p:nvPr>
        </p:nvSpPr>
        <p:spPr>
          <a:xfrm>
            <a:off x="1444623" y="2465389"/>
            <a:ext cx="9502777" cy="3878261"/>
          </a:xfrm>
        </p:spPr>
        <p:txBody>
          <a:bodyPr tIns="144000" bIns="0">
            <a:noAutofit/>
          </a:bodyPr>
          <a:lstStyle>
            <a:lvl1pPr marL="349250" indent="-342900">
              <a:buFont typeface="Wingdings" pitchFamily="2" charset="2"/>
              <a:buChar char="§"/>
              <a:defRPr/>
            </a:lvl1pPr>
          </a:lstStyle>
          <a:p>
            <a:pPr lvl="0"/>
            <a:r>
              <a:rPr lang="en-GB"/>
              <a:t>Insert body copy here</a:t>
            </a:r>
          </a:p>
        </p:txBody>
      </p:sp>
      <p:sp>
        <p:nvSpPr>
          <p:cNvPr id="12" name="Slide Number">
            <a:extLst>
              <a:ext uri="{FF2B5EF4-FFF2-40B4-BE49-F238E27FC236}">
                <a16:creationId xmlns:a16="http://schemas.microsoft.com/office/drawing/2014/main" id="{FEDE7686-2F8C-774B-B289-878EA6549481}"/>
              </a:ext>
            </a:extLst>
          </p:cNvPr>
          <p:cNvSpPr>
            <a:spLocks noGrp="1"/>
          </p:cNvSpPr>
          <p:nvPr>
            <p:ph type="sldNum" sz="quarter" idx="18"/>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26222049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a:t>PowerPoint slide description here</a:t>
            </a:r>
            <a:endParaRPr lang="en-US"/>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a:t>Your title here</a:t>
            </a:r>
            <a:endParaRPr lang="en-US"/>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6350" indent="0">
              <a:buFontTx/>
              <a:buNone/>
              <a:defRPr/>
            </a:lvl1pPr>
          </a:lstStyle>
          <a:p>
            <a:pPr lvl="0"/>
            <a:r>
              <a:rPr lang="en-GB"/>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4134660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and Bullet Point Text">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546DA19B-F03E-3748-8FDF-6BC4E21FC10E}"/>
              </a:ext>
            </a:extLst>
          </p:cNvPr>
          <p:cNvSpPr>
            <a:spLocks noGrp="1"/>
          </p:cNvSpPr>
          <p:nvPr>
            <p:ph type="title" hasCustomPrompt="1"/>
          </p:nvPr>
        </p:nvSpPr>
        <p:spPr/>
        <p:txBody>
          <a:bodyPr/>
          <a:lstStyle/>
          <a:p>
            <a:r>
              <a:rPr lang="en-GB"/>
              <a:t>PowerPoint slide description here</a:t>
            </a:r>
            <a:endParaRPr lang="en-US"/>
          </a:p>
        </p:txBody>
      </p:sp>
      <p:sp>
        <p:nvSpPr>
          <p:cNvPr id="13" name="Title">
            <a:extLst>
              <a:ext uri="{FF2B5EF4-FFF2-40B4-BE49-F238E27FC236}">
                <a16:creationId xmlns:a16="http://schemas.microsoft.com/office/drawing/2014/main" id="{8D868F4E-EA01-954D-AFBF-796545D67CEF}"/>
              </a:ext>
            </a:extLst>
          </p:cNvPr>
          <p:cNvSpPr>
            <a:spLocks noGrp="1"/>
          </p:cNvSpPr>
          <p:nvPr>
            <p:ph type="body" sz="quarter" idx="30"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a:t>Your title here</a:t>
            </a:r>
            <a:endParaRPr lang="en-US"/>
          </a:p>
        </p:txBody>
      </p:sp>
      <p:sp>
        <p:nvSpPr>
          <p:cNvPr id="15" name="Body_Copy">
            <a:extLst>
              <a:ext uri="{FF2B5EF4-FFF2-40B4-BE49-F238E27FC236}">
                <a16:creationId xmlns:a16="http://schemas.microsoft.com/office/drawing/2014/main" id="{48F8026E-D826-2B4A-9638-D13D28916EE5}"/>
              </a:ext>
            </a:extLst>
          </p:cNvPr>
          <p:cNvSpPr>
            <a:spLocks noGrp="1"/>
          </p:cNvSpPr>
          <p:nvPr>
            <p:ph type="body" sz="quarter" idx="31"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a:t>Insert body copy here</a:t>
            </a:r>
          </a:p>
        </p:txBody>
      </p:sp>
      <p:sp>
        <p:nvSpPr>
          <p:cNvPr id="8" name="Picture Placeholder 1">
            <a:extLst>
              <a:ext uri="{FF2B5EF4-FFF2-40B4-BE49-F238E27FC236}">
                <a16:creationId xmlns:a16="http://schemas.microsoft.com/office/drawing/2014/main" id="{36C7C674-920E-D244-A5EA-8A41340F91CD}"/>
              </a:ext>
            </a:extLst>
          </p:cNvPr>
          <p:cNvSpPr>
            <a:spLocks noGrp="1"/>
          </p:cNvSpPr>
          <p:nvPr>
            <p:ph type="pic" sz="quarter" idx="25"/>
          </p:nvPr>
        </p:nvSpPr>
        <p:spPr>
          <a:xfrm>
            <a:off x="0" y="890588"/>
            <a:ext cx="4884738" cy="5713412"/>
          </a:xfrm>
        </p:spPr>
        <p:txBody>
          <a:bodyPr/>
          <a:lstStyle>
            <a:lvl1pPr marL="6350" indent="0" algn="ctr">
              <a:buNone/>
              <a:defRPr/>
            </a:lvl1pPr>
          </a:lstStyle>
          <a:p>
            <a:endParaRPr lang="en-US"/>
          </a:p>
        </p:txBody>
      </p:sp>
      <p:sp>
        <p:nvSpPr>
          <p:cNvPr id="18" name="Image_Caption 1">
            <a:extLst>
              <a:ext uri="{FF2B5EF4-FFF2-40B4-BE49-F238E27FC236}">
                <a16:creationId xmlns:a16="http://schemas.microsoft.com/office/drawing/2014/main" id="{B9177340-2BC9-DB48-A574-C206785FDD0C}"/>
              </a:ext>
            </a:extLst>
          </p:cNvPr>
          <p:cNvSpPr>
            <a:spLocks noGrp="1"/>
          </p:cNvSpPr>
          <p:nvPr>
            <p:ph type="body" sz="quarter" idx="32" hasCustomPrompt="1"/>
          </p:nvPr>
        </p:nvSpPr>
        <p:spPr>
          <a:xfrm>
            <a:off x="2019300"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97654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Images and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a:t>PowerPoint slide description here</a:t>
            </a:r>
            <a:endParaRPr lang="en-US"/>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a:t>Your title here</a:t>
            </a:r>
            <a:endParaRPr lang="en-US"/>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6350" indent="0">
              <a:buFontTx/>
              <a:buNone/>
              <a:defRPr/>
            </a:lvl1pPr>
          </a:lstStyle>
          <a:p>
            <a:pPr lvl="0"/>
            <a:r>
              <a:rPr lang="en-GB"/>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2834655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Images and Bullet Point Text">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F9D03F33-FD22-6E47-B694-6DEAEFEAEBED}"/>
              </a:ext>
            </a:extLst>
          </p:cNvPr>
          <p:cNvSpPr>
            <a:spLocks noGrp="1"/>
          </p:cNvSpPr>
          <p:nvPr>
            <p:ph type="title" hasCustomPrompt="1"/>
          </p:nvPr>
        </p:nvSpPr>
        <p:spPr/>
        <p:txBody>
          <a:bodyPr/>
          <a:lstStyle/>
          <a:p>
            <a:r>
              <a:rPr lang="en-GB"/>
              <a:t>PowerPoint slide description here</a:t>
            </a:r>
            <a:endParaRPr lang="en-US"/>
          </a:p>
        </p:txBody>
      </p:sp>
      <p:sp>
        <p:nvSpPr>
          <p:cNvPr id="4" name="Title">
            <a:extLst>
              <a:ext uri="{FF2B5EF4-FFF2-40B4-BE49-F238E27FC236}">
                <a16:creationId xmlns:a16="http://schemas.microsoft.com/office/drawing/2014/main" id="{B670F0D1-2F62-E649-AA20-9AFFE4CBA3FA}"/>
              </a:ext>
            </a:extLst>
          </p:cNvPr>
          <p:cNvSpPr>
            <a:spLocks noGrp="1"/>
          </p:cNvSpPr>
          <p:nvPr>
            <p:ph type="body" sz="quarter" idx="32" hasCustomPrompt="1"/>
          </p:nvPr>
        </p:nvSpPr>
        <p:spPr>
          <a:xfrm>
            <a:off x="5546723" y="1185863"/>
            <a:ext cx="6391275" cy="671512"/>
          </a:xfrm>
        </p:spPr>
        <p:txBody>
          <a:bodyPr tIns="0" bIns="0">
            <a:noAutofit/>
          </a:bodyPr>
          <a:lstStyle>
            <a:lvl1pPr marL="6350" indent="0">
              <a:buFontTx/>
              <a:buNone/>
              <a:defRPr sz="3200">
                <a:latin typeface="+mj-lt"/>
              </a:defRPr>
            </a:lvl1pPr>
          </a:lstStyle>
          <a:p>
            <a:pPr lvl="0"/>
            <a:r>
              <a:rPr lang="en-GB"/>
              <a:t>Your title here</a:t>
            </a:r>
            <a:endParaRPr lang="en-US"/>
          </a:p>
        </p:txBody>
      </p:sp>
      <p:sp>
        <p:nvSpPr>
          <p:cNvPr id="17" name="Body_Copy">
            <a:extLst>
              <a:ext uri="{FF2B5EF4-FFF2-40B4-BE49-F238E27FC236}">
                <a16:creationId xmlns:a16="http://schemas.microsoft.com/office/drawing/2014/main" id="{5AA1BDEE-EAA8-BC4D-8C4B-6DE44B8D158A}"/>
              </a:ext>
            </a:extLst>
          </p:cNvPr>
          <p:cNvSpPr>
            <a:spLocks noGrp="1"/>
          </p:cNvSpPr>
          <p:nvPr>
            <p:ph type="body" sz="quarter" idx="33" hasCustomPrompt="1"/>
          </p:nvPr>
        </p:nvSpPr>
        <p:spPr>
          <a:xfrm>
            <a:off x="5546723" y="1857375"/>
            <a:ext cx="6391275" cy="4486275"/>
          </a:xfrm>
        </p:spPr>
        <p:txBody>
          <a:bodyPr tIns="0" bIns="0">
            <a:noAutofit/>
          </a:bodyPr>
          <a:lstStyle>
            <a:lvl1pPr marL="349250" indent="-342900">
              <a:buFont typeface="Wingdings" pitchFamily="2" charset="2"/>
              <a:buChar char="§"/>
              <a:defRPr/>
            </a:lvl1pPr>
          </a:lstStyle>
          <a:p>
            <a:pPr lvl="0"/>
            <a:r>
              <a:rPr lang="en-GB"/>
              <a:t>Insert body copy here</a:t>
            </a:r>
          </a:p>
        </p:txBody>
      </p:sp>
      <p:sp>
        <p:nvSpPr>
          <p:cNvPr id="5" name="Picture Placeholder 1">
            <a:extLst>
              <a:ext uri="{FF2B5EF4-FFF2-40B4-BE49-F238E27FC236}">
                <a16:creationId xmlns:a16="http://schemas.microsoft.com/office/drawing/2014/main" id="{80A3C2EC-6F1E-CD41-B822-BF1E1A54EBBF}"/>
              </a:ext>
            </a:extLst>
          </p:cNvPr>
          <p:cNvSpPr>
            <a:spLocks noGrp="1"/>
          </p:cNvSpPr>
          <p:nvPr>
            <p:ph type="pic" sz="quarter" idx="36"/>
          </p:nvPr>
        </p:nvSpPr>
        <p:spPr>
          <a:xfrm>
            <a:off x="0" y="890588"/>
            <a:ext cx="4883150" cy="2822575"/>
          </a:xfrm>
        </p:spPr>
        <p:txBody>
          <a:bodyPr/>
          <a:lstStyle>
            <a:lvl1pPr marL="6350" indent="0" algn="ctr">
              <a:buFontTx/>
              <a:buNone/>
              <a:defRPr/>
            </a:lvl1pPr>
          </a:lstStyle>
          <a:p>
            <a:endParaRPr lang="en-US"/>
          </a:p>
        </p:txBody>
      </p:sp>
      <p:sp>
        <p:nvSpPr>
          <p:cNvPr id="21" name="Image_Caption 1">
            <a:extLst>
              <a:ext uri="{FF2B5EF4-FFF2-40B4-BE49-F238E27FC236}">
                <a16:creationId xmlns:a16="http://schemas.microsoft.com/office/drawing/2014/main" id="{08207E2B-0FB6-EB48-949C-B0CB83C282CB}"/>
              </a:ext>
            </a:extLst>
          </p:cNvPr>
          <p:cNvSpPr>
            <a:spLocks noGrp="1"/>
          </p:cNvSpPr>
          <p:nvPr>
            <p:ph type="body" sz="quarter" idx="34" hasCustomPrompt="1"/>
          </p:nvPr>
        </p:nvSpPr>
        <p:spPr>
          <a:xfrm>
            <a:off x="2017712" y="3242935"/>
            <a:ext cx="2865438" cy="324178"/>
          </a:xfrm>
          <a:solidFill>
            <a:schemeClr val="bg1"/>
          </a:solidFill>
        </p:spPr>
        <p:txBody>
          <a:bodyPr tIns="36000" rIns="251999" bIns="72000" anchor="b" anchorCtr="0">
            <a:spAutoFit/>
          </a:bodyPr>
          <a:lstStyle>
            <a:lvl1pPr marL="6350" indent="0" algn="r">
              <a:buNone/>
              <a:defRPr sz="1200"/>
            </a:lvl1pPr>
          </a:lstStyle>
          <a:p>
            <a:pPr lvl="0"/>
            <a:r>
              <a:rPr lang="en-GB"/>
              <a:t>Insert image caption here</a:t>
            </a:r>
          </a:p>
        </p:txBody>
      </p:sp>
      <p:sp>
        <p:nvSpPr>
          <p:cNvPr id="7" name="Picture Placeholder 2">
            <a:extLst>
              <a:ext uri="{FF2B5EF4-FFF2-40B4-BE49-F238E27FC236}">
                <a16:creationId xmlns:a16="http://schemas.microsoft.com/office/drawing/2014/main" id="{28BCBA7E-30E8-004F-81FF-588A116455C6}"/>
              </a:ext>
            </a:extLst>
          </p:cNvPr>
          <p:cNvSpPr>
            <a:spLocks noGrp="1"/>
          </p:cNvSpPr>
          <p:nvPr>
            <p:ph type="pic" sz="quarter" idx="37"/>
          </p:nvPr>
        </p:nvSpPr>
        <p:spPr>
          <a:xfrm>
            <a:off x="0" y="3781425"/>
            <a:ext cx="4883150" cy="2822575"/>
          </a:xfrm>
        </p:spPr>
        <p:txBody>
          <a:bodyPr/>
          <a:lstStyle>
            <a:lvl1pPr marL="6350" indent="0" algn="ctr">
              <a:buFontTx/>
              <a:buNone/>
              <a:defRPr/>
            </a:lvl1pPr>
          </a:lstStyle>
          <a:p>
            <a:endParaRPr lang="en-US"/>
          </a:p>
        </p:txBody>
      </p:sp>
      <p:sp>
        <p:nvSpPr>
          <p:cNvPr id="20" name="Image_Caption 2">
            <a:extLst>
              <a:ext uri="{FF2B5EF4-FFF2-40B4-BE49-F238E27FC236}">
                <a16:creationId xmlns:a16="http://schemas.microsoft.com/office/drawing/2014/main" id="{A760FC96-7C8C-8240-9E56-45FDDFBFA2D1}"/>
              </a:ext>
            </a:extLst>
          </p:cNvPr>
          <p:cNvSpPr>
            <a:spLocks noGrp="1"/>
          </p:cNvSpPr>
          <p:nvPr>
            <p:ph type="body" sz="quarter" idx="35" hasCustomPrompt="1"/>
          </p:nvPr>
        </p:nvSpPr>
        <p:spPr>
          <a:xfrm>
            <a:off x="2017712" y="6149647"/>
            <a:ext cx="2865438" cy="324178"/>
          </a:xfrm>
          <a:solidFill>
            <a:schemeClr val="bg1"/>
          </a:solidFill>
        </p:spPr>
        <p:txBody>
          <a:bodyPr tIns="36000" rIns="251999" bIns="72000" anchor="b" anchorCtr="0">
            <a:spAutoFit/>
          </a:bodyPr>
          <a:lstStyle>
            <a:lvl1pPr marL="6350" indent="0" algn="r">
              <a:buNone/>
              <a:defRPr sz="1200"/>
            </a:lvl1pPr>
          </a:lstStyle>
          <a:p>
            <a:pPr lvl="0"/>
            <a:r>
              <a:rPr lang="en-GB"/>
              <a:t>Insert image caption here</a:t>
            </a:r>
          </a:p>
        </p:txBody>
      </p:sp>
      <p:sp>
        <p:nvSpPr>
          <p:cNvPr id="12" name="Slide Number">
            <a:extLst>
              <a:ext uri="{FF2B5EF4-FFF2-40B4-BE49-F238E27FC236}">
                <a16:creationId xmlns:a16="http://schemas.microsoft.com/office/drawing/2014/main" id="{CD456C92-FF85-494F-A1FB-852BC58A5F52}"/>
              </a:ext>
            </a:extLst>
          </p:cNvPr>
          <p:cNvSpPr>
            <a:spLocks noGrp="1"/>
          </p:cNvSpPr>
          <p:nvPr>
            <p:ph type="sldNum" sz="quarter" idx="28"/>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881279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and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a:t>PowerPoint slide description here</a:t>
            </a:r>
            <a:endParaRPr lang="en-US"/>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a:t>Your title here</a:t>
            </a:r>
            <a:endParaRPr lang="en-US"/>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6350" indent="0">
              <a:buFontTx/>
              <a:buNone/>
              <a:defRPr/>
            </a:lvl1pPr>
          </a:lstStyle>
          <a:p>
            <a:pPr lvl="0"/>
            <a:r>
              <a:rPr lang="en-GB"/>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607615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Images and Bullet Point Text">
    <p:bg>
      <p:bgPr>
        <a:solidFill>
          <a:schemeClr val="bg1"/>
        </a:solidFill>
        <a:effectLst/>
      </p:bgPr>
    </p:bg>
    <p:spTree>
      <p:nvGrpSpPr>
        <p:cNvPr id="1" name=""/>
        <p:cNvGrpSpPr/>
        <p:nvPr/>
      </p:nvGrpSpPr>
      <p:grpSpPr>
        <a:xfrm>
          <a:off x="0" y="0"/>
          <a:ext cx="0" cy="0"/>
          <a:chOff x="0" y="0"/>
          <a:chExt cx="0" cy="0"/>
        </a:xfrm>
      </p:grpSpPr>
      <p:sp>
        <p:nvSpPr>
          <p:cNvPr id="8" name="Slide_Description">
            <a:extLst>
              <a:ext uri="{FF2B5EF4-FFF2-40B4-BE49-F238E27FC236}">
                <a16:creationId xmlns:a16="http://schemas.microsoft.com/office/drawing/2014/main" id="{9C1CC4BB-CB5D-5A46-B2F6-AD316D0C50C6}"/>
              </a:ext>
            </a:extLst>
          </p:cNvPr>
          <p:cNvSpPr>
            <a:spLocks noGrp="1"/>
          </p:cNvSpPr>
          <p:nvPr>
            <p:ph type="title" hasCustomPrompt="1"/>
          </p:nvPr>
        </p:nvSpPr>
        <p:spPr/>
        <p:txBody>
          <a:bodyPr/>
          <a:lstStyle/>
          <a:p>
            <a:r>
              <a:rPr lang="en-GB"/>
              <a:t>PowerPoint slide description here</a:t>
            </a:r>
            <a:endParaRPr lang="en-US"/>
          </a:p>
        </p:txBody>
      </p:sp>
      <p:sp>
        <p:nvSpPr>
          <p:cNvPr id="4" name="Title">
            <a:extLst>
              <a:ext uri="{FF2B5EF4-FFF2-40B4-BE49-F238E27FC236}">
                <a16:creationId xmlns:a16="http://schemas.microsoft.com/office/drawing/2014/main" id="{35ED5F3B-04FD-044F-9490-610066E5EC85}"/>
              </a:ext>
            </a:extLst>
          </p:cNvPr>
          <p:cNvSpPr>
            <a:spLocks noGrp="1"/>
          </p:cNvSpPr>
          <p:nvPr>
            <p:ph type="body" sz="quarter" idx="40" hasCustomPrompt="1"/>
          </p:nvPr>
        </p:nvSpPr>
        <p:spPr>
          <a:xfrm>
            <a:off x="6723063" y="1185863"/>
            <a:ext cx="5214937" cy="643381"/>
          </a:xfrm>
        </p:spPr>
        <p:txBody>
          <a:bodyPr tIns="0" bIns="0">
            <a:noAutofit/>
          </a:bodyPr>
          <a:lstStyle>
            <a:lvl1pPr marL="6350" indent="0">
              <a:buFontTx/>
              <a:buNone/>
              <a:defRPr sz="3200">
                <a:latin typeface="+mj-lt"/>
              </a:defRPr>
            </a:lvl1pPr>
          </a:lstStyle>
          <a:p>
            <a:pPr lvl="0"/>
            <a:r>
              <a:rPr lang="en-GB"/>
              <a:t>Your title here</a:t>
            </a:r>
            <a:endParaRPr lang="en-US"/>
          </a:p>
        </p:txBody>
      </p:sp>
      <p:sp>
        <p:nvSpPr>
          <p:cNvPr id="6" name="Body_Copy">
            <a:extLst>
              <a:ext uri="{FF2B5EF4-FFF2-40B4-BE49-F238E27FC236}">
                <a16:creationId xmlns:a16="http://schemas.microsoft.com/office/drawing/2014/main" id="{6D27EECD-6C04-4E43-B1C1-64C69191FCA8}"/>
              </a:ext>
            </a:extLst>
          </p:cNvPr>
          <p:cNvSpPr>
            <a:spLocks noGrp="1"/>
          </p:cNvSpPr>
          <p:nvPr>
            <p:ph type="body" sz="quarter" idx="41" hasCustomPrompt="1"/>
          </p:nvPr>
        </p:nvSpPr>
        <p:spPr>
          <a:xfrm>
            <a:off x="6723063" y="1829244"/>
            <a:ext cx="5214937" cy="4644581"/>
          </a:xfrm>
        </p:spPr>
        <p:txBody>
          <a:bodyPr tIns="0" bIns="0">
            <a:noAutofit/>
          </a:bodyPr>
          <a:lstStyle>
            <a:lvl1pPr marL="349250" indent="-342900">
              <a:buFont typeface="Wingdings" pitchFamily="2" charset="2"/>
              <a:buChar char="§"/>
              <a:defRPr/>
            </a:lvl1pPr>
          </a:lstStyle>
          <a:p>
            <a:pPr lvl="0"/>
            <a:r>
              <a:rPr lang="en-GB"/>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2995200" cy="2822400"/>
          </a:xfrm>
        </p:spPr>
        <p:txBody>
          <a:bodyPr/>
          <a:lstStyle>
            <a:lvl1pPr marL="6350" indent="0" algn="ctr">
              <a:buNone/>
              <a:defRPr/>
            </a:lvl1pPr>
          </a:lstStyle>
          <a:p>
            <a:endParaRPr lang="en-US"/>
          </a:p>
        </p:txBody>
      </p:sp>
      <p:sp>
        <p:nvSpPr>
          <p:cNvPr id="10" name="Image_Caption 1">
            <a:extLst>
              <a:ext uri="{FF2B5EF4-FFF2-40B4-BE49-F238E27FC236}">
                <a16:creationId xmlns:a16="http://schemas.microsoft.com/office/drawing/2014/main" id="{03111C49-B813-1548-ABB2-5C5E0E767AF4}"/>
              </a:ext>
            </a:extLst>
          </p:cNvPr>
          <p:cNvSpPr>
            <a:spLocks noGrp="1"/>
          </p:cNvSpPr>
          <p:nvPr>
            <p:ph type="body" sz="quarter" idx="42" hasCustomPrompt="1"/>
          </p:nvPr>
        </p:nvSpPr>
        <p:spPr>
          <a:xfrm>
            <a:off x="5012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a:t>Insert image caption here</a:t>
            </a:r>
          </a:p>
        </p:txBody>
      </p:sp>
      <p:sp>
        <p:nvSpPr>
          <p:cNvPr id="14" name="Picture Placeholder 2">
            <a:extLst>
              <a:ext uri="{FF2B5EF4-FFF2-40B4-BE49-F238E27FC236}">
                <a16:creationId xmlns:a16="http://schemas.microsoft.com/office/drawing/2014/main" id="{F5A9EB19-D6CD-9E47-BFF0-7CC8A7003410}"/>
              </a:ext>
            </a:extLst>
          </p:cNvPr>
          <p:cNvSpPr>
            <a:spLocks noGrp="1"/>
          </p:cNvSpPr>
          <p:nvPr>
            <p:ph type="pic" sz="quarter" idx="36"/>
          </p:nvPr>
        </p:nvSpPr>
        <p:spPr>
          <a:xfrm>
            <a:off x="3067200" y="890588"/>
            <a:ext cx="2995200" cy="2822400"/>
          </a:xfrm>
        </p:spPr>
        <p:txBody>
          <a:bodyPr/>
          <a:lstStyle>
            <a:lvl1pPr marL="6350" indent="0" algn="ctr">
              <a:buNone/>
              <a:defRPr/>
            </a:lvl1pPr>
          </a:lstStyle>
          <a:p>
            <a:endParaRPr lang="en-US"/>
          </a:p>
        </p:txBody>
      </p:sp>
      <p:sp>
        <p:nvSpPr>
          <p:cNvPr id="22" name="Image_Caption 2">
            <a:extLst>
              <a:ext uri="{FF2B5EF4-FFF2-40B4-BE49-F238E27FC236}">
                <a16:creationId xmlns:a16="http://schemas.microsoft.com/office/drawing/2014/main" id="{561B1561-3847-C64E-8046-C5226E6A555E}"/>
              </a:ext>
            </a:extLst>
          </p:cNvPr>
          <p:cNvSpPr>
            <a:spLocks noGrp="1"/>
          </p:cNvSpPr>
          <p:nvPr>
            <p:ph type="body" sz="quarter" idx="43" hasCustomPrompt="1"/>
          </p:nvPr>
        </p:nvSpPr>
        <p:spPr>
          <a:xfrm>
            <a:off x="3568437" y="3258533"/>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a:t>Insert image caption here</a:t>
            </a:r>
          </a:p>
        </p:txBody>
      </p:sp>
      <p:sp>
        <p:nvSpPr>
          <p:cNvPr id="17" name="Picture Placeholder 3">
            <a:extLst>
              <a:ext uri="{FF2B5EF4-FFF2-40B4-BE49-F238E27FC236}">
                <a16:creationId xmlns:a16="http://schemas.microsoft.com/office/drawing/2014/main" id="{B32BEBF5-F536-B34E-A907-5B7BA8516269}"/>
              </a:ext>
            </a:extLst>
          </p:cNvPr>
          <p:cNvSpPr>
            <a:spLocks noGrp="1"/>
          </p:cNvSpPr>
          <p:nvPr>
            <p:ph type="pic" sz="quarter" idx="25"/>
          </p:nvPr>
        </p:nvSpPr>
        <p:spPr>
          <a:xfrm>
            <a:off x="0" y="3781600"/>
            <a:ext cx="2995200" cy="2822400"/>
          </a:xfrm>
        </p:spPr>
        <p:txBody>
          <a:bodyPr/>
          <a:lstStyle>
            <a:lvl1pPr marL="6350" indent="0" algn="ctr">
              <a:buNone/>
              <a:defRPr/>
            </a:lvl1pPr>
          </a:lstStyle>
          <a:p>
            <a:endParaRPr lang="en-US"/>
          </a:p>
        </p:txBody>
      </p:sp>
      <p:sp>
        <p:nvSpPr>
          <p:cNvPr id="24" name="Image_Caption 3">
            <a:extLst>
              <a:ext uri="{FF2B5EF4-FFF2-40B4-BE49-F238E27FC236}">
                <a16:creationId xmlns:a16="http://schemas.microsoft.com/office/drawing/2014/main" id="{E8158083-AD30-1549-B3A8-E8A50ADD159E}"/>
              </a:ext>
            </a:extLst>
          </p:cNvPr>
          <p:cNvSpPr>
            <a:spLocks noGrp="1"/>
          </p:cNvSpPr>
          <p:nvPr>
            <p:ph type="body" sz="quarter" idx="44" hasCustomPrompt="1"/>
          </p:nvPr>
        </p:nvSpPr>
        <p:spPr>
          <a:xfrm>
            <a:off x="5012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a:t>Insert image caption here</a:t>
            </a:r>
          </a:p>
        </p:txBody>
      </p:sp>
      <p:sp>
        <p:nvSpPr>
          <p:cNvPr id="16" name="Picture Placeholder 4">
            <a:extLst>
              <a:ext uri="{FF2B5EF4-FFF2-40B4-BE49-F238E27FC236}">
                <a16:creationId xmlns:a16="http://schemas.microsoft.com/office/drawing/2014/main" id="{4436FE9C-5E28-6849-B274-30B93B6B01DB}"/>
              </a:ext>
            </a:extLst>
          </p:cNvPr>
          <p:cNvSpPr>
            <a:spLocks noGrp="1"/>
          </p:cNvSpPr>
          <p:nvPr>
            <p:ph type="pic" sz="quarter" idx="38"/>
          </p:nvPr>
        </p:nvSpPr>
        <p:spPr>
          <a:xfrm>
            <a:off x="3067200" y="3781600"/>
            <a:ext cx="2995200" cy="2822400"/>
          </a:xfrm>
        </p:spPr>
        <p:txBody>
          <a:bodyPr/>
          <a:lstStyle>
            <a:lvl1pPr marL="6350" indent="0" algn="ctr">
              <a:buNone/>
              <a:defRPr/>
            </a:lvl1pPr>
          </a:lstStyle>
          <a:p>
            <a:endParaRPr lang="en-US"/>
          </a:p>
        </p:txBody>
      </p:sp>
      <p:sp>
        <p:nvSpPr>
          <p:cNvPr id="25" name="Image_Caption 4">
            <a:extLst>
              <a:ext uri="{FF2B5EF4-FFF2-40B4-BE49-F238E27FC236}">
                <a16:creationId xmlns:a16="http://schemas.microsoft.com/office/drawing/2014/main" id="{2252CB2B-8A78-9A46-A381-AF00772BA0D0}"/>
              </a:ext>
            </a:extLst>
          </p:cNvPr>
          <p:cNvSpPr>
            <a:spLocks noGrp="1"/>
          </p:cNvSpPr>
          <p:nvPr>
            <p:ph type="body" sz="quarter" idx="45" hasCustomPrompt="1"/>
          </p:nvPr>
        </p:nvSpPr>
        <p:spPr>
          <a:xfrm>
            <a:off x="3568437" y="6149647"/>
            <a:ext cx="2493963" cy="324178"/>
          </a:xfrm>
          <a:solidFill>
            <a:schemeClr val="bg1"/>
          </a:solidFill>
        </p:spPr>
        <p:txBody>
          <a:bodyPr lIns="72000" tIns="36000" rIns="251999" bIns="72000" anchor="b" anchorCtr="0">
            <a:spAutoFit/>
          </a:bodyPr>
          <a:lstStyle>
            <a:lvl1pPr marL="6350" indent="0" algn="r">
              <a:buFontTx/>
              <a:buNone/>
              <a:defRPr sz="1200"/>
            </a:lvl1pPr>
          </a:lstStyle>
          <a:p>
            <a:pPr lvl="0"/>
            <a:r>
              <a:rPr lang="en-GB"/>
              <a:t>Insert image caption here</a:t>
            </a:r>
          </a:p>
        </p:txBody>
      </p:sp>
      <p:sp>
        <p:nvSpPr>
          <p:cNvPr id="2" name="Slide Numb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441697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ull Image and Text Box">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a:t>PowerPoint slide description here</a:t>
            </a:r>
            <a:endParaRPr lang="en-US"/>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a:p>
        </p:txBody>
      </p:sp>
      <p:sp>
        <p:nvSpPr>
          <p:cNvPr id="15" name="Image_Caption 1">
            <a:extLst>
              <a:ext uri="{FF2B5EF4-FFF2-40B4-BE49-F238E27FC236}">
                <a16:creationId xmlns:a16="http://schemas.microsoft.com/office/drawing/2014/main" id="{541F36E1-1553-7845-B3E2-0ECD95ED7DDE}"/>
              </a:ext>
            </a:extLst>
          </p:cNvPr>
          <p:cNvSpPr>
            <a:spLocks noGrp="1"/>
          </p:cNvSpPr>
          <p:nvPr>
            <p:ph type="body" sz="quarter" idx="26" hasCustomPrompt="1"/>
          </p:nvPr>
        </p:nvSpPr>
        <p:spPr>
          <a:xfrm>
            <a:off x="9321164" y="1036800"/>
            <a:ext cx="2876550" cy="324178"/>
          </a:xfrm>
          <a:solidFill>
            <a:schemeClr val="bg1"/>
          </a:solidFill>
        </p:spPr>
        <p:txBody>
          <a:bodyPr tIns="36000" rIns="251999" bIns="72000" anchor="t" anchorCtr="0">
            <a:spAutoFit/>
          </a:bodyPr>
          <a:lstStyle>
            <a:lvl1pPr marL="6350" indent="0" algn="r">
              <a:buFontTx/>
              <a:buNone/>
              <a:defRPr sz="1200"/>
            </a:lvl1pPr>
            <a:lvl2pPr marL="269875" indent="0" algn="r">
              <a:buFontTx/>
              <a:buNone/>
              <a:defRPr sz="1200"/>
            </a:lvl2pPr>
            <a:lvl3pPr marL="450850" indent="0" algn="r">
              <a:buFontTx/>
              <a:buNone/>
              <a:defRPr sz="1200"/>
            </a:lvl3pPr>
            <a:lvl4pPr marL="623888" indent="0" algn="r">
              <a:buFontTx/>
              <a:buNone/>
              <a:defRPr sz="1200"/>
            </a:lvl4pPr>
            <a:lvl5pPr marL="804862" indent="0" algn="r">
              <a:buFontTx/>
              <a:buNone/>
              <a:defRPr sz="1200"/>
            </a:lvl5pPr>
          </a:lstStyle>
          <a:p>
            <a:pPr lvl="0"/>
            <a:r>
              <a:rPr lang="en-GB"/>
              <a:t>Insert image caption here</a:t>
            </a:r>
          </a:p>
        </p:txBody>
      </p:sp>
      <p:sp>
        <p:nvSpPr>
          <p:cNvPr id="7" name="Body_Copy">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3998" y="5730249"/>
            <a:ext cx="11684000" cy="613401"/>
          </a:xfrm>
          <a:solidFill>
            <a:schemeClr val="accent3"/>
          </a:solidFill>
          <a:ln w="76200">
            <a:solidFill>
              <a:schemeClr val="bg1"/>
            </a:solidFill>
            <a:miter lim="800000"/>
          </a:ln>
        </p:spPr>
        <p:txBody>
          <a:bodyPr lIns="144000" tIns="144000" rIns="144000" bIns="144000" anchor="b"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1270757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Picture Background _White Logo">
    <p:bg>
      <p:bgPr>
        <a:solidFill>
          <a:schemeClr val="bg1"/>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8" name="Coloured_Boarder">
            <a:extLst>
              <a:ext uri="{FF2B5EF4-FFF2-40B4-BE49-F238E27FC236}">
                <a16:creationId xmlns:a16="http://schemas.microsoft.com/office/drawing/2014/main" id="{B314EC19-20AC-8D4D-9C1B-2543B45C4D14}"/>
              </a:ext>
              <a:ext uri="{C183D7F6-B498-43B3-948B-1728B52AA6E4}">
                <adec:decorative xmlns:adec="http://schemas.microsoft.com/office/drawing/2017/decorative" val="1"/>
              </a:ext>
            </a:extLst>
          </p:cNvPr>
          <p:cNvSpPr/>
          <p:nvPr userDrawn="1"/>
        </p:nvSpPr>
        <p:spPr>
          <a:xfrm>
            <a:off x="-3175" y="1244333"/>
            <a:ext cx="7965391" cy="4824000"/>
          </a:xfrm>
          <a:prstGeom prst="rect">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_BG">
            <a:extLst>
              <a:ext uri="{FF2B5EF4-FFF2-40B4-BE49-F238E27FC236}">
                <a16:creationId xmlns:a16="http://schemas.microsoft.com/office/drawing/2014/main" id="{AC8BCD2D-A1D4-B941-B5ED-4FC7122E588A}"/>
              </a:ext>
              <a:ext uri="{C183D7F6-B498-43B3-948B-1728B52AA6E4}">
                <adec:decorative xmlns:adec="http://schemas.microsoft.com/office/drawing/2017/decorative" val="1"/>
              </a:ext>
            </a:extLst>
          </p:cNvPr>
          <p:cNvSpPr/>
          <p:nvPr userDrawn="1"/>
        </p:nvSpPr>
        <p:spPr>
          <a:xfrm>
            <a:off x="-4104" y="1319533"/>
            <a:ext cx="7894320" cy="4673600"/>
          </a:xfrm>
          <a:prstGeom prst="rec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509775" y="2310940"/>
            <a:ext cx="7262626" cy="919162"/>
          </a:xfrm>
        </p:spPr>
        <p:txBody>
          <a:bodyPr anchor="b" anchorCtr="0">
            <a:noAutofit/>
          </a:bodyPr>
          <a:lstStyle>
            <a:lvl1pPr algn="l">
              <a:defRPr sz="4800">
                <a:solidFill>
                  <a:schemeClr val="bg1"/>
                </a:solidFill>
                <a:latin typeface="+mj-lt"/>
              </a:defRPr>
            </a:lvl1pPr>
          </a:lstStyle>
          <a:p>
            <a:r>
              <a:rPr lang="en-GB"/>
              <a:t>Your title here</a:t>
            </a:r>
            <a:endParaRPr lang="en-US"/>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509775" y="3433303"/>
            <a:ext cx="7262626" cy="827579"/>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subtitle here</a:t>
            </a:r>
            <a:endParaRPr lang="en-US"/>
          </a:p>
        </p:txBody>
      </p:sp>
      <p:cxnSp>
        <p:nvCxnSpPr>
          <p:cNvPr id="4" name="Divider_Line">
            <a:extLst>
              <a:ext uri="{FF2B5EF4-FFF2-40B4-BE49-F238E27FC236}">
                <a16:creationId xmlns:a16="http://schemas.microsoft.com/office/drawing/2014/main" id="{AC99BCA3-B941-824C-9684-BAA8B857BA77}"/>
              </a:ext>
              <a:ext uri="{C183D7F6-B498-43B3-948B-1728B52AA6E4}">
                <adec:decorative xmlns:adec="http://schemas.microsoft.com/office/drawing/2017/decorative" val="1"/>
              </a:ext>
            </a:extLst>
          </p:cNvPr>
          <p:cNvCxnSpPr/>
          <p:nvPr userDrawn="1"/>
        </p:nvCxnSpPr>
        <p:spPr>
          <a:xfrm>
            <a:off x="509775" y="4442460"/>
            <a:ext cx="1814325"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etails">
            <a:extLst>
              <a:ext uri="{FF2B5EF4-FFF2-40B4-BE49-F238E27FC236}">
                <a16:creationId xmlns:a16="http://schemas.microsoft.com/office/drawing/2014/main" id="{68E25D0D-76B2-1041-9741-CCF63B277D18}"/>
              </a:ext>
            </a:extLst>
          </p:cNvPr>
          <p:cNvSpPr>
            <a:spLocks noGrp="1"/>
          </p:cNvSpPr>
          <p:nvPr>
            <p:ph type="body" sz="quarter" idx="13" hasCustomPrompt="1"/>
          </p:nvPr>
        </p:nvSpPr>
        <p:spPr>
          <a:xfrm>
            <a:off x="509775" y="4573787"/>
            <a:ext cx="3339247" cy="1158651"/>
          </a:xfrm>
          <a:ln w="76200">
            <a:noFill/>
            <a:miter lim="800000"/>
          </a:ln>
        </p:spPr>
        <p:txBody>
          <a:bodyPr wrap="none" lIns="0" tIns="0" rIns="0" bIns="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a:t>Your name here</a:t>
            </a:r>
          </a:p>
          <a:p>
            <a:pPr lvl="1"/>
            <a:r>
              <a:rPr lang="en-GB"/>
              <a:t>Department / Faculty name</a:t>
            </a:r>
          </a:p>
          <a:p>
            <a:pPr lvl="2"/>
            <a:r>
              <a:rPr lang="en-GB"/>
              <a:t>Wednesday 20 January 2021</a:t>
            </a:r>
          </a:p>
        </p:txBody>
      </p:sp>
    </p:spTree>
    <p:extLst>
      <p:ext uri="{BB962C8B-B14F-4D97-AF65-F5344CB8AC3E}">
        <p14:creationId xmlns:p14="http://schemas.microsoft.com/office/powerpoint/2010/main" val="1325132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Image with 4 Text Boxes">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a:t>PowerPoint slide description here</a:t>
            </a:r>
            <a:endParaRPr lang="en-US"/>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noFill/>
        </p:spPr>
        <p:txBody>
          <a:bodyPr/>
          <a:lstStyle>
            <a:lvl1pPr marL="6350" indent="0" algn="ctr">
              <a:buNone/>
              <a:defRPr/>
            </a:lvl1pPr>
          </a:lstStyle>
          <a:p>
            <a:endParaRPr lang="en-US"/>
          </a:p>
        </p:txBody>
      </p:sp>
      <p:sp>
        <p:nvSpPr>
          <p:cNvPr id="6" name="Image_Caption 1">
            <a:extLst>
              <a:ext uri="{FF2B5EF4-FFF2-40B4-BE49-F238E27FC236}">
                <a16:creationId xmlns:a16="http://schemas.microsoft.com/office/drawing/2014/main" id="{B0F2228A-6C92-7348-B3AB-4D805D8894D0}"/>
              </a:ext>
            </a:extLst>
          </p:cNvPr>
          <p:cNvSpPr>
            <a:spLocks noGrp="1"/>
          </p:cNvSpPr>
          <p:nvPr>
            <p:ph type="body" sz="quarter" idx="30" hasCustomPrompt="1"/>
          </p:nvPr>
        </p:nvSpPr>
        <p:spPr>
          <a:xfrm>
            <a:off x="9321800" y="6149647"/>
            <a:ext cx="2870200" cy="324178"/>
          </a:xfrm>
          <a:solidFill>
            <a:schemeClr val="bg1"/>
          </a:solidFill>
        </p:spPr>
        <p:txBody>
          <a:bodyPr tIns="36000" rIns="251999" bIns="72000" anchor="b" anchorCtr="0">
            <a:spAutoFit/>
          </a:bodyPr>
          <a:lstStyle>
            <a:lvl1pPr marL="6350" indent="0" algn="r">
              <a:buFontTx/>
              <a:buNone/>
              <a:defRPr sz="1200">
                <a:solidFill>
                  <a:schemeClr val="tx1"/>
                </a:solidFill>
              </a:defRPr>
            </a:lvl1pPr>
          </a:lstStyle>
          <a:p>
            <a:pPr lvl="0"/>
            <a:r>
              <a:rPr lang="en-GB"/>
              <a:t>Insert image caption here</a:t>
            </a:r>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5544"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12" name="Feature_Box_2">
            <a:extLst>
              <a:ext uri="{FF2B5EF4-FFF2-40B4-BE49-F238E27FC236}">
                <a16:creationId xmlns:a16="http://schemas.microsoft.com/office/drawing/2014/main" id="{2836903F-A228-694C-B678-379D95CBF641}"/>
              </a:ext>
            </a:extLst>
          </p:cNvPr>
          <p:cNvSpPr>
            <a:spLocks noGrp="1"/>
          </p:cNvSpPr>
          <p:nvPr>
            <p:ph type="body" sz="quarter" idx="27" hasCustomPrompt="1"/>
          </p:nvPr>
        </p:nvSpPr>
        <p:spPr>
          <a:xfrm>
            <a:off x="3304896"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13" name="Feature_Box_3">
            <a:extLst>
              <a:ext uri="{FF2B5EF4-FFF2-40B4-BE49-F238E27FC236}">
                <a16:creationId xmlns:a16="http://schemas.microsoft.com/office/drawing/2014/main" id="{A099B133-6CA1-6343-985F-1A751F73B33F}"/>
              </a:ext>
            </a:extLst>
          </p:cNvPr>
          <p:cNvSpPr>
            <a:spLocks noGrp="1"/>
          </p:cNvSpPr>
          <p:nvPr>
            <p:ph type="body" sz="quarter" idx="28" hasCustomPrompt="1"/>
          </p:nvPr>
        </p:nvSpPr>
        <p:spPr>
          <a:xfrm>
            <a:off x="6354248"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14" name="Feature_Box_4">
            <a:extLst>
              <a:ext uri="{FF2B5EF4-FFF2-40B4-BE49-F238E27FC236}">
                <a16:creationId xmlns:a16="http://schemas.microsoft.com/office/drawing/2014/main" id="{AC109010-13F9-D44E-AE30-6C9CDA42B8D0}"/>
              </a:ext>
            </a:extLst>
          </p:cNvPr>
          <p:cNvSpPr>
            <a:spLocks noGrp="1"/>
          </p:cNvSpPr>
          <p:nvPr>
            <p:ph type="body" sz="quarter" idx="29" hasCustomPrompt="1"/>
          </p:nvPr>
        </p:nvSpPr>
        <p:spPr>
          <a:xfrm>
            <a:off x="9403600" y="1437416"/>
            <a:ext cx="2534400" cy="613401"/>
          </a:xfrm>
          <a:solidFill>
            <a:schemeClr val="accent3"/>
          </a:solidFill>
          <a:ln w="76200">
            <a:solidFill>
              <a:schemeClr val="bg1"/>
            </a:solidFill>
            <a:miter lim="800000"/>
          </a:ln>
        </p:spPr>
        <p:txBody>
          <a:bodyPr wrap="square" lIns="144000" tIns="144000" rIns="144000" bIns="144000" anchor="t" anchorCtr="0">
            <a:sp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35783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Images with Text Box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a:t>PowerPoint slide description here</a:t>
            </a:r>
            <a:endParaRPr lang="en-US"/>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6350" indent="0">
              <a:buFontTx/>
              <a:buNone/>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289285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Images with Bullet Point Text">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C183F71E-2449-8E4E-B6D6-24AF1BB5EC14}"/>
              </a:ext>
            </a:extLst>
          </p:cNvPr>
          <p:cNvSpPr>
            <a:spLocks noGrp="1"/>
          </p:cNvSpPr>
          <p:nvPr>
            <p:ph type="title" hasCustomPrompt="1"/>
          </p:nvPr>
        </p:nvSpPr>
        <p:spPr/>
        <p:txBody>
          <a:bodyPr/>
          <a:lstStyle/>
          <a:p>
            <a:r>
              <a:rPr lang="en-GB"/>
              <a:t>PowerPoint slide description here</a:t>
            </a:r>
            <a:endParaRPr lang="en-US"/>
          </a:p>
        </p:txBody>
      </p:sp>
      <p:sp>
        <p:nvSpPr>
          <p:cNvPr id="5" name="Picture Placeholder 1">
            <a:extLst>
              <a:ext uri="{FF2B5EF4-FFF2-40B4-BE49-F238E27FC236}">
                <a16:creationId xmlns:a16="http://schemas.microsoft.com/office/drawing/2014/main" id="{8F2A6B83-1211-6B47-A8AF-ED38DA7D475D}"/>
              </a:ext>
            </a:extLst>
          </p:cNvPr>
          <p:cNvSpPr>
            <a:spLocks noGrp="1"/>
          </p:cNvSpPr>
          <p:nvPr>
            <p:ph type="pic" sz="quarter" idx="26"/>
          </p:nvPr>
        </p:nvSpPr>
        <p:spPr>
          <a:xfrm>
            <a:off x="254001" y="890588"/>
            <a:ext cx="3844800" cy="2333875"/>
          </a:xfrm>
        </p:spPr>
        <p:txBody>
          <a:bodyPr/>
          <a:lstStyle>
            <a:lvl1pPr marL="6350" indent="0" algn="ctr">
              <a:buFontTx/>
              <a:buNone/>
              <a:defRPr/>
            </a:lvl1pPr>
          </a:lstStyle>
          <a:p>
            <a:endParaRPr lang="en-US"/>
          </a:p>
        </p:txBody>
      </p:sp>
      <p:sp>
        <p:nvSpPr>
          <p:cNvPr id="7" name="Feature_Box_1">
            <a:extLst>
              <a:ext uri="{FF2B5EF4-FFF2-40B4-BE49-F238E27FC236}">
                <a16:creationId xmlns:a16="http://schemas.microsoft.com/office/drawing/2014/main" id="{60261591-F0B6-B940-9C73-680D28D2CEAF}"/>
              </a:ext>
            </a:extLst>
          </p:cNvPr>
          <p:cNvSpPr>
            <a:spLocks noGrp="1"/>
          </p:cNvSpPr>
          <p:nvPr>
            <p:ph type="body" sz="quarter" idx="25" hasCustomPrompt="1"/>
          </p:nvPr>
        </p:nvSpPr>
        <p:spPr>
          <a:xfrm>
            <a:off x="2540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16" name="Picture Placeholder 2">
            <a:extLst>
              <a:ext uri="{FF2B5EF4-FFF2-40B4-BE49-F238E27FC236}">
                <a16:creationId xmlns:a16="http://schemas.microsoft.com/office/drawing/2014/main" id="{A643D9B1-8BBE-0C43-9EEF-CDFE7EAAE5B6}"/>
              </a:ext>
            </a:extLst>
          </p:cNvPr>
          <p:cNvSpPr>
            <a:spLocks noGrp="1"/>
          </p:cNvSpPr>
          <p:nvPr>
            <p:ph type="pic" sz="quarter" idx="28"/>
          </p:nvPr>
        </p:nvSpPr>
        <p:spPr>
          <a:xfrm>
            <a:off x="4172400" y="890588"/>
            <a:ext cx="3844800" cy="2333875"/>
          </a:xfrm>
        </p:spPr>
        <p:txBody>
          <a:bodyPr/>
          <a:lstStyle>
            <a:lvl1pPr marL="6350" indent="0" algn="ctr">
              <a:buFontTx/>
              <a:buNone/>
              <a:defRPr/>
            </a:lvl1pPr>
          </a:lstStyle>
          <a:p>
            <a:endParaRPr lang="en-US"/>
          </a:p>
        </p:txBody>
      </p:sp>
      <p:sp>
        <p:nvSpPr>
          <p:cNvPr id="15" name="Feature_Box_2">
            <a:extLst>
              <a:ext uri="{FF2B5EF4-FFF2-40B4-BE49-F238E27FC236}">
                <a16:creationId xmlns:a16="http://schemas.microsoft.com/office/drawing/2014/main" id="{2AD8F4AA-5FEA-264B-91A7-7535BF4A02B9}"/>
              </a:ext>
            </a:extLst>
          </p:cNvPr>
          <p:cNvSpPr>
            <a:spLocks noGrp="1"/>
          </p:cNvSpPr>
          <p:nvPr>
            <p:ph type="body" sz="quarter" idx="27" hasCustomPrompt="1"/>
          </p:nvPr>
        </p:nvSpPr>
        <p:spPr>
          <a:xfrm>
            <a:off x="41724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18" name="Picture Placeholder 3">
            <a:extLst>
              <a:ext uri="{FF2B5EF4-FFF2-40B4-BE49-F238E27FC236}">
                <a16:creationId xmlns:a16="http://schemas.microsoft.com/office/drawing/2014/main" id="{647C5A1D-6939-3847-80D4-9C34331130A2}"/>
              </a:ext>
            </a:extLst>
          </p:cNvPr>
          <p:cNvSpPr>
            <a:spLocks noGrp="1"/>
          </p:cNvSpPr>
          <p:nvPr>
            <p:ph type="pic" sz="quarter" idx="30"/>
          </p:nvPr>
        </p:nvSpPr>
        <p:spPr>
          <a:xfrm>
            <a:off x="8093200" y="890588"/>
            <a:ext cx="3844800" cy="2333875"/>
          </a:xfrm>
        </p:spPr>
        <p:txBody>
          <a:bodyPr/>
          <a:lstStyle>
            <a:lvl1pPr marL="6350" indent="0" algn="ctr">
              <a:buFontTx/>
              <a:buNone/>
              <a:defRPr/>
            </a:lvl1pPr>
          </a:lstStyle>
          <a:p>
            <a:endParaRPr lang="en-US"/>
          </a:p>
        </p:txBody>
      </p:sp>
      <p:sp>
        <p:nvSpPr>
          <p:cNvPr id="17" name="Feature_Box_3">
            <a:extLst>
              <a:ext uri="{FF2B5EF4-FFF2-40B4-BE49-F238E27FC236}">
                <a16:creationId xmlns:a16="http://schemas.microsoft.com/office/drawing/2014/main" id="{4EE68164-672F-C645-B7CD-568AFD12BD9B}"/>
              </a:ext>
            </a:extLst>
          </p:cNvPr>
          <p:cNvSpPr>
            <a:spLocks noGrp="1"/>
          </p:cNvSpPr>
          <p:nvPr>
            <p:ph type="body" sz="quarter" idx="29" hasCustomPrompt="1"/>
          </p:nvPr>
        </p:nvSpPr>
        <p:spPr>
          <a:xfrm>
            <a:off x="8093200" y="3297600"/>
            <a:ext cx="3844800" cy="3046050"/>
          </a:xfrm>
          <a:solidFill>
            <a:schemeClr val="accent3"/>
          </a:solidFill>
          <a:ln w="76200">
            <a:noFill/>
            <a:miter lim="800000"/>
          </a:ln>
        </p:spPr>
        <p:txBody>
          <a:bodyPr wrap="square" lIns="144000" tIns="144000" rIns="144000" bIns="144000" anchor="t" anchorCtr="0">
            <a:noAutofit/>
          </a:bodyPr>
          <a:lstStyle>
            <a:lvl1pPr marL="292100" indent="-285750">
              <a:buFont typeface="Wingdings" pitchFamily="2" charset="2"/>
              <a:buChar char="§"/>
              <a:defRPr sz="1800">
                <a:solidFill>
                  <a:schemeClr val="bg1"/>
                </a:solidFill>
              </a:defRPr>
            </a:lvl1pPr>
            <a:lvl2pPr marL="269875" indent="0">
              <a:buFontTx/>
              <a:buNone/>
              <a:defRPr sz="1750"/>
            </a:lvl2pPr>
            <a:lvl3pPr marL="450850" indent="0">
              <a:buFontTx/>
              <a:buNone/>
              <a:defRPr sz="1750"/>
            </a:lvl3pPr>
            <a:lvl4pPr marL="623888" indent="0">
              <a:buFontTx/>
              <a:buNone/>
              <a:defRPr sz="1750"/>
            </a:lvl4pPr>
            <a:lvl5pPr marL="804862" indent="0">
              <a:buFontTx/>
              <a:buNone/>
              <a:defRPr sz="1750"/>
            </a:lvl5pPr>
          </a:lstStyle>
          <a:p>
            <a:pPr lvl="0"/>
            <a:r>
              <a:rPr lang="en-GB"/>
              <a:t>Insert body copy here</a:t>
            </a:r>
          </a:p>
        </p:txBody>
      </p:sp>
      <p:sp>
        <p:nvSpPr>
          <p:cNvPr id="4" name="Slide Number">
            <a:extLst>
              <a:ext uri="{FF2B5EF4-FFF2-40B4-BE49-F238E27FC236}">
                <a16:creationId xmlns:a16="http://schemas.microsoft.com/office/drawing/2014/main" id="{777CC164-3F66-8E44-8F05-FFA3E333C33A}"/>
              </a:ext>
            </a:extLst>
          </p:cNvPr>
          <p:cNvSpPr>
            <a:spLocks noGrp="1"/>
          </p:cNvSpPr>
          <p:nvPr>
            <p:ph type="sldNum" sz="quarter" idx="24"/>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1315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and 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a:t>PowerPoint slide description here</a:t>
            </a:r>
            <a:endParaRPr lang="en-US"/>
          </a:p>
        </p:txBody>
      </p:sp>
      <p:sp>
        <p:nvSpPr>
          <p:cNvPr id="6" name="Title">
            <a:extLst>
              <a:ext uri="{FF2B5EF4-FFF2-40B4-BE49-F238E27FC236}">
                <a16:creationId xmlns:a16="http://schemas.microsoft.com/office/drawing/2014/main" id="{AD742024-086A-5F48-9393-FF97C14B9F3C}"/>
              </a:ext>
            </a:extLst>
          </p:cNvPr>
          <p:cNvSpPr>
            <a:spLocks noGrp="1"/>
          </p:cNvSpPr>
          <p:nvPr>
            <p:ph type="body" sz="quarter" idx="30" hasCustomPrompt="1"/>
          </p:nvPr>
        </p:nvSpPr>
        <p:spPr>
          <a:xfrm>
            <a:off x="501651" y="1185863"/>
            <a:ext cx="5468937" cy="671512"/>
          </a:xfrm>
        </p:spPr>
        <p:txBody>
          <a:bodyPr tIns="0" bIns="0">
            <a:noAutofit/>
          </a:bodyPr>
          <a:lstStyle>
            <a:lvl1pPr marL="6350" indent="0">
              <a:buFontTx/>
              <a:buNone/>
              <a:defRPr sz="3200">
                <a:latin typeface="+mj-lt"/>
              </a:defRPr>
            </a:lvl1pPr>
          </a:lstStyle>
          <a:p>
            <a:pPr lvl="0"/>
            <a:r>
              <a:rPr lang="en-GB"/>
              <a:t>Your title here</a:t>
            </a:r>
            <a:endParaRPr lang="en-US"/>
          </a:p>
        </p:txBody>
      </p:sp>
      <p:sp>
        <p:nvSpPr>
          <p:cNvPr id="7" name="Body_Copy">
            <a:extLst>
              <a:ext uri="{FF2B5EF4-FFF2-40B4-BE49-F238E27FC236}">
                <a16:creationId xmlns:a16="http://schemas.microsoft.com/office/drawing/2014/main" id="{A65568DF-0675-7847-A98F-1D87DDC4AD29}"/>
              </a:ext>
            </a:extLst>
          </p:cNvPr>
          <p:cNvSpPr>
            <a:spLocks noGrp="1"/>
          </p:cNvSpPr>
          <p:nvPr>
            <p:ph type="body" sz="quarter" idx="31" hasCustomPrompt="1"/>
          </p:nvPr>
        </p:nvSpPr>
        <p:spPr>
          <a:xfrm>
            <a:off x="501650" y="1857375"/>
            <a:ext cx="5468938" cy="4486275"/>
          </a:xfrm>
        </p:spPr>
        <p:txBody>
          <a:bodyPr tIns="0" bIns="0">
            <a:noAutofit/>
          </a:bodyPr>
          <a:lstStyle>
            <a:lvl1pPr marL="349250" indent="-342900">
              <a:buFont typeface="Wingdings" pitchFamily="2" charset="2"/>
              <a:buChar char="§"/>
              <a:defRPr/>
            </a:lvl1pPr>
          </a:lstStyle>
          <a:p>
            <a:pPr lvl="0"/>
            <a:r>
              <a:rPr lang="en-GB"/>
              <a:t>Insert body copy here</a:t>
            </a:r>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6221413" y="890587"/>
            <a:ext cx="5716587" cy="5453063"/>
          </a:xfrm>
          <a:ln>
            <a:solidFill>
              <a:schemeClr val="tx1"/>
            </a:solidFill>
          </a:ln>
        </p:spPr>
        <p:txBody>
          <a:bodyPr/>
          <a:lstStyle>
            <a:lvl1pPr marL="6350" indent="0" algn="ctr">
              <a:buFontTx/>
              <a:buNone/>
              <a:defRPr/>
            </a:lvl1pPr>
          </a:lstStyle>
          <a:p>
            <a:endParaRPr lang="en-US"/>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3316280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ph / Data Visualisation">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a:t>PowerPoint slide description here</a:t>
            </a:r>
            <a:endParaRPr lang="en-US"/>
          </a:p>
        </p:txBody>
      </p:sp>
      <p:sp>
        <p:nvSpPr>
          <p:cNvPr id="11" name="Chart Placeholder">
            <a:extLst>
              <a:ext uri="{FF2B5EF4-FFF2-40B4-BE49-F238E27FC236}">
                <a16:creationId xmlns:a16="http://schemas.microsoft.com/office/drawing/2014/main" id="{270A0C9E-8881-0E4F-B450-BE886F2A6D14}"/>
              </a:ext>
            </a:extLst>
          </p:cNvPr>
          <p:cNvSpPr>
            <a:spLocks noGrp="1"/>
          </p:cNvSpPr>
          <p:nvPr>
            <p:ph type="chart" sz="quarter" idx="32"/>
          </p:nvPr>
        </p:nvSpPr>
        <p:spPr>
          <a:xfrm>
            <a:off x="254001" y="890587"/>
            <a:ext cx="11684000" cy="5453063"/>
          </a:xfrm>
          <a:ln>
            <a:solidFill>
              <a:schemeClr val="tx1"/>
            </a:solidFill>
          </a:ln>
        </p:spPr>
        <p:txBody>
          <a:bodyPr/>
          <a:lstStyle>
            <a:lvl1pPr marL="6350" indent="0" algn="ctr">
              <a:buFontTx/>
              <a:buNone/>
              <a:defRPr/>
            </a:lvl1pPr>
          </a:lstStyle>
          <a:p>
            <a:endParaRPr lang="en-US"/>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1660324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_Description">
            <a:extLst>
              <a:ext uri="{FF2B5EF4-FFF2-40B4-BE49-F238E27FC236}">
                <a16:creationId xmlns:a16="http://schemas.microsoft.com/office/drawing/2014/main" id="{289056FF-DE1F-724A-B702-135EF2E20C00}"/>
              </a:ext>
            </a:extLst>
          </p:cNvPr>
          <p:cNvSpPr>
            <a:spLocks noGrp="1"/>
          </p:cNvSpPr>
          <p:nvPr>
            <p:ph type="title" hasCustomPrompt="1"/>
          </p:nvPr>
        </p:nvSpPr>
        <p:spPr/>
        <p:txBody>
          <a:bodyPr/>
          <a:lstStyle/>
          <a:p>
            <a:r>
              <a:rPr lang="en-GB"/>
              <a:t>PowerPoint slide description here</a:t>
            </a:r>
            <a:endParaRPr lang="en-US"/>
          </a:p>
        </p:txBody>
      </p:sp>
      <p:sp>
        <p:nvSpPr>
          <p:cNvPr id="5" name="Slide Number">
            <a:extLst>
              <a:ext uri="{FF2B5EF4-FFF2-40B4-BE49-F238E27FC236}">
                <a16:creationId xmlns:a16="http://schemas.microsoft.com/office/drawing/2014/main" id="{3583B521-C4BA-644C-8D1F-FA9844268515}"/>
              </a:ext>
            </a:extLst>
          </p:cNvPr>
          <p:cNvSpPr>
            <a:spLocks noGrp="1"/>
          </p:cNvSpPr>
          <p:nvPr>
            <p:ph type="sldNum" sz="quarter" idx="10"/>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4073376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8507371-74FD-45E0-8D59-EFAF9033E1BE}" type="datetimeFigureOut">
              <a:rPr lang="en-GB" smtClean="0"/>
              <a:t>12/09/2025</a:t>
            </a:fld>
            <a:endParaRPr lang="en-GB"/>
          </a:p>
        </p:txBody>
      </p:sp>
      <p:sp>
        <p:nvSpPr>
          <p:cNvPr id="5" name="Footer Placeholder 4"/>
          <p:cNvSpPr>
            <a:spLocks noGrp="1"/>
          </p:cNvSpPr>
          <p:nvPr>
            <p:ph type="ftr" sz="quarter" idx="11"/>
          </p:nvPr>
        </p:nvSpPr>
        <p:spPr>
          <a:xfrm>
            <a:off x="3962399" y="5870575"/>
            <a:ext cx="4893958" cy="377825"/>
          </a:xfrm>
        </p:spPr>
        <p:txBody>
          <a:bodyPr/>
          <a:lstStyle/>
          <a:p>
            <a:endParaRPr lang="en-GB"/>
          </a:p>
        </p:txBody>
      </p:sp>
      <p:sp>
        <p:nvSpPr>
          <p:cNvPr id="6" name="Slide Number Placeholder 5"/>
          <p:cNvSpPr>
            <a:spLocks noGrp="1"/>
          </p:cNvSpPr>
          <p:nvPr>
            <p:ph type="sldNum" sz="quarter" idx="12"/>
          </p:nvPr>
        </p:nvSpPr>
        <p:spPr>
          <a:xfrm>
            <a:off x="10608958" y="5870575"/>
            <a:ext cx="551167" cy="377825"/>
          </a:xfrm>
        </p:spPr>
        <p:txBody>
          <a:bodyPr/>
          <a:lstStyle/>
          <a:p>
            <a:fld id="{FA93D80D-E090-4A63-8370-4F37ED3DC0F2}" type="slidenum">
              <a:rPr lang="en-GB" smtClean="0"/>
              <a:t>‹#›</a:t>
            </a:fld>
            <a:endParaRPr lang="en-GB"/>
          </a:p>
        </p:txBody>
      </p:sp>
    </p:spTree>
    <p:extLst>
      <p:ext uri="{BB962C8B-B14F-4D97-AF65-F5344CB8AC3E}">
        <p14:creationId xmlns:p14="http://schemas.microsoft.com/office/powerpoint/2010/main" val="2214295933"/>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507371-74FD-45E0-8D59-EFAF9033E1BE}" type="datetimeFigureOut">
              <a:rPr lang="en-GB" smtClean="0"/>
              <a:t>12/09/2025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A93D80D-E090-4A63-8370-4F37ED3DC0F2}" type="slidenum">
              <a:rPr lang="en-GB" smtClean="0"/>
              <a:t>‹#›</a:t>
            </a:fld>
            <a:endParaRPr lang="en-GB"/>
          </a:p>
        </p:txBody>
      </p:sp>
    </p:spTree>
    <p:extLst>
      <p:ext uri="{BB962C8B-B14F-4D97-AF65-F5344CB8AC3E}">
        <p14:creationId xmlns:p14="http://schemas.microsoft.com/office/powerpoint/2010/main" val="1308891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a:t>PowerPoint slide description here</a:t>
            </a:r>
            <a:endParaRPr lang="en-US"/>
          </a:p>
        </p:txBody>
      </p:sp>
      <p:sp>
        <p:nvSpPr>
          <p:cNvPr id="8" name="Picture Placeholder 1">
            <a:extLst>
              <a:ext uri="{FF2B5EF4-FFF2-40B4-BE49-F238E27FC236}">
                <a16:creationId xmlns:a16="http://schemas.microsoft.com/office/drawing/2014/main" id="{7FC0B320-1A2E-5845-9E3E-8464C061462B}"/>
              </a:ext>
            </a:extLst>
          </p:cNvPr>
          <p:cNvSpPr>
            <a:spLocks noGrp="1"/>
          </p:cNvSpPr>
          <p:nvPr>
            <p:ph type="pic" sz="quarter" idx="22"/>
          </p:nvPr>
        </p:nvSpPr>
        <p:spPr>
          <a:xfrm>
            <a:off x="0" y="890587"/>
            <a:ext cx="12192000" cy="5713413"/>
          </a:xfrm>
          <a:solidFill>
            <a:schemeClr val="bg1"/>
          </a:solidFill>
        </p:spPr>
        <p:txBody>
          <a:bodyPr/>
          <a:lstStyle>
            <a:lvl1pPr marL="6350" indent="0" algn="ctr">
              <a:buNone/>
              <a:defRPr/>
            </a:lvl1pPr>
          </a:lstStyle>
          <a:p>
            <a:endParaRPr lang="en-US"/>
          </a:p>
        </p:txBody>
      </p:sp>
      <p:sp>
        <p:nvSpPr>
          <p:cNvPr id="9" name="Image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8384998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Video">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A55F4C45-0842-0B45-BF3A-F0DB418A4E93}"/>
              </a:ext>
            </a:extLst>
          </p:cNvPr>
          <p:cNvSpPr>
            <a:spLocks noGrp="1"/>
          </p:cNvSpPr>
          <p:nvPr>
            <p:ph type="title" hasCustomPrompt="1"/>
          </p:nvPr>
        </p:nvSpPr>
        <p:spPr/>
        <p:txBody>
          <a:bodyPr/>
          <a:lstStyle/>
          <a:p>
            <a:r>
              <a:rPr lang="en-GB"/>
              <a:t>PowerPoint slide description here</a:t>
            </a:r>
            <a:endParaRPr lang="en-US"/>
          </a:p>
        </p:txBody>
      </p:sp>
      <p:sp>
        <p:nvSpPr>
          <p:cNvPr id="4" name="Video Placeholder 1">
            <a:extLst>
              <a:ext uri="{FF2B5EF4-FFF2-40B4-BE49-F238E27FC236}">
                <a16:creationId xmlns:a16="http://schemas.microsoft.com/office/drawing/2014/main" id="{638D1704-B2CA-5C47-B959-28C1FC6055CF}"/>
              </a:ext>
            </a:extLst>
          </p:cNvPr>
          <p:cNvSpPr>
            <a:spLocks noGrp="1"/>
          </p:cNvSpPr>
          <p:nvPr>
            <p:ph type="media" sz="quarter" idx="29"/>
          </p:nvPr>
        </p:nvSpPr>
        <p:spPr>
          <a:xfrm>
            <a:off x="0" y="890588"/>
            <a:ext cx="12192000" cy="5713412"/>
          </a:xfrm>
        </p:spPr>
        <p:txBody>
          <a:bodyPr/>
          <a:lstStyle>
            <a:lvl1pPr marL="6350" indent="0" algn="ctr">
              <a:buFontTx/>
              <a:buNone/>
              <a:defRPr/>
            </a:lvl1pPr>
          </a:lstStyle>
          <a:p>
            <a:endParaRPr lang="en-US"/>
          </a:p>
        </p:txBody>
      </p:sp>
      <p:sp>
        <p:nvSpPr>
          <p:cNvPr id="9" name="Video_Caption 1">
            <a:extLst>
              <a:ext uri="{FF2B5EF4-FFF2-40B4-BE49-F238E27FC236}">
                <a16:creationId xmlns:a16="http://schemas.microsoft.com/office/drawing/2014/main" id="{77A15BBC-0BFB-9547-B1AA-FD422C4D614C}"/>
              </a:ext>
              <a:ext uri="{C183D7F6-B498-43B3-948B-1728B52AA6E4}">
                <adec:decorative xmlns:adec="http://schemas.microsoft.com/office/drawing/2017/decorative" val="1"/>
              </a:ext>
            </a:extLst>
          </p:cNvPr>
          <p:cNvSpPr>
            <a:spLocks noGrp="1"/>
          </p:cNvSpPr>
          <p:nvPr>
            <p:ph type="body" sz="quarter" idx="23" hasCustomPrompt="1"/>
          </p:nvPr>
        </p:nvSpPr>
        <p:spPr>
          <a:xfrm>
            <a:off x="9326879" y="6145855"/>
            <a:ext cx="2865121" cy="324178"/>
          </a:xfrm>
          <a:solidFill>
            <a:schemeClr val="bg1"/>
          </a:solidFill>
        </p:spPr>
        <p:txBody>
          <a:bodyPr wrap="square" lIns="72000" tIns="36000" rIns="251999" bIns="72000" anchor="b" anchorCtr="0">
            <a:spAutoFit/>
          </a:bodyPr>
          <a:lstStyle>
            <a:lvl1pPr marL="6350" marR="0" indent="0" algn="r" defTabSz="914400" rtl="0" eaLnBrk="1" fontAlgn="auto" latinLnBrk="0" hangingPunct="1">
              <a:lnSpc>
                <a:spcPct val="130000"/>
              </a:lnSpc>
              <a:spcBef>
                <a:spcPts val="0"/>
              </a:spcBef>
              <a:spcAft>
                <a:spcPts val="0"/>
              </a:spcAft>
              <a:buClrTx/>
              <a:buSzPct val="100000"/>
              <a:buFont typeface="Wingdings" pitchFamily="2" charset="2"/>
              <a:buNone/>
              <a:tabLst/>
              <a:defRPr sz="1200" b="0"/>
            </a:lvl1pPr>
          </a:lstStyle>
          <a:p>
            <a:pPr lvl="0"/>
            <a:r>
              <a:rPr lang="en-GB"/>
              <a:t>Insert image caption here</a:t>
            </a:r>
          </a:p>
        </p:txBody>
      </p:sp>
      <p:sp>
        <p:nvSpPr>
          <p:cNvPr id="11" name="Slide Number">
            <a:extLst>
              <a:ext uri="{FF2B5EF4-FFF2-40B4-BE49-F238E27FC236}">
                <a16:creationId xmlns:a16="http://schemas.microsoft.com/office/drawing/2014/main" id="{2B048D4B-0957-8543-950A-61FA61F907EA}"/>
              </a:ext>
            </a:extLst>
          </p:cNvPr>
          <p:cNvSpPr>
            <a:spLocks noGrp="1"/>
          </p:cNvSpPr>
          <p:nvPr>
            <p:ph type="sldNum" sz="quarter" idx="28"/>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183591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a:t>Your title here</a:t>
            </a:r>
            <a:endParaRPr lang="en-US"/>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subtitle here</a:t>
            </a:r>
            <a:endParaRPr lang="en-US"/>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a:t>Your name here</a:t>
            </a:r>
          </a:p>
          <a:p>
            <a:pPr lvl="1"/>
            <a:r>
              <a:rPr lang="en-GB"/>
              <a:t>Department / Faculty name</a:t>
            </a:r>
          </a:p>
          <a:p>
            <a:pPr lvl="2"/>
            <a:r>
              <a:rPr lang="en-GB"/>
              <a:t>Wednesday 20 January 2021</a:t>
            </a:r>
          </a:p>
        </p:txBody>
      </p:sp>
    </p:spTree>
    <p:extLst>
      <p:ext uri="{BB962C8B-B14F-4D97-AF65-F5344CB8AC3E}">
        <p14:creationId xmlns:p14="http://schemas.microsoft.com/office/powerpoint/2010/main" val="297807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Comparis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597CB458-ECAA-F543-B762-CE0492775E89}"/>
              </a:ext>
            </a:extLst>
          </p:cNvPr>
          <p:cNvSpPr>
            <a:spLocks noGrp="1"/>
          </p:cNvSpPr>
          <p:nvPr>
            <p:ph type="title" hasCustomPrompt="1"/>
          </p:nvPr>
        </p:nvSpPr>
        <p:spPr/>
        <p:txBody>
          <a:bodyPr/>
          <a:lstStyle/>
          <a:p>
            <a:r>
              <a:rPr lang="en-GB"/>
              <a:t>PowerPoint slide description here</a:t>
            </a:r>
            <a:endParaRPr lang="en-US"/>
          </a:p>
        </p:txBody>
      </p:sp>
      <p:sp>
        <p:nvSpPr>
          <p:cNvPr id="8" name="Title">
            <a:extLst>
              <a:ext uri="{FF2B5EF4-FFF2-40B4-BE49-F238E27FC236}">
                <a16:creationId xmlns:a16="http://schemas.microsoft.com/office/drawing/2014/main" id="{040512F9-FB20-344E-BC56-8DDE6C17721A}"/>
              </a:ext>
            </a:extLst>
          </p:cNvPr>
          <p:cNvSpPr>
            <a:spLocks noGrp="1"/>
          </p:cNvSpPr>
          <p:nvPr>
            <p:ph type="body" sz="quarter" idx="38" hasCustomPrompt="1"/>
          </p:nvPr>
        </p:nvSpPr>
        <p:spPr>
          <a:xfrm>
            <a:off x="501648" y="1306094"/>
            <a:ext cx="11436350" cy="736600"/>
          </a:xfrm>
        </p:spPr>
        <p:txBody>
          <a:bodyPr tIns="0" bIns="0">
            <a:noAutofit/>
          </a:bodyPr>
          <a:lstStyle>
            <a:lvl1pPr marL="6350" indent="0">
              <a:buNone/>
              <a:defRPr sz="3200">
                <a:latin typeface="+mj-lt"/>
              </a:defRPr>
            </a:lvl1pPr>
          </a:lstStyle>
          <a:p>
            <a:pPr lvl="0"/>
            <a:r>
              <a:rPr lang="en-GB"/>
              <a:t>Your title here</a:t>
            </a:r>
            <a:endParaRPr lang="en-US"/>
          </a:p>
        </p:txBody>
      </p:sp>
      <p:sp>
        <p:nvSpPr>
          <p:cNvPr id="10" name="Subtitle">
            <a:extLst>
              <a:ext uri="{FF2B5EF4-FFF2-40B4-BE49-F238E27FC236}">
                <a16:creationId xmlns:a16="http://schemas.microsoft.com/office/drawing/2014/main" id="{3A0A8366-F419-7E4A-8F7C-C6F8447A8956}"/>
              </a:ext>
            </a:extLst>
          </p:cNvPr>
          <p:cNvSpPr>
            <a:spLocks noGrp="1"/>
          </p:cNvSpPr>
          <p:nvPr>
            <p:ph type="body" sz="quarter" idx="39" hasCustomPrompt="1"/>
          </p:nvPr>
        </p:nvSpPr>
        <p:spPr>
          <a:xfrm>
            <a:off x="501648" y="2042694"/>
            <a:ext cx="11436350" cy="403225"/>
          </a:xfrm>
        </p:spPr>
        <p:txBody>
          <a:bodyPr tIns="0" bIns="0">
            <a:noAutofit/>
          </a:bodyPr>
          <a:lstStyle>
            <a:lvl1pPr marL="6350" indent="0">
              <a:buNone/>
              <a:defRPr>
                <a:latin typeface="+mj-lt"/>
              </a:defRPr>
            </a:lvl1pPr>
          </a:lstStyle>
          <a:p>
            <a:r>
              <a:rPr lang="en-GB"/>
              <a:t>Your subtitle here</a:t>
            </a:r>
            <a:endParaRPr lang="en-US"/>
          </a:p>
        </p:txBody>
      </p:sp>
      <p:sp>
        <p:nvSpPr>
          <p:cNvPr id="19" name="Picture Placeholder 1">
            <a:extLst>
              <a:ext uri="{FF2B5EF4-FFF2-40B4-BE49-F238E27FC236}">
                <a16:creationId xmlns:a16="http://schemas.microsoft.com/office/drawing/2014/main" id="{4F48015D-A6A6-BD4D-AB39-19CCFCB8B881}"/>
              </a:ext>
            </a:extLst>
          </p:cNvPr>
          <p:cNvSpPr>
            <a:spLocks noGrp="1"/>
          </p:cNvSpPr>
          <p:nvPr>
            <p:ph type="pic" sz="quarter" idx="29"/>
          </p:nvPr>
        </p:nvSpPr>
        <p:spPr>
          <a:xfrm>
            <a:off x="0" y="2814220"/>
            <a:ext cx="6062400" cy="3789779"/>
          </a:xfrm>
        </p:spPr>
        <p:txBody>
          <a:bodyPr/>
          <a:lstStyle>
            <a:lvl1pPr marL="6350" indent="0" algn="ctr">
              <a:buNone/>
              <a:defRPr/>
            </a:lvl1pPr>
          </a:lstStyle>
          <a:p>
            <a:endParaRPr lang="en-US"/>
          </a:p>
        </p:txBody>
      </p:sp>
      <p:sp>
        <p:nvSpPr>
          <p:cNvPr id="23" name="Image_Caption 1">
            <a:extLst>
              <a:ext uri="{FF2B5EF4-FFF2-40B4-BE49-F238E27FC236}">
                <a16:creationId xmlns:a16="http://schemas.microsoft.com/office/drawing/2014/main" id="{928181AC-A9B4-0F4A-B806-85756E8DF344}"/>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21" name="Picture Placeholder 2">
            <a:extLst>
              <a:ext uri="{FF2B5EF4-FFF2-40B4-BE49-F238E27FC236}">
                <a16:creationId xmlns:a16="http://schemas.microsoft.com/office/drawing/2014/main" id="{CABAA707-1D0F-904D-A6EF-485EE257C126}"/>
              </a:ext>
            </a:extLst>
          </p:cNvPr>
          <p:cNvSpPr>
            <a:spLocks noGrp="1"/>
          </p:cNvSpPr>
          <p:nvPr>
            <p:ph type="pic" sz="quarter" idx="36"/>
          </p:nvPr>
        </p:nvSpPr>
        <p:spPr>
          <a:xfrm>
            <a:off x="6129602" y="2814220"/>
            <a:ext cx="6062400" cy="3789779"/>
          </a:xfrm>
        </p:spPr>
        <p:txBody>
          <a:bodyPr/>
          <a:lstStyle>
            <a:lvl1pPr marL="6350" indent="0" algn="ctr">
              <a:buNone/>
              <a:defRPr/>
            </a:lvl1pPr>
          </a:lstStyle>
          <a:p>
            <a:endParaRPr lang="en-US"/>
          </a:p>
        </p:txBody>
      </p:sp>
      <p:sp>
        <p:nvSpPr>
          <p:cNvPr id="27" name="Image_Caption 2">
            <a:extLst>
              <a:ext uri="{FF2B5EF4-FFF2-40B4-BE49-F238E27FC236}">
                <a16:creationId xmlns:a16="http://schemas.microsoft.com/office/drawing/2014/main" id="{AEE3084D-262B-D444-BB09-122F86A0D545}"/>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4" name="Slide Number Placeholder">
            <a:extLst>
              <a:ext uri="{FF2B5EF4-FFF2-40B4-BE49-F238E27FC236}">
                <a16:creationId xmlns:a16="http://schemas.microsoft.com/office/drawing/2014/main" id="{C9180CA7-D6AD-3B4F-9CC8-C9E5358B72E1}"/>
              </a:ext>
            </a:extLst>
          </p:cNvPr>
          <p:cNvSpPr>
            <a:spLocks noGrp="1"/>
          </p:cNvSpPr>
          <p:nvPr>
            <p:ph type="sldNum" sz="quarter" idx="10"/>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2545419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Images with Description">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BA1041B3-EEDD-B747-8B78-82F6A16D7E2D}"/>
              </a:ext>
            </a:extLst>
          </p:cNvPr>
          <p:cNvSpPr>
            <a:spLocks noGrp="1"/>
          </p:cNvSpPr>
          <p:nvPr>
            <p:ph type="title" hasCustomPrompt="1"/>
          </p:nvPr>
        </p:nvSpPr>
        <p:spPr/>
        <p:txBody>
          <a:bodyPr/>
          <a:lstStyle/>
          <a:p>
            <a:r>
              <a:rPr lang="en-GB"/>
              <a:t>PowerPoint slide description here</a:t>
            </a:r>
            <a:endParaRPr lang="en-US"/>
          </a:p>
        </p:txBody>
      </p:sp>
      <p:sp>
        <p:nvSpPr>
          <p:cNvPr id="5" name="Body_Copy">
            <a:extLst>
              <a:ext uri="{FF2B5EF4-FFF2-40B4-BE49-F238E27FC236}">
                <a16:creationId xmlns:a16="http://schemas.microsoft.com/office/drawing/2014/main" id="{15E97B45-0FBC-0444-A384-1396982CD50B}"/>
              </a:ext>
            </a:extLst>
          </p:cNvPr>
          <p:cNvSpPr>
            <a:spLocks noGrp="1"/>
          </p:cNvSpPr>
          <p:nvPr>
            <p:ph type="body" sz="quarter" idx="34" hasCustomPrompt="1"/>
          </p:nvPr>
        </p:nvSpPr>
        <p:spPr>
          <a:xfrm>
            <a:off x="6131563" y="890588"/>
            <a:ext cx="5808662" cy="3787775"/>
          </a:xfrm>
        </p:spPr>
        <p:txBody>
          <a:bodyPr lIns="144000" tIns="144000" rIns="144000" bIns="144000">
            <a:noAutofit/>
          </a:bodyPr>
          <a:lstStyle>
            <a:lvl1pPr marL="6350" indent="0">
              <a:buFontTx/>
              <a:buNone/>
              <a:defRPr sz="1800"/>
            </a:lvl1pPr>
          </a:lstStyle>
          <a:p>
            <a:pPr lvl="0"/>
            <a:r>
              <a:rPr lang="en-GB"/>
              <a:t>Insert body copy here</a:t>
            </a:r>
          </a:p>
        </p:txBody>
      </p:sp>
      <p:sp>
        <p:nvSpPr>
          <p:cNvPr id="13" name="Picture Placeholder 1">
            <a:extLst>
              <a:ext uri="{FF2B5EF4-FFF2-40B4-BE49-F238E27FC236}">
                <a16:creationId xmlns:a16="http://schemas.microsoft.com/office/drawing/2014/main" id="{B83ED82E-83A9-AA46-81D7-F11440BFE3F4}"/>
              </a:ext>
            </a:extLst>
          </p:cNvPr>
          <p:cNvSpPr>
            <a:spLocks noGrp="1"/>
          </p:cNvSpPr>
          <p:nvPr>
            <p:ph type="pic" sz="quarter" idx="29"/>
          </p:nvPr>
        </p:nvSpPr>
        <p:spPr>
          <a:xfrm>
            <a:off x="0" y="890588"/>
            <a:ext cx="6062400" cy="5713412"/>
          </a:xfrm>
        </p:spPr>
        <p:txBody>
          <a:bodyPr/>
          <a:lstStyle>
            <a:lvl1pPr marL="6350" indent="0" algn="ctr">
              <a:buNone/>
              <a:defRPr/>
            </a:lvl1pPr>
          </a:lstStyle>
          <a:p>
            <a:endParaRPr lang="en-US"/>
          </a:p>
        </p:txBody>
      </p:sp>
      <p:sp>
        <p:nvSpPr>
          <p:cNvPr id="12" name="Image_Caption 1">
            <a:extLst>
              <a:ext uri="{FF2B5EF4-FFF2-40B4-BE49-F238E27FC236}">
                <a16:creationId xmlns:a16="http://schemas.microsoft.com/office/drawing/2014/main" id="{AF323BD3-548A-354D-ADA9-DA0462ADCE6F}"/>
              </a:ext>
            </a:extLst>
          </p:cNvPr>
          <p:cNvSpPr>
            <a:spLocks noGrp="1"/>
          </p:cNvSpPr>
          <p:nvPr>
            <p:ph type="body" sz="quarter" idx="40"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15" name="Picture Placeholder 2">
            <a:extLst>
              <a:ext uri="{FF2B5EF4-FFF2-40B4-BE49-F238E27FC236}">
                <a16:creationId xmlns:a16="http://schemas.microsoft.com/office/drawing/2014/main" id="{7A681C19-525C-EB46-8C22-C426D373D10E}"/>
              </a:ext>
            </a:extLst>
          </p:cNvPr>
          <p:cNvSpPr>
            <a:spLocks noGrp="1"/>
          </p:cNvSpPr>
          <p:nvPr>
            <p:ph type="pic" sz="quarter" idx="31"/>
          </p:nvPr>
        </p:nvSpPr>
        <p:spPr>
          <a:xfrm>
            <a:off x="6129600" y="4746400"/>
            <a:ext cx="6062400" cy="1857600"/>
          </a:xfrm>
        </p:spPr>
        <p:txBody>
          <a:bodyPr/>
          <a:lstStyle>
            <a:lvl1pPr marL="6350" indent="0" algn="ctr">
              <a:buNone/>
              <a:defRPr/>
            </a:lvl1pPr>
          </a:lstStyle>
          <a:p>
            <a:endParaRPr lang="en-US"/>
          </a:p>
        </p:txBody>
      </p:sp>
      <p:sp>
        <p:nvSpPr>
          <p:cNvPr id="17" name="Image_Caption 2">
            <a:extLst>
              <a:ext uri="{FF2B5EF4-FFF2-40B4-BE49-F238E27FC236}">
                <a16:creationId xmlns:a16="http://schemas.microsoft.com/office/drawing/2014/main" id="{41C24D1E-9E96-1844-B2A6-13CA1411EAFA}"/>
              </a:ext>
            </a:extLst>
          </p:cNvPr>
          <p:cNvSpPr>
            <a:spLocks noGrp="1"/>
          </p:cNvSpPr>
          <p:nvPr>
            <p:ph type="body" sz="quarter" idx="41" hasCustomPrompt="1"/>
          </p:nvPr>
        </p:nvSpPr>
        <p:spPr>
          <a:xfrm>
            <a:off x="9326563"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2" name="Slide Number Placeholder">
            <a:extLst>
              <a:ext uri="{FF2B5EF4-FFF2-40B4-BE49-F238E27FC236}">
                <a16:creationId xmlns:a16="http://schemas.microsoft.com/office/drawing/2014/main" id="{620E779E-F211-6F4F-9C07-294FF6CECD7B}"/>
              </a:ext>
            </a:extLst>
          </p:cNvPr>
          <p:cNvSpPr>
            <a:spLocks noGrp="1"/>
          </p:cNvSpPr>
          <p:nvPr>
            <p:ph type="sldNum" sz="quarter" idx="33"/>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4280338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 Images">
    <p:bg>
      <p:bgPr>
        <a:solidFill>
          <a:schemeClr val="bg1"/>
        </a:solidFill>
        <a:effectLst/>
      </p:bgPr>
    </p:bg>
    <p:spTree>
      <p:nvGrpSpPr>
        <p:cNvPr id="1" name=""/>
        <p:cNvGrpSpPr/>
        <p:nvPr/>
      </p:nvGrpSpPr>
      <p:grpSpPr>
        <a:xfrm>
          <a:off x="0" y="0"/>
          <a:ext cx="0" cy="0"/>
          <a:chOff x="0" y="0"/>
          <a:chExt cx="0" cy="0"/>
        </a:xfrm>
      </p:grpSpPr>
      <p:sp>
        <p:nvSpPr>
          <p:cNvPr id="3" name="SLide_Description">
            <a:extLst>
              <a:ext uri="{FF2B5EF4-FFF2-40B4-BE49-F238E27FC236}">
                <a16:creationId xmlns:a16="http://schemas.microsoft.com/office/drawing/2014/main" id="{701839F2-0501-2042-AA1A-339190F1FA20}"/>
              </a:ext>
            </a:extLst>
          </p:cNvPr>
          <p:cNvSpPr>
            <a:spLocks noGrp="1"/>
          </p:cNvSpPr>
          <p:nvPr>
            <p:ph type="title" hasCustomPrompt="1"/>
          </p:nvPr>
        </p:nvSpPr>
        <p:spPr/>
        <p:txBody>
          <a:bodyPr/>
          <a:lstStyle/>
          <a:p>
            <a:r>
              <a:rPr lang="en-GB"/>
              <a:t>PowerPoint slide description here</a:t>
            </a:r>
            <a:endParaRPr lang="en-US"/>
          </a:p>
        </p:txBody>
      </p:sp>
      <p:sp>
        <p:nvSpPr>
          <p:cNvPr id="14" name="Picture Placeholder 1">
            <a:extLst>
              <a:ext uri="{FF2B5EF4-FFF2-40B4-BE49-F238E27FC236}">
                <a16:creationId xmlns:a16="http://schemas.microsoft.com/office/drawing/2014/main" id="{B0246F9D-BBB4-F845-903B-9BCB6A3799FA}"/>
              </a:ext>
            </a:extLst>
          </p:cNvPr>
          <p:cNvSpPr>
            <a:spLocks noGrp="1"/>
          </p:cNvSpPr>
          <p:nvPr>
            <p:ph type="pic" sz="quarter" idx="29"/>
          </p:nvPr>
        </p:nvSpPr>
        <p:spPr>
          <a:xfrm>
            <a:off x="0" y="890587"/>
            <a:ext cx="6062400" cy="2822400"/>
          </a:xfrm>
        </p:spPr>
        <p:txBody>
          <a:bodyPr/>
          <a:lstStyle>
            <a:lvl1pPr marL="6350" indent="0" algn="ctr">
              <a:buNone/>
              <a:defRPr/>
            </a:lvl1pPr>
          </a:lstStyle>
          <a:p>
            <a:endParaRPr lang="en-US"/>
          </a:p>
        </p:txBody>
      </p:sp>
      <p:sp>
        <p:nvSpPr>
          <p:cNvPr id="15" name="Image_Caption 1">
            <a:extLst>
              <a:ext uri="{FF2B5EF4-FFF2-40B4-BE49-F238E27FC236}">
                <a16:creationId xmlns:a16="http://schemas.microsoft.com/office/drawing/2014/main" id="{CB251433-45EA-0548-85FC-44C898DE7847}"/>
              </a:ext>
            </a:extLst>
          </p:cNvPr>
          <p:cNvSpPr>
            <a:spLocks noGrp="1"/>
          </p:cNvSpPr>
          <p:nvPr>
            <p:ph type="body" sz="quarter" idx="40" hasCustomPrompt="1"/>
          </p:nvPr>
        </p:nvSpPr>
        <p:spPr>
          <a:xfrm>
            <a:off x="3196961"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16" name="Picture Placeholder 2">
            <a:extLst>
              <a:ext uri="{FF2B5EF4-FFF2-40B4-BE49-F238E27FC236}">
                <a16:creationId xmlns:a16="http://schemas.microsoft.com/office/drawing/2014/main" id="{CEBC5486-0CC4-8447-8762-C88A95428B24}"/>
              </a:ext>
            </a:extLst>
          </p:cNvPr>
          <p:cNvSpPr>
            <a:spLocks noGrp="1"/>
          </p:cNvSpPr>
          <p:nvPr>
            <p:ph type="pic" sz="quarter" idx="36"/>
          </p:nvPr>
        </p:nvSpPr>
        <p:spPr>
          <a:xfrm>
            <a:off x="6129602" y="890587"/>
            <a:ext cx="6062400" cy="2822400"/>
          </a:xfrm>
        </p:spPr>
        <p:txBody>
          <a:bodyPr/>
          <a:lstStyle>
            <a:lvl1pPr marL="6350" indent="0" algn="ctr">
              <a:buNone/>
              <a:defRPr/>
            </a:lvl1pPr>
          </a:lstStyle>
          <a:p>
            <a:endParaRPr lang="en-US"/>
          </a:p>
        </p:txBody>
      </p:sp>
      <p:sp>
        <p:nvSpPr>
          <p:cNvPr id="23" name="Image_Caption 2">
            <a:extLst>
              <a:ext uri="{FF2B5EF4-FFF2-40B4-BE49-F238E27FC236}">
                <a16:creationId xmlns:a16="http://schemas.microsoft.com/office/drawing/2014/main" id="{E6A7B5DF-8207-3443-B760-8C2272B9CE01}"/>
              </a:ext>
            </a:extLst>
          </p:cNvPr>
          <p:cNvSpPr>
            <a:spLocks noGrp="1"/>
          </p:cNvSpPr>
          <p:nvPr>
            <p:ph type="body" sz="quarter" idx="41" hasCustomPrompt="1"/>
          </p:nvPr>
        </p:nvSpPr>
        <p:spPr>
          <a:xfrm>
            <a:off x="9327600"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24" name="Picture Placeholder 3">
            <a:extLst>
              <a:ext uri="{FF2B5EF4-FFF2-40B4-BE49-F238E27FC236}">
                <a16:creationId xmlns:a16="http://schemas.microsoft.com/office/drawing/2014/main" id="{F4F3CBD4-C3C4-CD4F-9BA5-B115DCEF02B6}"/>
              </a:ext>
            </a:extLst>
          </p:cNvPr>
          <p:cNvSpPr>
            <a:spLocks noGrp="1"/>
          </p:cNvSpPr>
          <p:nvPr>
            <p:ph type="pic" sz="quarter" idx="42"/>
          </p:nvPr>
        </p:nvSpPr>
        <p:spPr>
          <a:xfrm>
            <a:off x="-1038" y="3781600"/>
            <a:ext cx="6062400" cy="2822400"/>
          </a:xfrm>
        </p:spPr>
        <p:txBody>
          <a:bodyPr/>
          <a:lstStyle>
            <a:lvl1pPr marL="6350" indent="0" algn="ctr">
              <a:buNone/>
              <a:defRPr/>
            </a:lvl1pPr>
          </a:lstStyle>
          <a:p>
            <a:endParaRPr lang="en-US"/>
          </a:p>
        </p:txBody>
      </p:sp>
      <p:sp>
        <p:nvSpPr>
          <p:cNvPr id="25" name="Image_Caption 3">
            <a:extLst>
              <a:ext uri="{FF2B5EF4-FFF2-40B4-BE49-F238E27FC236}">
                <a16:creationId xmlns:a16="http://schemas.microsoft.com/office/drawing/2014/main" id="{8C0B1AC2-5C59-004A-BBD3-ED977709A5CA}"/>
              </a:ext>
            </a:extLst>
          </p:cNvPr>
          <p:cNvSpPr>
            <a:spLocks noGrp="1"/>
          </p:cNvSpPr>
          <p:nvPr>
            <p:ph type="body" sz="quarter" idx="43" hasCustomPrompt="1"/>
          </p:nvPr>
        </p:nvSpPr>
        <p:spPr>
          <a:xfrm>
            <a:off x="3196961"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26" name="Picture Placeholder 4">
            <a:extLst>
              <a:ext uri="{FF2B5EF4-FFF2-40B4-BE49-F238E27FC236}">
                <a16:creationId xmlns:a16="http://schemas.microsoft.com/office/drawing/2014/main" id="{AAE1E5D5-CDA1-504E-888B-B884A6EA6725}"/>
              </a:ext>
            </a:extLst>
          </p:cNvPr>
          <p:cNvSpPr>
            <a:spLocks noGrp="1"/>
          </p:cNvSpPr>
          <p:nvPr>
            <p:ph type="pic" sz="quarter" idx="44"/>
          </p:nvPr>
        </p:nvSpPr>
        <p:spPr>
          <a:xfrm>
            <a:off x="6128564" y="3781600"/>
            <a:ext cx="6062400" cy="2822400"/>
          </a:xfrm>
        </p:spPr>
        <p:txBody>
          <a:bodyPr/>
          <a:lstStyle>
            <a:lvl1pPr marL="6350" indent="0" algn="ctr">
              <a:buNone/>
              <a:defRPr/>
            </a:lvl1pPr>
          </a:lstStyle>
          <a:p>
            <a:endParaRPr lang="en-US"/>
          </a:p>
        </p:txBody>
      </p:sp>
      <p:sp>
        <p:nvSpPr>
          <p:cNvPr id="27" name="Image_Caption 4">
            <a:extLst>
              <a:ext uri="{FF2B5EF4-FFF2-40B4-BE49-F238E27FC236}">
                <a16:creationId xmlns:a16="http://schemas.microsoft.com/office/drawing/2014/main" id="{3000F666-1F5D-C740-81BD-EA9E4B2DF792}"/>
              </a:ext>
            </a:extLst>
          </p:cNvPr>
          <p:cNvSpPr>
            <a:spLocks noGrp="1"/>
          </p:cNvSpPr>
          <p:nvPr>
            <p:ph type="body" sz="quarter" idx="45" hasCustomPrompt="1"/>
          </p:nvPr>
        </p:nvSpPr>
        <p:spPr>
          <a:xfrm>
            <a:off x="9327600" y="614964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4" name="Slide Number">
            <a:extLst>
              <a:ext uri="{FF2B5EF4-FFF2-40B4-BE49-F238E27FC236}">
                <a16:creationId xmlns:a16="http://schemas.microsoft.com/office/drawing/2014/main" id="{D69AE64D-4D5D-1D44-9A53-63F44E948DC8}"/>
              </a:ext>
            </a:extLst>
          </p:cNvPr>
          <p:cNvSpPr>
            <a:spLocks noGrp="1"/>
          </p:cNvSpPr>
          <p:nvPr>
            <p:ph type="sldNum" sz="quarter" idx="10"/>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16964893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 Images">
    <p:bg>
      <p:bgPr>
        <a:solidFill>
          <a:schemeClr val="bg1"/>
        </a:solidFill>
        <a:effectLst/>
      </p:bgPr>
    </p:bg>
    <p:spTree>
      <p:nvGrpSpPr>
        <p:cNvPr id="1" name=""/>
        <p:cNvGrpSpPr/>
        <p:nvPr/>
      </p:nvGrpSpPr>
      <p:grpSpPr>
        <a:xfrm>
          <a:off x="0" y="0"/>
          <a:ext cx="0" cy="0"/>
          <a:chOff x="0" y="0"/>
          <a:chExt cx="0" cy="0"/>
        </a:xfrm>
      </p:grpSpPr>
      <p:sp>
        <p:nvSpPr>
          <p:cNvPr id="5" name="Slide_Description">
            <a:extLst>
              <a:ext uri="{FF2B5EF4-FFF2-40B4-BE49-F238E27FC236}">
                <a16:creationId xmlns:a16="http://schemas.microsoft.com/office/drawing/2014/main" id="{4F9D373C-5C73-8E4B-8382-B53ED6AA70BE}"/>
              </a:ext>
            </a:extLst>
          </p:cNvPr>
          <p:cNvSpPr>
            <a:spLocks noGrp="1"/>
          </p:cNvSpPr>
          <p:nvPr>
            <p:ph type="title" hasCustomPrompt="1"/>
          </p:nvPr>
        </p:nvSpPr>
        <p:spPr/>
        <p:txBody>
          <a:bodyPr/>
          <a:lstStyle/>
          <a:p>
            <a:r>
              <a:rPr lang="en-GB"/>
              <a:t>PowerPoint slide description here</a:t>
            </a:r>
            <a:endParaRPr lang="en-US"/>
          </a:p>
        </p:txBody>
      </p:sp>
      <p:sp>
        <p:nvSpPr>
          <p:cNvPr id="15" name="Picture Placeholder 1">
            <a:extLst>
              <a:ext uri="{FF2B5EF4-FFF2-40B4-BE49-F238E27FC236}">
                <a16:creationId xmlns:a16="http://schemas.microsoft.com/office/drawing/2014/main" id="{E39BCACC-73E2-1B41-BE3D-FFB203F3C903}"/>
              </a:ext>
            </a:extLst>
          </p:cNvPr>
          <p:cNvSpPr>
            <a:spLocks noGrp="1"/>
          </p:cNvSpPr>
          <p:nvPr>
            <p:ph type="pic" sz="quarter" idx="29"/>
          </p:nvPr>
        </p:nvSpPr>
        <p:spPr>
          <a:xfrm>
            <a:off x="0" y="890587"/>
            <a:ext cx="4017600" cy="5713200"/>
          </a:xfrm>
        </p:spPr>
        <p:txBody>
          <a:bodyPr/>
          <a:lstStyle>
            <a:lvl1pPr marL="6350" indent="0" algn="ctr">
              <a:buNone/>
              <a:defRPr/>
            </a:lvl1pPr>
          </a:lstStyle>
          <a:p>
            <a:endParaRPr lang="en-US"/>
          </a:p>
        </p:txBody>
      </p:sp>
      <p:sp>
        <p:nvSpPr>
          <p:cNvPr id="16" name="Image_Caption 1">
            <a:extLst>
              <a:ext uri="{FF2B5EF4-FFF2-40B4-BE49-F238E27FC236}">
                <a16:creationId xmlns:a16="http://schemas.microsoft.com/office/drawing/2014/main" id="{E9FF570A-BE24-9141-87FD-541A6610CCBE}"/>
              </a:ext>
            </a:extLst>
          </p:cNvPr>
          <p:cNvSpPr>
            <a:spLocks noGrp="1"/>
          </p:cNvSpPr>
          <p:nvPr>
            <p:ph type="body" sz="quarter" idx="40" hasCustomPrompt="1"/>
          </p:nvPr>
        </p:nvSpPr>
        <p:spPr>
          <a:xfrm>
            <a:off x="11521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3" name="Picture Placeholder 2">
            <a:extLst>
              <a:ext uri="{FF2B5EF4-FFF2-40B4-BE49-F238E27FC236}">
                <a16:creationId xmlns:a16="http://schemas.microsoft.com/office/drawing/2014/main" id="{CE8E0407-46FE-134C-A5EB-A1421349DA0B}"/>
              </a:ext>
            </a:extLst>
          </p:cNvPr>
          <p:cNvSpPr>
            <a:spLocks noGrp="1"/>
          </p:cNvSpPr>
          <p:nvPr>
            <p:ph type="pic" sz="quarter" idx="47"/>
          </p:nvPr>
        </p:nvSpPr>
        <p:spPr>
          <a:xfrm>
            <a:off x="4087018" y="890588"/>
            <a:ext cx="4017963" cy="2822575"/>
          </a:xfrm>
        </p:spPr>
        <p:txBody>
          <a:bodyPr/>
          <a:lstStyle>
            <a:lvl1pPr marL="6350" indent="0" algn="ctr">
              <a:buFontTx/>
              <a:buNone/>
              <a:defRPr/>
            </a:lvl1pPr>
          </a:lstStyle>
          <a:p>
            <a:endParaRPr lang="en-US"/>
          </a:p>
        </p:txBody>
      </p:sp>
      <p:sp>
        <p:nvSpPr>
          <p:cNvPr id="18" name="Image_Caption 2">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241762" y="3243184"/>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9" name="Picture Placeholder 3">
            <a:extLst>
              <a:ext uri="{FF2B5EF4-FFF2-40B4-BE49-F238E27FC236}">
                <a16:creationId xmlns:a16="http://schemas.microsoft.com/office/drawing/2014/main" id="{889F4D8E-583F-424A-AB00-EFE4131C9C2D}"/>
              </a:ext>
            </a:extLst>
          </p:cNvPr>
          <p:cNvSpPr>
            <a:spLocks noGrp="1"/>
          </p:cNvSpPr>
          <p:nvPr>
            <p:ph type="pic" sz="quarter" idx="49"/>
          </p:nvPr>
        </p:nvSpPr>
        <p:spPr>
          <a:xfrm>
            <a:off x="4087018" y="3781425"/>
            <a:ext cx="4017963" cy="2822575"/>
          </a:xfrm>
        </p:spPr>
        <p:txBody>
          <a:bodyPr/>
          <a:lstStyle>
            <a:lvl1pPr marL="6350" indent="0" algn="ctr">
              <a:buFontTx/>
              <a:buNone/>
              <a:defRPr/>
            </a:lvl1pPr>
          </a:lstStyle>
          <a:p>
            <a:endParaRPr lang="en-US"/>
          </a:p>
        </p:txBody>
      </p:sp>
      <p:sp>
        <p:nvSpPr>
          <p:cNvPr id="27" name="Image_Caption 3">
            <a:extLst>
              <a:ext uri="{FF2B5EF4-FFF2-40B4-BE49-F238E27FC236}">
                <a16:creationId xmlns:a16="http://schemas.microsoft.com/office/drawing/2014/main" id="{5873F71E-F244-B045-925D-7A21F05C7006}"/>
              </a:ext>
            </a:extLst>
          </p:cNvPr>
          <p:cNvSpPr>
            <a:spLocks noGrp="1"/>
          </p:cNvSpPr>
          <p:nvPr>
            <p:ph type="body" sz="quarter" idx="45" hasCustomPrompt="1"/>
          </p:nvPr>
        </p:nvSpPr>
        <p:spPr>
          <a:xfrm>
            <a:off x="5241762" y="6134197"/>
            <a:ext cx="2865438" cy="324178"/>
          </a:xfrm>
          <a:solidFill>
            <a:schemeClr val="bg1"/>
          </a:solidFill>
        </p:spPr>
        <p:txBody>
          <a:bodyPr tIns="36000" rIns="251999" bIns="72000" anchor="b" anchorCtr="0">
            <a:spAutoFit/>
          </a:bodyPr>
          <a:lstStyle>
            <a:lvl1pPr marL="6350" indent="0" algn="r">
              <a:buFontTx/>
              <a:buNone/>
              <a:defRPr sz="1200"/>
            </a:lvl1pPr>
          </a:lstStyle>
          <a:p>
            <a:pPr lvl="0"/>
            <a:r>
              <a:rPr lang="en-GB"/>
              <a:t>Insert image caption here</a:t>
            </a:r>
          </a:p>
        </p:txBody>
      </p:sp>
      <p:sp>
        <p:nvSpPr>
          <p:cNvPr id="7" name="Picture Placeholder 4">
            <a:extLst>
              <a:ext uri="{FF2B5EF4-FFF2-40B4-BE49-F238E27FC236}">
                <a16:creationId xmlns:a16="http://schemas.microsoft.com/office/drawing/2014/main" id="{4C5C7401-B602-E348-9FA1-326B0C408A84}"/>
              </a:ext>
            </a:extLst>
          </p:cNvPr>
          <p:cNvSpPr>
            <a:spLocks noGrp="1"/>
          </p:cNvSpPr>
          <p:nvPr>
            <p:ph type="pic" sz="quarter" idx="48"/>
          </p:nvPr>
        </p:nvSpPr>
        <p:spPr>
          <a:xfrm>
            <a:off x="8171656" y="890588"/>
            <a:ext cx="4017962" cy="2822575"/>
          </a:xfrm>
          <a:solidFill>
            <a:schemeClr val="bg1"/>
          </a:solidFill>
        </p:spPr>
        <p:txBody>
          <a:bodyPr/>
          <a:lstStyle>
            <a:lvl1pPr marL="6350" indent="0" algn="ctr">
              <a:buFontTx/>
              <a:buNone/>
              <a:defRPr/>
            </a:lvl1pPr>
          </a:lstStyle>
          <a:p>
            <a:endParaRPr lang="en-US"/>
          </a:p>
        </p:txBody>
      </p:sp>
      <p:sp>
        <p:nvSpPr>
          <p:cNvPr id="21" name="Image_Caption 4">
            <a:extLst>
              <a:ext uri="{FF2B5EF4-FFF2-40B4-BE49-F238E27FC236}">
                <a16:creationId xmlns:a16="http://schemas.microsoft.com/office/drawing/2014/main" id="{5AB450AD-F789-564D-8046-E2973620FD92}"/>
              </a:ext>
            </a:extLst>
          </p:cNvPr>
          <p:cNvSpPr>
            <a:spLocks noGrp="1"/>
          </p:cNvSpPr>
          <p:nvPr>
            <p:ph type="body" sz="quarter" idx="51" hasCustomPrompt="1"/>
          </p:nvPr>
        </p:nvSpPr>
        <p:spPr>
          <a:xfrm>
            <a:off x="9326563" y="3243184"/>
            <a:ext cx="2862262" cy="324178"/>
          </a:xfrm>
          <a:solidFill>
            <a:schemeClr val="bg1"/>
          </a:solidFill>
        </p:spPr>
        <p:txBody>
          <a:bodyPr lIns="0" tIns="36000" rIns="251999" bIns="72000" anchor="b" anchorCtr="0">
            <a:spAutoFit/>
          </a:bodyPr>
          <a:lstStyle>
            <a:lvl1pPr marL="6350" indent="0" algn="r">
              <a:buFontTx/>
              <a:buNone/>
              <a:defRPr sz="1200"/>
            </a:lvl1pPr>
          </a:lstStyle>
          <a:p>
            <a:pPr lvl="0"/>
            <a:r>
              <a:rPr lang="en-GB"/>
              <a:t>Insert image caption here</a:t>
            </a:r>
          </a:p>
        </p:txBody>
      </p:sp>
      <p:sp>
        <p:nvSpPr>
          <p:cNvPr id="11" name="Picture Placeholder 5">
            <a:extLst>
              <a:ext uri="{FF2B5EF4-FFF2-40B4-BE49-F238E27FC236}">
                <a16:creationId xmlns:a16="http://schemas.microsoft.com/office/drawing/2014/main" id="{98B438B0-923A-D344-BB96-1E1293FEE953}"/>
              </a:ext>
            </a:extLst>
          </p:cNvPr>
          <p:cNvSpPr>
            <a:spLocks noGrp="1"/>
          </p:cNvSpPr>
          <p:nvPr>
            <p:ph type="pic" sz="quarter" idx="50"/>
          </p:nvPr>
        </p:nvSpPr>
        <p:spPr>
          <a:xfrm>
            <a:off x="8171656" y="3781425"/>
            <a:ext cx="4017962" cy="2822575"/>
          </a:xfrm>
        </p:spPr>
        <p:txBody>
          <a:bodyPr/>
          <a:lstStyle>
            <a:lvl1pPr marL="6350" indent="0" algn="ctr">
              <a:buFontTx/>
              <a:buNone/>
              <a:defRPr/>
            </a:lvl1pPr>
          </a:lstStyle>
          <a:p>
            <a:endParaRPr lang="en-US"/>
          </a:p>
        </p:txBody>
      </p:sp>
      <p:sp>
        <p:nvSpPr>
          <p:cNvPr id="23" name="Image_Caption 5">
            <a:extLst>
              <a:ext uri="{FF2B5EF4-FFF2-40B4-BE49-F238E27FC236}">
                <a16:creationId xmlns:a16="http://schemas.microsoft.com/office/drawing/2014/main" id="{D3549A48-91FA-794D-A48D-ACF79A20F7DE}"/>
              </a:ext>
            </a:extLst>
          </p:cNvPr>
          <p:cNvSpPr>
            <a:spLocks noGrp="1"/>
          </p:cNvSpPr>
          <p:nvPr>
            <p:ph type="body" sz="quarter" idx="52" hasCustomPrompt="1"/>
          </p:nvPr>
        </p:nvSpPr>
        <p:spPr>
          <a:xfrm>
            <a:off x="9326563" y="6163353"/>
            <a:ext cx="2865437" cy="324178"/>
          </a:xfrm>
          <a:solidFill>
            <a:schemeClr val="bg1"/>
          </a:solidFill>
        </p:spPr>
        <p:txBody>
          <a:bodyPr wrap="square" lIns="0" tIns="36000" rIns="251999" bIns="72000" anchor="b" anchorCtr="0">
            <a:spAutoFit/>
          </a:bodyPr>
          <a:lstStyle>
            <a:lvl1pPr marL="6350" indent="0" algn="r">
              <a:buFontTx/>
              <a:buNone/>
              <a:defRPr sz="1200"/>
            </a:lvl1pPr>
          </a:lstStyle>
          <a:p>
            <a:pPr lvl="0"/>
            <a:r>
              <a:rPr lang="en-GB"/>
              <a:t>Insert image caption here</a:t>
            </a:r>
          </a:p>
        </p:txBody>
      </p:sp>
      <p:sp>
        <p:nvSpPr>
          <p:cNvPr id="6" name="Slide Number">
            <a:extLst>
              <a:ext uri="{FF2B5EF4-FFF2-40B4-BE49-F238E27FC236}">
                <a16:creationId xmlns:a16="http://schemas.microsoft.com/office/drawing/2014/main" id="{1DFD619F-E9C0-804F-8D75-3339F1C38F53}"/>
              </a:ext>
            </a:extLst>
          </p:cNvPr>
          <p:cNvSpPr>
            <a:spLocks noGrp="1"/>
          </p:cNvSpPr>
          <p:nvPr>
            <p:ph type="sldNum" sz="quarter" idx="46"/>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1821835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8 Images">
    <p:bg>
      <p:bgPr>
        <a:solidFill>
          <a:schemeClr val="bg1"/>
        </a:solidFill>
        <a:effectLst/>
      </p:bgPr>
    </p:bg>
    <p:spTree>
      <p:nvGrpSpPr>
        <p:cNvPr id="1" name=""/>
        <p:cNvGrpSpPr/>
        <p:nvPr/>
      </p:nvGrpSpPr>
      <p:grpSpPr>
        <a:xfrm>
          <a:off x="0" y="0"/>
          <a:ext cx="0" cy="0"/>
          <a:chOff x="0" y="0"/>
          <a:chExt cx="0" cy="0"/>
        </a:xfrm>
      </p:grpSpPr>
      <p:sp>
        <p:nvSpPr>
          <p:cNvPr id="2" name="Slide_Description">
            <a:extLst>
              <a:ext uri="{FF2B5EF4-FFF2-40B4-BE49-F238E27FC236}">
                <a16:creationId xmlns:a16="http://schemas.microsoft.com/office/drawing/2014/main" id="{2FD2AB6B-38F4-0849-BB0F-26EBCB570BA8}"/>
              </a:ext>
            </a:extLst>
          </p:cNvPr>
          <p:cNvSpPr>
            <a:spLocks noGrp="1"/>
          </p:cNvSpPr>
          <p:nvPr>
            <p:ph type="title" hasCustomPrompt="1"/>
          </p:nvPr>
        </p:nvSpPr>
        <p:spPr/>
        <p:txBody>
          <a:bodyPr/>
          <a:lstStyle/>
          <a:p>
            <a:r>
              <a:rPr lang="en-GB"/>
              <a:t>PowerPoint slide description here</a:t>
            </a:r>
            <a:endParaRPr lang="en-US"/>
          </a:p>
        </p:txBody>
      </p:sp>
      <p:sp>
        <p:nvSpPr>
          <p:cNvPr id="3" name="Picture Placeholder 1">
            <a:extLst>
              <a:ext uri="{FF2B5EF4-FFF2-40B4-BE49-F238E27FC236}">
                <a16:creationId xmlns:a16="http://schemas.microsoft.com/office/drawing/2014/main" id="{CE8E0407-46FE-134C-A5EB-A1421349DA0B}"/>
              </a:ext>
            </a:extLst>
          </p:cNvPr>
          <p:cNvSpPr>
            <a:spLocks noGrp="1"/>
          </p:cNvSpPr>
          <p:nvPr>
            <p:ph type="pic" sz="quarter" idx="47"/>
          </p:nvPr>
        </p:nvSpPr>
        <p:spPr>
          <a:xfrm>
            <a:off x="0" y="890588"/>
            <a:ext cx="2995200" cy="2822575"/>
          </a:xfrm>
        </p:spPr>
        <p:txBody>
          <a:bodyPr/>
          <a:lstStyle>
            <a:lvl1pPr marL="6350" indent="0" algn="ctr">
              <a:buFontTx/>
              <a:buNone/>
              <a:defRPr/>
            </a:lvl1pPr>
          </a:lstStyle>
          <a:p>
            <a:endParaRPr lang="en-US"/>
          </a:p>
        </p:txBody>
      </p:sp>
      <p:sp>
        <p:nvSpPr>
          <p:cNvPr id="18" name="Image_Caption 1">
            <a:extLst>
              <a:ext uri="{FF2B5EF4-FFF2-40B4-BE49-F238E27FC236}">
                <a16:creationId xmlns:a16="http://schemas.microsoft.com/office/drawing/2014/main" id="{A15A6A7C-316C-1041-96A6-582EEFA94A8B}"/>
              </a:ext>
            </a:extLst>
          </p:cNvPr>
          <p:cNvSpPr>
            <a:spLocks noGrp="1"/>
          </p:cNvSpPr>
          <p:nvPr>
            <p:ph type="body" sz="quarter" idx="41" hasCustomPrompt="1"/>
          </p:nvPr>
        </p:nvSpPr>
        <p:spPr>
          <a:xfrm>
            <a:off x="5016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a:t>Insert image caption here</a:t>
            </a:r>
          </a:p>
        </p:txBody>
      </p:sp>
      <p:sp>
        <p:nvSpPr>
          <p:cNvPr id="14" name="Picture Placeholder 2">
            <a:extLst>
              <a:ext uri="{FF2B5EF4-FFF2-40B4-BE49-F238E27FC236}">
                <a16:creationId xmlns:a16="http://schemas.microsoft.com/office/drawing/2014/main" id="{8E5628C3-E97E-0E42-8B96-49A48CA44E40}"/>
              </a:ext>
            </a:extLst>
          </p:cNvPr>
          <p:cNvSpPr>
            <a:spLocks noGrp="1"/>
          </p:cNvSpPr>
          <p:nvPr>
            <p:ph type="pic" sz="quarter" idx="48"/>
          </p:nvPr>
        </p:nvSpPr>
        <p:spPr>
          <a:xfrm>
            <a:off x="3067200" y="890588"/>
            <a:ext cx="2995200" cy="2822575"/>
          </a:xfrm>
        </p:spPr>
        <p:txBody>
          <a:bodyPr/>
          <a:lstStyle>
            <a:lvl1pPr marL="6350" indent="0" algn="ctr">
              <a:buFontTx/>
              <a:buNone/>
              <a:defRPr/>
            </a:lvl1pPr>
          </a:lstStyle>
          <a:p>
            <a:endParaRPr lang="en-US"/>
          </a:p>
        </p:txBody>
      </p:sp>
      <p:sp>
        <p:nvSpPr>
          <p:cNvPr id="17" name="Image_Caption 2">
            <a:extLst>
              <a:ext uri="{FF2B5EF4-FFF2-40B4-BE49-F238E27FC236}">
                <a16:creationId xmlns:a16="http://schemas.microsoft.com/office/drawing/2014/main" id="{650A4448-9254-4147-A204-9F1E2D247446}"/>
              </a:ext>
            </a:extLst>
          </p:cNvPr>
          <p:cNvSpPr>
            <a:spLocks noGrp="1"/>
          </p:cNvSpPr>
          <p:nvPr>
            <p:ph type="body" sz="quarter" idx="49" hasCustomPrompt="1"/>
          </p:nvPr>
        </p:nvSpPr>
        <p:spPr>
          <a:xfrm>
            <a:off x="35688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a:t>Insert image caption here</a:t>
            </a:r>
          </a:p>
        </p:txBody>
      </p:sp>
      <p:sp>
        <p:nvSpPr>
          <p:cNvPr id="19" name="Picture Placeholder 3">
            <a:extLst>
              <a:ext uri="{FF2B5EF4-FFF2-40B4-BE49-F238E27FC236}">
                <a16:creationId xmlns:a16="http://schemas.microsoft.com/office/drawing/2014/main" id="{2C8A29F9-D47B-3845-867C-03229EC596F5}"/>
              </a:ext>
            </a:extLst>
          </p:cNvPr>
          <p:cNvSpPr>
            <a:spLocks noGrp="1"/>
          </p:cNvSpPr>
          <p:nvPr>
            <p:ph type="pic" sz="quarter" idx="50"/>
          </p:nvPr>
        </p:nvSpPr>
        <p:spPr>
          <a:xfrm>
            <a:off x="6134400" y="890588"/>
            <a:ext cx="2995200" cy="2822575"/>
          </a:xfrm>
        </p:spPr>
        <p:txBody>
          <a:bodyPr/>
          <a:lstStyle>
            <a:lvl1pPr marL="6350" indent="0" algn="ctr">
              <a:buFontTx/>
              <a:buNone/>
              <a:defRPr/>
            </a:lvl1pPr>
          </a:lstStyle>
          <a:p>
            <a:endParaRPr lang="en-US"/>
          </a:p>
        </p:txBody>
      </p:sp>
      <p:sp>
        <p:nvSpPr>
          <p:cNvPr id="20" name="Image_Caption 3">
            <a:extLst>
              <a:ext uri="{FF2B5EF4-FFF2-40B4-BE49-F238E27FC236}">
                <a16:creationId xmlns:a16="http://schemas.microsoft.com/office/drawing/2014/main" id="{2831C12D-5883-954D-976E-7988ED86C580}"/>
              </a:ext>
            </a:extLst>
          </p:cNvPr>
          <p:cNvSpPr>
            <a:spLocks noGrp="1"/>
          </p:cNvSpPr>
          <p:nvPr>
            <p:ph type="body" sz="quarter" idx="51" hasCustomPrompt="1"/>
          </p:nvPr>
        </p:nvSpPr>
        <p:spPr>
          <a:xfrm>
            <a:off x="6636050" y="3243184"/>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a:t>Insert image caption here</a:t>
            </a:r>
          </a:p>
        </p:txBody>
      </p:sp>
      <p:sp>
        <p:nvSpPr>
          <p:cNvPr id="22" name="Picture Placeholder 4">
            <a:extLst>
              <a:ext uri="{FF2B5EF4-FFF2-40B4-BE49-F238E27FC236}">
                <a16:creationId xmlns:a16="http://schemas.microsoft.com/office/drawing/2014/main" id="{E0CE9459-AA13-694B-B56E-396874D19FA7}"/>
              </a:ext>
            </a:extLst>
          </p:cNvPr>
          <p:cNvSpPr>
            <a:spLocks noGrp="1"/>
          </p:cNvSpPr>
          <p:nvPr>
            <p:ph type="pic" sz="quarter" idx="52"/>
          </p:nvPr>
        </p:nvSpPr>
        <p:spPr>
          <a:xfrm>
            <a:off x="9196800" y="890587"/>
            <a:ext cx="2995200" cy="2822575"/>
          </a:xfrm>
        </p:spPr>
        <p:txBody>
          <a:bodyPr/>
          <a:lstStyle>
            <a:lvl1pPr marL="6350" indent="0" algn="ctr">
              <a:buFontTx/>
              <a:buNone/>
              <a:defRPr/>
            </a:lvl1pPr>
          </a:lstStyle>
          <a:p>
            <a:endParaRPr lang="en-US"/>
          </a:p>
        </p:txBody>
      </p:sp>
      <p:sp>
        <p:nvSpPr>
          <p:cNvPr id="24" name="Image_Caption 4">
            <a:extLst>
              <a:ext uri="{FF2B5EF4-FFF2-40B4-BE49-F238E27FC236}">
                <a16:creationId xmlns:a16="http://schemas.microsoft.com/office/drawing/2014/main" id="{E8CF8A0E-5D06-EB46-BEE5-DE0912DA990B}"/>
              </a:ext>
            </a:extLst>
          </p:cNvPr>
          <p:cNvSpPr>
            <a:spLocks noGrp="1"/>
          </p:cNvSpPr>
          <p:nvPr>
            <p:ph type="body" sz="quarter" idx="53" hasCustomPrompt="1"/>
          </p:nvPr>
        </p:nvSpPr>
        <p:spPr>
          <a:xfrm>
            <a:off x="9698450" y="3243183"/>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a:t>Insert image caption here</a:t>
            </a:r>
          </a:p>
        </p:txBody>
      </p:sp>
      <p:sp>
        <p:nvSpPr>
          <p:cNvPr id="25" name="Picture Placeholder 5">
            <a:extLst>
              <a:ext uri="{FF2B5EF4-FFF2-40B4-BE49-F238E27FC236}">
                <a16:creationId xmlns:a16="http://schemas.microsoft.com/office/drawing/2014/main" id="{576BE624-AB30-D146-A519-002083E8BEA9}"/>
              </a:ext>
            </a:extLst>
          </p:cNvPr>
          <p:cNvSpPr>
            <a:spLocks noGrp="1"/>
          </p:cNvSpPr>
          <p:nvPr>
            <p:ph type="pic" sz="quarter" idx="54"/>
          </p:nvPr>
        </p:nvSpPr>
        <p:spPr>
          <a:xfrm>
            <a:off x="0" y="3781425"/>
            <a:ext cx="2995200" cy="2822575"/>
          </a:xfrm>
        </p:spPr>
        <p:txBody>
          <a:bodyPr/>
          <a:lstStyle>
            <a:lvl1pPr marL="6350" indent="0" algn="ctr">
              <a:buFontTx/>
              <a:buNone/>
              <a:defRPr/>
            </a:lvl1pPr>
          </a:lstStyle>
          <a:p>
            <a:endParaRPr lang="en-US"/>
          </a:p>
        </p:txBody>
      </p:sp>
      <p:sp>
        <p:nvSpPr>
          <p:cNvPr id="26" name="Image_Caption 5">
            <a:extLst>
              <a:ext uri="{FF2B5EF4-FFF2-40B4-BE49-F238E27FC236}">
                <a16:creationId xmlns:a16="http://schemas.microsoft.com/office/drawing/2014/main" id="{A48FE71E-44E3-CC41-979D-D74890C4AB2B}"/>
              </a:ext>
            </a:extLst>
          </p:cNvPr>
          <p:cNvSpPr>
            <a:spLocks noGrp="1"/>
          </p:cNvSpPr>
          <p:nvPr>
            <p:ph type="body" sz="quarter" idx="55" hasCustomPrompt="1"/>
          </p:nvPr>
        </p:nvSpPr>
        <p:spPr>
          <a:xfrm>
            <a:off x="5016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a:t>Insert image caption here</a:t>
            </a:r>
          </a:p>
        </p:txBody>
      </p:sp>
      <p:sp>
        <p:nvSpPr>
          <p:cNvPr id="28" name="Picture Placeholder 6">
            <a:extLst>
              <a:ext uri="{FF2B5EF4-FFF2-40B4-BE49-F238E27FC236}">
                <a16:creationId xmlns:a16="http://schemas.microsoft.com/office/drawing/2014/main" id="{B30F3EEA-EE8E-E540-A490-292CACC88293}"/>
              </a:ext>
            </a:extLst>
          </p:cNvPr>
          <p:cNvSpPr>
            <a:spLocks noGrp="1"/>
          </p:cNvSpPr>
          <p:nvPr>
            <p:ph type="pic" sz="quarter" idx="56"/>
          </p:nvPr>
        </p:nvSpPr>
        <p:spPr>
          <a:xfrm>
            <a:off x="3067200" y="3781425"/>
            <a:ext cx="2995200" cy="2822575"/>
          </a:xfrm>
        </p:spPr>
        <p:txBody>
          <a:bodyPr/>
          <a:lstStyle>
            <a:lvl1pPr marL="6350" indent="0" algn="ctr">
              <a:buFontTx/>
              <a:buNone/>
              <a:defRPr/>
            </a:lvl1pPr>
          </a:lstStyle>
          <a:p>
            <a:endParaRPr lang="en-US"/>
          </a:p>
        </p:txBody>
      </p:sp>
      <p:sp>
        <p:nvSpPr>
          <p:cNvPr id="29" name="Image_Caption 6">
            <a:extLst>
              <a:ext uri="{FF2B5EF4-FFF2-40B4-BE49-F238E27FC236}">
                <a16:creationId xmlns:a16="http://schemas.microsoft.com/office/drawing/2014/main" id="{EC59CCA3-D9C7-7346-A272-F2028074C58F}"/>
              </a:ext>
            </a:extLst>
          </p:cNvPr>
          <p:cNvSpPr>
            <a:spLocks noGrp="1"/>
          </p:cNvSpPr>
          <p:nvPr>
            <p:ph type="body" sz="quarter" idx="57" hasCustomPrompt="1"/>
          </p:nvPr>
        </p:nvSpPr>
        <p:spPr>
          <a:xfrm>
            <a:off x="35688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a:t>Insert image caption here</a:t>
            </a:r>
          </a:p>
        </p:txBody>
      </p:sp>
      <p:sp>
        <p:nvSpPr>
          <p:cNvPr id="30" name="Picture Placeholder 7">
            <a:extLst>
              <a:ext uri="{FF2B5EF4-FFF2-40B4-BE49-F238E27FC236}">
                <a16:creationId xmlns:a16="http://schemas.microsoft.com/office/drawing/2014/main" id="{84C7FCD2-B82E-FC4C-8160-F2D38232EF3D}"/>
              </a:ext>
            </a:extLst>
          </p:cNvPr>
          <p:cNvSpPr>
            <a:spLocks noGrp="1"/>
          </p:cNvSpPr>
          <p:nvPr>
            <p:ph type="pic" sz="quarter" idx="58"/>
          </p:nvPr>
        </p:nvSpPr>
        <p:spPr>
          <a:xfrm>
            <a:off x="6134400" y="3781425"/>
            <a:ext cx="2995200" cy="2822575"/>
          </a:xfrm>
        </p:spPr>
        <p:txBody>
          <a:bodyPr/>
          <a:lstStyle>
            <a:lvl1pPr marL="6350" indent="0" algn="ctr">
              <a:buFontTx/>
              <a:buNone/>
              <a:defRPr/>
            </a:lvl1pPr>
          </a:lstStyle>
          <a:p>
            <a:endParaRPr lang="en-US"/>
          </a:p>
        </p:txBody>
      </p:sp>
      <p:sp>
        <p:nvSpPr>
          <p:cNvPr id="31" name="Image_Caption 7">
            <a:extLst>
              <a:ext uri="{FF2B5EF4-FFF2-40B4-BE49-F238E27FC236}">
                <a16:creationId xmlns:a16="http://schemas.microsoft.com/office/drawing/2014/main" id="{7285050C-E073-0046-B167-BC52645539FB}"/>
              </a:ext>
            </a:extLst>
          </p:cNvPr>
          <p:cNvSpPr>
            <a:spLocks noGrp="1"/>
          </p:cNvSpPr>
          <p:nvPr>
            <p:ph type="body" sz="quarter" idx="59" hasCustomPrompt="1"/>
          </p:nvPr>
        </p:nvSpPr>
        <p:spPr>
          <a:xfrm>
            <a:off x="6636050" y="6134021"/>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a:t>Insert image caption here</a:t>
            </a:r>
          </a:p>
        </p:txBody>
      </p:sp>
      <p:sp>
        <p:nvSpPr>
          <p:cNvPr id="32" name="Picture Placeholder 8">
            <a:extLst>
              <a:ext uri="{FF2B5EF4-FFF2-40B4-BE49-F238E27FC236}">
                <a16:creationId xmlns:a16="http://schemas.microsoft.com/office/drawing/2014/main" id="{1EF650E8-1577-0745-AFB0-DB5615DE9193}"/>
              </a:ext>
            </a:extLst>
          </p:cNvPr>
          <p:cNvSpPr>
            <a:spLocks noGrp="1"/>
          </p:cNvSpPr>
          <p:nvPr>
            <p:ph type="pic" sz="quarter" idx="60"/>
          </p:nvPr>
        </p:nvSpPr>
        <p:spPr>
          <a:xfrm>
            <a:off x="9196800" y="3781424"/>
            <a:ext cx="2995200" cy="2822575"/>
          </a:xfrm>
        </p:spPr>
        <p:txBody>
          <a:bodyPr/>
          <a:lstStyle>
            <a:lvl1pPr marL="6350" indent="0" algn="ctr">
              <a:buFontTx/>
              <a:buNone/>
              <a:defRPr/>
            </a:lvl1pPr>
          </a:lstStyle>
          <a:p>
            <a:endParaRPr lang="en-US"/>
          </a:p>
        </p:txBody>
      </p:sp>
      <p:sp>
        <p:nvSpPr>
          <p:cNvPr id="33" name="Image_Caption 8">
            <a:extLst>
              <a:ext uri="{FF2B5EF4-FFF2-40B4-BE49-F238E27FC236}">
                <a16:creationId xmlns:a16="http://schemas.microsoft.com/office/drawing/2014/main" id="{A4D2CE44-C98F-8F42-B770-4658491F5163}"/>
              </a:ext>
            </a:extLst>
          </p:cNvPr>
          <p:cNvSpPr>
            <a:spLocks noGrp="1"/>
          </p:cNvSpPr>
          <p:nvPr>
            <p:ph type="body" sz="quarter" idx="61" hasCustomPrompt="1"/>
          </p:nvPr>
        </p:nvSpPr>
        <p:spPr>
          <a:xfrm>
            <a:off x="9698450" y="6134020"/>
            <a:ext cx="2493550" cy="324178"/>
          </a:xfrm>
          <a:solidFill>
            <a:schemeClr val="bg1"/>
          </a:solidFill>
        </p:spPr>
        <p:txBody>
          <a:bodyPr wrap="square" tIns="36000" rIns="251999" bIns="72000" anchor="b" anchorCtr="0">
            <a:spAutoFit/>
          </a:bodyPr>
          <a:lstStyle>
            <a:lvl1pPr marL="6350" indent="0" algn="r">
              <a:buFontTx/>
              <a:buNone/>
              <a:defRPr sz="1200"/>
            </a:lvl1pPr>
          </a:lstStyle>
          <a:p>
            <a:pPr lvl="0"/>
            <a:r>
              <a:rPr lang="en-GB"/>
              <a:t>Insert image caption here</a:t>
            </a:r>
          </a:p>
        </p:txBody>
      </p:sp>
      <p:sp>
        <p:nvSpPr>
          <p:cNvPr id="4" name="Slide Number">
            <a:extLst>
              <a:ext uri="{FF2B5EF4-FFF2-40B4-BE49-F238E27FC236}">
                <a16:creationId xmlns:a16="http://schemas.microsoft.com/office/drawing/2014/main" id="{6BBEE3C4-4A6B-EF47-BF0F-7EB67A8CDA28}"/>
              </a:ext>
            </a:extLst>
          </p:cNvPr>
          <p:cNvSpPr>
            <a:spLocks noGrp="1"/>
          </p:cNvSpPr>
          <p:nvPr>
            <p:ph type="sldNum" sz="quarter" idx="62"/>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42793909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a:solidFill>
                  <a:schemeClr val="bg1"/>
                </a:solidFill>
                <a:latin typeface="+mj-lt"/>
              </a:rPr>
              <a:t>Any</a:t>
            </a:r>
            <a:br>
              <a:rPr lang="en-GB" sz="5000">
                <a:solidFill>
                  <a:schemeClr val="bg1"/>
                </a:solidFill>
                <a:latin typeface="+mj-lt"/>
              </a:rPr>
            </a:br>
            <a:r>
              <a:rPr lang="en-GB" sz="5000">
                <a:solidFill>
                  <a:schemeClr val="bg1"/>
                </a:solidFill>
                <a:latin typeface="+mj-lt"/>
              </a:rPr>
              <a:t>questions?</a:t>
            </a:r>
            <a:endParaRPr lang="en-US" sz="500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a:t>Insert your contact details here</a:t>
            </a:r>
            <a:endParaRPr lang="en-US"/>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a:solidFill>
                  <a:schemeClr val="bg1"/>
                </a:solidFill>
                <a:latin typeface="+mj-lt"/>
              </a:rPr>
              <a:t>essex.ac.uk</a:t>
            </a:r>
            <a:endParaRPr lang="en-US" sz="5000" u="sng">
              <a:solidFill>
                <a:schemeClr val="bg1"/>
              </a:solidFill>
              <a:latin typeface="+mj-lt"/>
            </a:endParaRPr>
          </a:p>
        </p:txBody>
      </p:sp>
    </p:spTree>
    <p:extLst>
      <p:ext uri="{BB962C8B-B14F-4D97-AF65-F5344CB8AC3E}">
        <p14:creationId xmlns:p14="http://schemas.microsoft.com/office/powerpoint/2010/main" val="369803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End Slide - Any Questions?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5" y="2362155"/>
            <a:ext cx="4312920" cy="2011769"/>
          </a:xfrm>
          <a:prstGeom prst="rect">
            <a:avLst/>
          </a:prstGeom>
          <a:noFill/>
        </p:spPr>
        <p:txBody>
          <a:bodyPr wrap="square" lIns="0" tIns="0" rIns="0" bIns="0" rtlCol="0" anchor="ctr" anchorCtr="0">
            <a:noAutofit/>
          </a:bodyPr>
          <a:lstStyle/>
          <a:p>
            <a:pPr>
              <a:lnSpc>
                <a:spcPct val="130000"/>
              </a:lnSpc>
            </a:pPr>
            <a:r>
              <a:rPr lang="en-GB" sz="5000">
                <a:solidFill>
                  <a:schemeClr val="bg1"/>
                </a:solidFill>
                <a:latin typeface="+mj-lt"/>
              </a:rPr>
              <a:t>Any</a:t>
            </a:r>
            <a:br>
              <a:rPr lang="en-GB" sz="5000">
                <a:solidFill>
                  <a:schemeClr val="bg1"/>
                </a:solidFill>
                <a:latin typeface="+mj-lt"/>
              </a:rPr>
            </a:br>
            <a:r>
              <a:rPr lang="en-GB" sz="5000">
                <a:solidFill>
                  <a:schemeClr val="bg1"/>
                </a:solidFill>
                <a:latin typeface="+mj-lt"/>
              </a:rPr>
              <a:t>questions?</a:t>
            </a:r>
            <a:endParaRPr lang="en-US" sz="500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a:t>Insert your contact details here</a:t>
            </a:r>
            <a:endParaRPr lang="en-US"/>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a:solidFill>
                  <a:schemeClr val="bg1"/>
                </a:solidFill>
                <a:latin typeface="+mj-lt"/>
              </a:rPr>
              <a:t>essex.ac.uk</a:t>
            </a:r>
            <a:endParaRPr lang="en-US" sz="5000" u="sng">
              <a:solidFill>
                <a:schemeClr val="bg1"/>
              </a:solidFill>
              <a:latin typeface="+mj-lt"/>
            </a:endParaRPr>
          </a:p>
        </p:txBody>
      </p:sp>
    </p:spTree>
    <p:extLst>
      <p:ext uri="{BB962C8B-B14F-4D97-AF65-F5344CB8AC3E}">
        <p14:creationId xmlns:p14="http://schemas.microsoft.com/office/powerpoint/2010/main" val="3501015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a:solidFill>
                  <a:schemeClr val="bg1"/>
                </a:solidFill>
                <a:latin typeface="+mj-lt"/>
              </a:rPr>
              <a:t>Thank you</a:t>
            </a:r>
            <a:endParaRPr lang="en-US" sz="600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a:t>Insert your contact details here</a:t>
            </a:r>
            <a:endParaRPr lang="en-US"/>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a:solidFill>
                  <a:schemeClr val="bg1"/>
                </a:solidFill>
                <a:latin typeface="+mj-lt"/>
              </a:rPr>
              <a:t>essex.ac.uk</a:t>
            </a:r>
            <a:endParaRPr lang="en-US" sz="5000" u="sng">
              <a:solidFill>
                <a:schemeClr val="bg1"/>
              </a:solidFill>
              <a:latin typeface="+mj-lt"/>
            </a:endParaRPr>
          </a:p>
        </p:txBody>
      </p:sp>
    </p:spTree>
    <p:extLst>
      <p:ext uri="{BB962C8B-B14F-4D97-AF65-F5344CB8AC3E}">
        <p14:creationId xmlns:p14="http://schemas.microsoft.com/office/powerpoint/2010/main" val="41438110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End Slide - Thank you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5" name="Any_Questions">
            <a:extLst>
              <a:ext uri="{FF2B5EF4-FFF2-40B4-BE49-F238E27FC236}">
                <a16:creationId xmlns:a16="http://schemas.microsoft.com/office/drawing/2014/main" id="{C21F34E2-D1B9-0D48-9773-640202B2DF07}"/>
              </a:ext>
            </a:extLst>
          </p:cNvPr>
          <p:cNvSpPr txBox="1"/>
          <p:nvPr userDrawn="1"/>
        </p:nvSpPr>
        <p:spPr>
          <a:xfrm>
            <a:off x="1452244" y="2362155"/>
            <a:ext cx="5862955" cy="2011769"/>
          </a:xfrm>
          <a:prstGeom prst="rect">
            <a:avLst/>
          </a:prstGeom>
          <a:noFill/>
        </p:spPr>
        <p:txBody>
          <a:bodyPr wrap="square" lIns="0" tIns="0" rIns="0" bIns="0" rtlCol="0" anchor="ctr" anchorCtr="0">
            <a:noAutofit/>
          </a:bodyPr>
          <a:lstStyle/>
          <a:p>
            <a:pPr>
              <a:lnSpc>
                <a:spcPct val="130000"/>
              </a:lnSpc>
            </a:pPr>
            <a:r>
              <a:rPr lang="en-GB" sz="6000">
                <a:solidFill>
                  <a:schemeClr val="bg1"/>
                </a:solidFill>
                <a:latin typeface="+mj-lt"/>
              </a:rPr>
              <a:t>Thank you</a:t>
            </a:r>
            <a:endParaRPr lang="en-US" sz="6000">
              <a:solidFill>
                <a:schemeClr val="bg1"/>
              </a:solidFill>
              <a:latin typeface="+mj-lt"/>
            </a:endParaRPr>
          </a:p>
        </p:txBody>
      </p:sp>
      <p:sp>
        <p:nvSpPr>
          <p:cNvPr id="11" name="Contact_Details">
            <a:extLst>
              <a:ext uri="{FF2B5EF4-FFF2-40B4-BE49-F238E27FC236}">
                <a16:creationId xmlns:a16="http://schemas.microsoft.com/office/drawing/2014/main" id="{B5C83AB5-0913-BB48-8A65-2A0AB08D3C71}"/>
              </a:ext>
            </a:extLst>
          </p:cNvPr>
          <p:cNvSpPr>
            <a:spLocks noGrp="1"/>
          </p:cNvSpPr>
          <p:nvPr>
            <p:ph type="title" hasCustomPrompt="1"/>
          </p:nvPr>
        </p:nvSpPr>
        <p:spPr>
          <a:xfrm>
            <a:off x="7315200" y="2555775"/>
            <a:ext cx="4622800" cy="439095"/>
          </a:xfrm>
        </p:spPr>
        <p:txBody>
          <a:bodyPr bIns="0" anchor="t" anchorCtr="0">
            <a:spAutoFit/>
          </a:bodyPr>
          <a:lstStyle>
            <a:lvl1pPr algn="l">
              <a:defRPr sz="2400">
                <a:solidFill>
                  <a:schemeClr val="bg1"/>
                </a:solidFill>
              </a:defRPr>
            </a:lvl1pPr>
          </a:lstStyle>
          <a:p>
            <a:pPr lvl="0"/>
            <a:r>
              <a:rPr lang="en-GB"/>
              <a:t>Insert your contact details here</a:t>
            </a:r>
            <a:endParaRPr lang="en-US"/>
          </a:p>
        </p:txBody>
      </p:sp>
      <p:sp>
        <p:nvSpPr>
          <p:cNvPr id="4" name="URL">
            <a:hlinkClick r:id="rId4"/>
            <a:extLst>
              <a:ext uri="{FF2B5EF4-FFF2-40B4-BE49-F238E27FC236}">
                <a16:creationId xmlns:a16="http://schemas.microsoft.com/office/drawing/2014/main" id="{61BC8FB8-98F4-3641-B2A9-80E99CCE5F17}"/>
              </a:ext>
            </a:extLst>
          </p:cNvPr>
          <p:cNvSpPr txBox="1"/>
          <p:nvPr userDrawn="1"/>
        </p:nvSpPr>
        <p:spPr>
          <a:xfrm>
            <a:off x="1452245" y="5750104"/>
            <a:ext cx="4739640" cy="769441"/>
          </a:xfrm>
          <a:prstGeom prst="rect">
            <a:avLst/>
          </a:prstGeom>
          <a:noFill/>
        </p:spPr>
        <p:txBody>
          <a:bodyPr wrap="square" lIns="0" tIns="0" rIns="0" bIns="0" rtlCol="0">
            <a:spAutoFit/>
          </a:bodyPr>
          <a:lstStyle/>
          <a:p>
            <a:pPr lvl="0"/>
            <a:r>
              <a:rPr lang="en-GB" sz="5000" u="sng">
                <a:solidFill>
                  <a:schemeClr val="bg1"/>
                </a:solidFill>
                <a:latin typeface="+mj-lt"/>
              </a:rPr>
              <a:t>essex.ac.uk</a:t>
            </a:r>
            <a:endParaRPr lang="en-US" sz="5000" u="sng">
              <a:solidFill>
                <a:schemeClr val="bg1"/>
              </a:solidFill>
              <a:latin typeface="+mj-lt"/>
            </a:endParaRPr>
          </a:p>
        </p:txBody>
      </p:sp>
    </p:spTree>
    <p:extLst>
      <p:ext uri="{BB962C8B-B14F-4D97-AF65-F5344CB8AC3E}">
        <p14:creationId xmlns:p14="http://schemas.microsoft.com/office/powerpoint/2010/main" val="17339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17" name="Title">
            <a:extLst>
              <a:ext uri="{FF2B5EF4-FFF2-40B4-BE49-F238E27FC236}">
                <a16:creationId xmlns:a16="http://schemas.microsoft.com/office/drawing/2014/main" id="{E3CE5658-B912-D047-8F77-FBECD2D6E386}"/>
              </a:ext>
            </a:extLst>
          </p:cNvPr>
          <p:cNvSpPr>
            <a:spLocks noGrp="1"/>
          </p:cNvSpPr>
          <p:nvPr>
            <p:ph type="title" hasCustomPrompt="1"/>
          </p:nvPr>
        </p:nvSpPr>
        <p:spPr>
          <a:xfrm>
            <a:off x="1444625" y="1413843"/>
            <a:ext cx="10493375" cy="1491139"/>
          </a:xfrm>
        </p:spPr>
        <p:txBody>
          <a:bodyPr anchor="b" anchorCtr="0">
            <a:noAutofit/>
          </a:bodyPr>
          <a:lstStyle>
            <a:lvl1pPr algn="l">
              <a:defRPr sz="4800">
                <a:solidFill>
                  <a:schemeClr val="bg1"/>
                </a:solidFill>
                <a:latin typeface="+mj-lt"/>
              </a:defRPr>
            </a:lvl1pPr>
          </a:lstStyle>
          <a:p>
            <a:r>
              <a:rPr lang="en-GB"/>
              <a:t>Your title here</a:t>
            </a:r>
            <a:endParaRPr lang="en-US"/>
          </a:p>
        </p:txBody>
      </p:sp>
      <p:sp>
        <p:nvSpPr>
          <p:cNvPr id="3" name="Subtitle">
            <a:extLst>
              <a:ext uri="{FF2B5EF4-FFF2-40B4-BE49-F238E27FC236}">
                <a16:creationId xmlns:a16="http://schemas.microsoft.com/office/drawing/2014/main" id="{88E2A088-8E6F-9E4E-909F-F8752CF4E76E}"/>
              </a:ext>
            </a:extLst>
          </p:cNvPr>
          <p:cNvSpPr>
            <a:spLocks noGrp="1"/>
          </p:cNvSpPr>
          <p:nvPr>
            <p:ph type="subTitle" idx="1" hasCustomPrompt="1"/>
          </p:nvPr>
        </p:nvSpPr>
        <p:spPr>
          <a:xfrm>
            <a:off x="1444625" y="3108182"/>
            <a:ext cx="10493375" cy="1048035"/>
          </a:xfrm>
        </p:spPr>
        <p:txBody>
          <a:bodyPr>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subtitle here</a:t>
            </a:r>
            <a:endParaRPr lang="en-US"/>
          </a:p>
        </p:txBody>
      </p:sp>
      <p:sp>
        <p:nvSpPr>
          <p:cNvPr id="40" name="Details">
            <a:extLst>
              <a:ext uri="{FF2B5EF4-FFF2-40B4-BE49-F238E27FC236}">
                <a16:creationId xmlns:a16="http://schemas.microsoft.com/office/drawing/2014/main" id="{A70545EA-0D96-7E46-B0EC-5AFDB41CAA2E}"/>
              </a:ext>
              <a:ext uri="{C183D7F6-B498-43B3-948B-1728B52AA6E4}">
                <adec:decorative xmlns:adec="http://schemas.microsoft.com/office/drawing/2017/decorative" val="1"/>
              </a:ext>
            </a:extLst>
          </p:cNvPr>
          <p:cNvSpPr>
            <a:spLocks noGrp="1"/>
          </p:cNvSpPr>
          <p:nvPr>
            <p:ph type="body" sz="quarter" idx="13" hasCustomPrompt="1"/>
          </p:nvPr>
        </p:nvSpPr>
        <p:spPr>
          <a:xfrm>
            <a:off x="1290003" y="4854795"/>
            <a:ext cx="3630060" cy="1449463"/>
          </a:xfrm>
          <a:ln w="76200">
            <a:solidFill>
              <a:schemeClr val="bg1"/>
            </a:solidFill>
            <a:miter lim="800000"/>
          </a:ln>
        </p:spPr>
        <p:txBody>
          <a:bodyPr wrap="none" lIns="144000" tIns="144000" rIns="144000" bIns="144000">
            <a:spAutoFit/>
          </a:bodyPr>
          <a:lstStyle>
            <a:lvl1pPr marL="9525" indent="0">
              <a:buNone/>
              <a:tabLst/>
              <a:defRPr sz="2000">
                <a:solidFill>
                  <a:schemeClr val="bg1"/>
                </a:solidFill>
              </a:defRPr>
            </a:lvl1pPr>
            <a:lvl2pPr marL="9525" indent="0">
              <a:buFontTx/>
              <a:buNone/>
              <a:tabLst/>
              <a:defRPr sz="2000">
                <a:solidFill>
                  <a:schemeClr val="bg1"/>
                </a:solidFill>
              </a:defRPr>
            </a:lvl2pPr>
            <a:lvl3pPr marL="9525" indent="0">
              <a:buFontTx/>
              <a:buNone/>
              <a:tabLst/>
              <a:defRPr sz="2000">
                <a:solidFill>
                  <a:schemeClr val="bg1"/>
                </a:solidFill>
              </a:defRPr>
            </a:lvl3pPr>
            <a:lvl4pPr marL="9525" indent="0">
              <a:buFontTx/>
              <a:buNone/>
              <a:tabLst/>
              <a:defRPr>
                <a:solidFill>
                  <a:schemeClr val="bg1"/>
                </a:solidFill>
              </a:defRPr>
            </a:lvl4pPr>
            <a:lvl5pPr marL="9525" indent="0">
              <a:buFontTx/>
              <a:buNone/>
              <a:tabLst/>
              <a:defRPr>
                <a:solidFill>
                  <a:schemeClr val="bg1"/>
                </a:solidFill>
              </a:defRPr>
            </a:lvl5pPr>
          </a:lstStyle>
          <a:p>
            <a:pPr lvl="0"/>
            <a:r>
              <a:rPr lang="en-GB"/>
              <a:t>Your name here</a:t>
            </a:r>
          </a:p>
          <a:p>
            <a:pPr lvl="1"/>
            <a:r>
              <a:rPr lang="en-GB"/>
              <a:t>Department / Faculty name</a:t>
            </a:r>
          </a:p>
          <a:p>
            <a:pPr lvl="2"/>
            <a:r>
              <a:rPr lang="en-GB"/>
              <a:t>Wednesday 20 January 2021</a:t>
            </a:r>
          </a:p>
        </p:txBody>
      </p:sp>
      <p:pic>
        <p:nvPicPr>
          <p:cNvPr id="7" name="UoE_Logo_ALT_Test" descr="Logo - University of Essex">
            <a:extLst>
              <a:ext uri="{FF2B5EF4-FFF2-40B4-BE49-F238E27FC236}">
                <a16:creationId xmlns:a16="http://schemas.microsoft.com/office/drawing/2014/main" id="{BFB3B428-603E-5D49-B512-7DD3E147B05B}"/>
              </a:ext>
            </a:extLst>
          </p:cNvPr>
          <p:cNvPicPr>
            <a:picLocks noChangeAspect="1"/>
          </p:cNvPicPr>
          <p:nvPr userDrawn="1"/>
        </p:nvPicPr>
        <p:blipFill>
          <a:blip r:embed="rId3">
            <a:alphaModFix/>
          </a:blip>
          <a:stretch>
            <a:fillRect/>
          </a:stretch>
        </p:blipFill>
        <p:spPr>
          <a:xfrm>
            <a:off x="126550" y="-1755099"/>
            <a:ext cx="2006641" cy="890588"/>
          </a:xfrm>
          <a:prstGeom prst="rect">
            <a:avLst/>
          </a:prstGeom>
        </p:spPr>
      </p:pic>
    </p:spTree>
    <p:extLst>
      <p:ext uri="{BB962C8B-B14F-4D97-AF65-F5344CB8AC3E}">
        <p14:creationId xmlns:p14="http://schemas.microsoft.com/office/powerpoint/2010/main" val="1653576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 Gradient Colour">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900"/>
          </a:xfrm>
          <a:noFill/>
        </p:spPr>
        <p:txBody>
          <a:bodyPr anchor="ctr" anchorCtr="0">
            <a:noAutofit/>
          </a:bodyPr>
          <a:lstStyle>
            <a:lvl1pPr algn="l">
              <a:defRPr sz="4800">
                <a:solidFill>
                  <a:schemeClr val="bg1"/>
                </a:solidFill>
                <a:latin typeface="+mj-lt"/>
              </a:defRPr>
            </a:lvl1pPr>
          </a:lstStyle>
          <a:p>
            <a:r>
              <a:rPr lang="en-GB"/>
              <a:t>Your divider title here</a:t>
            </a:r>
            <a:endParaRPr lang="en-US"/>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subtitle here</a:t>
            </a:r>
            <a:endParaRPr lang="en-US"/>
          </a:p>
        </p:txBody>
      </p:sp>
    </p:spTree>
    <p:extLst>
      <p:ext uri="{BB962C8B-B14F-4D97-AF65-F5344CB8AC3E}">
        <p14:creationId xmlns:p14="http://schemas.microsoft.com/office/powerpoint/2010/main" val="3364568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 Grey">
    <p:bg>
      <p:bgPr>
        <a:solidFill>
          <a:schemeClr val="accent3"/>
        </a:solidFill>
        <a:effectLst/>
      </p:bgPr>
    </p:bg>
    <p:spTree>
      <p:nvGrpSpPr>
        <p:cNvPr id="1" name=""/>
        <p:cNvGrpSpPr/>
        <p:nvPr/>
      </p:nvGrpSpPr>
      <p:grpSpPr>
        <a:xfrm>
          <a:off x="0" y="0"/>
          <a:ext cx="0" cy="0"/>
          <a:chOff x="0" y="0"/>
          <a:chExt cx="0" cy="0"/>
        </a:xfrm>
      </p:grpSpPr>
      <p:pic>
        <p:nvPicPr>
          <p:cNvPr id="16" name="UoE_Logo_White" descr="Logo - University of Essex">
            <a:extLst>
              <a:ext uri="{FF2B5EF4-FFF2-40B4-BE49-F238E27FC236}">
                <a16:creationId xmlns:a16="http://schemas.microsoft.com/office/drawing/2014/main" id="{FD99D010-7A0D-7543-8D60-07F8F3F6E582}"/>
              </a:ext>
            </a:extLst>
          </p:cNvPr>
          <p:cNvPicPr>
            <a:picLocks noChangeAspect="1"/>
          </p:cNvPicPr>
          <p:nvPr userDrawn="1"/>
        </p:nvPicPr>
        <p:blipFill>
          <a:blip r:embed="rId2"/>
          <a:stretch>
            <a:fillRect/>
          </a:stretch>
        </p:blipFill>
        <p:spPr>
          <a:xfrm>
            <a:off x="0" y="1"/>
            <a:ext cx="2011934" cy="892937"/>
          </a:xfrm>
          <a:prstGeom prst="rect">
            <a:avLst/>
          </a:prstGeom>
        </p:spPr>
      </p:pic>
      <p:pic>
        <p:nvPicPr>
          <p:cNvPr id="17" name="Open_Box_Graphic">
            <a:extLst>
              <a:ext uri="{FF2B5EF4-FFF2-40B4-BE49-F238E27FC236}">
                <a16:creationId xmlns:a16="http://schemas.microsoft.com/office/drawing/2014/main" id="{A4B12013-57BD-7944-A05D-AE8CA8C683CF}"/>
              </a:ext>
              <a:ext uri="{C183D7F6-B498-43B3-948B-1728B52AA6E4}">
                <adec:decorative xmlns:adec="http://schemas.microsoft.com/office/drawing/2017/decorative" val="1"/>
              </a:ext>
            </a:extLst>
          </p:cNvPr>
          <p:cNvPicPr>
            <a:picLocks noChangeAspect="1"/>
          </p:cNvPicPr>
          <p:nvPr userDrawn="1"/>
        </p:nvPicPr>
        <p:blipFill>
          <a:blip r:embed="rId3"/>
          <a:stretch>
            <a:fillRect/>
          </a:stretch>
        </p:blipFill>
        <p:spPr>
          <a:xfrm>
            <a:off x="907237" y="2021832"/>
            <a:ext cx="2844140" cy="2848618"/>
          </a:xfrm>
          <a:prstGeom prst="rect">
            <a:avLst/>
          </a:prstGeom>
        </p:spPr>
      </p:pic>
      <p:sp>
        <p:nvSpPr>
          <p:cNvPr id="12" name="Title">
            <a:extLst>
              <a:ext uri="{FF2B5EF4-FFF2-40B4-BE49-F238E27FC236}">
                <a16:creationId xmlns:a16="http://schemas.microsoft.com/office/drawing/2014/main" id="{05331533-48C2-404A-94B7-41F40449C8DB}"/>
              </a:ext>
            </a:extLst>
          </p:cNvPr>
          <p:cNvSpPr>
            <a:spLocks noGrp="1"/>
          </p:cNvSpPr>
          <p:nvPr>
            <p:ph type="title" hasCustomPrompt="1"/>
          </p:nvPr>
        </p:nvSpPr>
        <p:spPr>
          <a:xfrm>
            <a:off x="1444629" y="2514600"/>
            <a:ext cx="10493371" cy="1104899"/>
          </a:xfrm>
          <a:noFill/>
        </p:spPr>
        <p:txBody>
          <a:bodyPr anchor="ctr" anchorCtr="0">
            <a:noAutofit/>
          </a:bodyPr>
          <a:lstStyle>
            <a:lvl1pPr algn="l">
              <a:defRPr sz="4800">
                <a:solidFill>
                  <a:schemeClr val="bg1"/>
                </a:solidFill>
                <a:latin typeface="+mj-lt"/>
              </a:defRPr>
            </a:lvl1pPr>
          </a:lstStyle>
          <a:p>
            <a:r>
              <a:rPr lang="en-GB"/>
              <a:t>Your divider title here</a:t>
            </a:r>
            <a:endParaRPr lang="en-US"/>
          </a:p>
        </p:txBody>
      </p:sp>
      <p:sp>
        <p:nvSpPr>
          <p:cNvPr id="13" name="Subtitle">
            <a:extLst>
              <a:ext uri="{FF2B5EF4-FFF2-40B4-BE49-F238E27FC236}">
                <a16:creationId xmlns:a16="http://schemas.microsoft.com/office/drawing/2014/main" id="{EF371777-01F3-7047-99FB-372452582B17}"/>
              </a:ext>
            </a:extLst>
          </p:cNvPr>
          <p:cNvSpPr>
            <a:spLocks noGrp="1"/>
          </p:cNvSpPr>
          <p:nvPr>
            <p:ph type="subTitle" idx="1" hasCustomPrompt="1"/>
          </p:nvPr>
        </p:nvSpPr>
        <p:spPr>
          <a:xfrm>
            <a:off x="1444629" y="3619499"/>
            <a:ext cx="10493371" cy="754381"/>
          </a:xfrm>
          <a:noFill/>
        </p:spPr>
        <p:txBody>
          <a:bodyPr anchor="ctr" anchorCtr="0">
            <a:noAutofit/>
          </a:bodyPr>
          <a:lstStyle>
            <a:lvl1pPr marL="0" indent="0" algn="l">
              <a:buNone/>
              <a:defRPr sz="32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Your subtitle here</a:t>
            </a:r>
            <a:endParaRPr lang="en-US"/>
          </a:p>
        </p:txBody>
      </p:sp>
    </p:spTree>
    <p:extLst>
      <p:ext uri="{BB962C8B-B14F-4D97-AF65-F5344CB8AC3E}">
        <p14:creationId xmlns:p14="http://schemas.microsoft.com/office/powerpoint/2010/main" val="1236202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Colour Gradient">
    <p:bg>
      <p:bgPr>
        <a:gradFill>
          <a:gsLst>
            <a:gs pos="0">
              <a:srgbClr val="622567"/>
            </a:gs>
            <a:gs pos="100000">
              <a:schemeClr val="accent1"/>
            </a:gs>
          </a:gsLst>
          <a:lin ang="0" scaled="0"/>
        </a:gra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a:t>PowerPoint slide description here</a:t>
            </a:r>
            <a:endParaRPr lang="en-US"/>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a:t>Insert introduction text here</a:t>
            </a:r>
          </a:p>
        </p:txBody>
      </p:sp>
    </p:spTree>
    <p:extLst>
      <p:ext uri="{BB962C8B-B14F-4D97-AF65-F5344CB8AC3E}">
        <p14:creationId xmlns:p14="http://schemas.microsoft.com/office/powerpoint/2010/main" val="356758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Introduction Slide - Grey">
    <p:bg>
      <p:bgPr>
        <a:solidFill>
          <a:schemeClr val="accent3"/>
        </a:solidFill>
        <a:effectLst/>
      </p:bgPr>
    </p:bg>
    <p:spTree>
      <p:nvGrpSpPr>
        <p:cNvPr id="1" name=""/>
        <p:cNvGrpSpPr/>
        <p:nvPr/>
      </p:nvGrpSpPr>
      <p:grpSpPr>
        <a:xfrm>
          <a:off x="0" y="0"/>
          <a:ext cx="0" cy="0"/>
          <a:chOff x="0" y="0"/>
          <a:chExt cx="0" cy="0"/>
        </a:xfrm>
      </p:grpSpPr>
      <p:pic>
        <p:nvPicPr>
          <p:cNvPr id="23" name="UoE_Logo_White" descr="Logo - University of Essex">
            <a:extLst>
              <a:ext uri="{FF2B5EF4-FFF2-40B4-BE49-F238E27FC236}">
                <a16:creationId xmlns:a16="http://schemas.microsoft.com/office/drawing/2014/main" id="{767DC880-C1D7-C443-9C81-8FEEA3D5251E}"/>
              </a:ext>
            </a:extLst>
          </p:cNvPr>
          <p:cNvPicPr>
            <a:picLocks noChangeAspect="1"/>
          </p:cNvPicPr>
          <p:nvPr userDrawn="1"/>
        </p:nvPicPr>
        <p:blipFill>
          <a:blip r:embed="rId2"/>
          <a:stretch>
            <a:fillRect/>
          </a:stretch>
        </p:blipFill>
        <p:spPr>
          <a:xfrm>
            <a:off x="0" y="1"/>
            <a:ext cx="2011934" cy="892937"/>
          </a:xfrm>
          <a:prstGeom prst="rect">
            <a:avLst/>
          </a:prstGeom>
        </p:spPr>
      </p:pic>
      <p:sp>
        <p:nvSpPr>
          <p:cNvPr id="4" name="Slide_Description">
            <a:extLst>
              <a:ext uri="{FF2B5EF4-FFF2-40B4-BE49-F238E27FC236}">
                <a16:creationId xmlns:a16="http://schemas.microsoft.com/office/drawing/2014/main" id="{8F256CB9-6740-D84B-B18E-5C9C92701868}"/>
              </a:ext>
            </a:extLst>
          </p:cNvPr>
          <p:cNvSpPr>
            <a:spLocks noGrp="1"/>
          </p:cNvSpPr>
          <p:nvPr>
            <p:ph type="title" hasCustomPrompt="1"/>
          </p:nvPr>
        </p:nvSpPr>
        <p:spPr/>
        <p:txBody>
          <a:bodyPr/>
          <a:lstStyle>
            <a:lvl1pPr>
              <a:defRPr>
                <a:solidFill>
                  <a:schemeClr val="bg1"/>
                </a:solidFill>
              </a:defRPr>
            </a:lvl1pPr>
          </a:lstStyle>
          <a:p>
            <a:r>
              <a:rPr lang="en-GB"/>
              <a:t>PowerPoint slide description here</a:t>
            </a:r>
            <a:endParaRPr lang="en-US"/>
          </a:p>
        </p:txBody>
      </p:sp>
      <p:sp>
        <p:nvSpPr>
          <p:cNvPr id="10" name="Body_Copy">
            <a:extLst>
              <a:ext uri="{FF2B5EF4-FFF2-40B4-BE49-F238E27FC236}">
                <a16:creationId xmlns:a16="http://schemas.microsoft.com/office/drawing/2014/main" id="{01691462-BA0F-4447-9296-C1F7A1091D38}"/>
              </a:ext>
            </a:extLst>
          </p:cNvPr>
          <p:cNvSpPr>
            <a:spLocks noGrp="1"/>
          </p:cNvSpPr>
          <p:nvPr>
            <p:ph type="body" sz="quarter" idx="10" hasCustomPrompt="1"/>
          </p:nvPr>
        </p:nvSpPr>
        <p:spPr>
          <a:xfrm>
            <a:off x="1444625" y="1358899"/>
            <a:ext cx="9502775" cy="5245101"/>
          </a:xfrm>
        </p:spPr>
        <p:txBody>
          <a:bodyPr>
            <a:noAutofit/>
          </a:bodyPr>
          <a:lstStyle>
            <a:lvl1pPr marL="6350" indent="0">
              <a:buNone/>
              <a:defRPr sz="2800">
                <a:solidFill>
                  <a:schemeClr val="bg1"/>
                </a:solidFill>
                <a:latin typeface="+mj-lt"/>
              </a:defRPr>
            </a:lvl1pPr>
            <a:lvl2pPr marL="269875" indent="0">
              <a:buNone/>
              <a:defRPr sz="2800"/>
            </a:lvl2pPr>
            <a:lvl3pPr marL="450850" indent="0">
              <a:buNone/>
              <a:defRPr sz="2800"/>
            </a:lvl3pPr>
            <a:lvl4pPr marL="623888" indent="0">
              <a:buNone/>
              <a:defRPr sz="2800"/>
            </a:lvl4pPr>
            <a:lvl5pPr marL="804862" indent="0">
              <a:buNone/>
              <a:defRPr sz="2800"/>
            </a:lvl5pPr>
          </a:lstStyle>
          <a:p>
            <a:pPr lvl="0"/>
            <a:r>
              <a:rPr lang="en-GB"/>
              <a:t>Insert introduction text here</a:t>
            </a:r>
          </a:p>
        </p:txBody>
      </p:sp>
    </p:spTree>
    <p:extLst>
      <p:ext uri="{BB962C8B-B14F-4D97-AF65-F5344CB8AC3E}">
        <p14:creationId xmlns:p14="http://schemas.microsoft.com/office/powerpoint/2010/main" val="158455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and Text">
    <p:spTree>
      <p:nvGrpSpPr>
        <p:cNvPr id="1" name=""/>
        <p:cNvGrpSpPr/>
        <p:nvPr/>
      </p:nvGrpSpPr>
      <p:grpSpPr>
        <a:xfrm>
          <a:off x="0" y="0"/>
          <a:ext cx="0" cy="0"/>
          <a:chOff x="0" y="0"/>
          <a:chExt cx="0" cy="0"/>
        </a:xfrm>
      </p:grpSpPr>
      <p:sp>
        <p:nvSpPr>
          <p:cNvPr id="7" name="Slide_description">
            <a:extLst>
              <a:ext uri="{FF2B5EF4-FFF2-40B4-BE49-F238E27FC236}">
                <a16:creationId xmlns:a16="http://schemas.microsoft.com/office/drawing/2014/main" id="{441A23D1-7922-3E47-881A-2CF442EAC1C7}"/>
              </a:ext>
            </a:extLst>
          </p:cNvPr>
          <p:cNvSpPr>
            <a:spLocks noGrp="1"/>
          </p:cNvSpPr>
          <p:nvPr>
            <p:ph type="title" hasCustomPrompt="1"/>
          </p:nvPr>
        </p:nvSpPr>
        <p:spPr/>
        <p:txBody>
          <a:bodyPr/>
          <a:lstStyle/>
          <a:p>
            <a:r>
              <a:rPr lang="en-GB"/>
              <a:t>PowerPoint slide description here</a:t>
            </a:r>
            <a:endParaRPr lang="en-US"/>
          </a:p>
        </p:txBody>
      </p:sp>
      <p:grpSp>
        <p:nvGrpSpPr>
          <p:cNvPr id="8" name="Open_Box_Graphic">
            <a:extLst>
              <a:ext uri="{FF2B5EF4-FFF2-40B4-BE49-F238E27FC236}">
                <a16:creationId xmlns:a16="http://schemas.microsoft.com/office/drawing/2014/main" id="{B0C6E108-B94A-3140-B5FA-245926CA7457}"/>
              </a:ext>
            </a:extLst>
          </p:cNvPr>
          <p:cNvGrpSpPr/>
          <p:nvPr userDrawn="1"/>
        </p:nvGrpSpPr>
        <p:grpSpPr>
          <a:xfrm>
            <a:off x="959726" y="1148165"/>
            <a:ext cx="2991791" cy="2739162"/>
            <a:chOff x="959726" y="1148165"/>
            <a:chExt cx="2991791" cy="2739162"/>
          </a:xfrm>
        </p:grpSpPr>
        <p:sp>
          <p:nvSpPr>
            <p:cNvPr id="9" name="Rectangle 8">
              <a:extLst>
                <a:ext uri="{FF2B5EF4-FFF2-40B4-BE49-F238E27FC236}">
                  <a16:creationId xmlns:a16="http://schemas.microsoft.com/office/drawing/2014/main" id="{692E59B2-17C1-BC4C-A1CA-DF5B7C037529}"/>
                </a:ext>
                <a:ext uri="{C183D7F6-B498-43B3-948B-1728B52AA6E4}">
                  <adec:decorative xmlns:adec="http://schemas.microsoft.com/office/drawing/2017/decorative" val="1"/>
                </a:ext>
              </a:extLst>
            </p:cNvPr>
            <p:cNvSpPr/>
            <p:nvPr userDrawn="1"/>
          </p:nvSpPr>
          <p:spPr>
            <a:xfrm>
              <a:off x="959726" y="1148165"/>
              <a:ext cx="2739162" cy="2739162"/>
            </a:xfrm>
            <a:prstGeom prst="rect">
              <a:avLst/>
            </a:prstGeom>
            <a:noFill/>
            <a:ln w="114300">
              <a:gradFill>
                <a:gsLst>
                  <a:gs pos="0">
                    <a:srgbClr val="622567"/>
                  </a:gs>
                  <a:gs pos="100000">
                    <a:schemeClr val="accent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4079D91-C0B3-BE45-BB7B-DB7531339F1E}"/>
                </a:ext>
              </a:extLst>
            </p:cNvPr>
            <p:cNvSpPr/>
            <p:nvPr userDrawn="1"/>
          </p:nvSpPr>
          <p:spPr>
            <a:xfrm>
              <a:off x="3451863" y="1576137"/>
              <a:ext cx="499654" cy="1875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itle">
            <a:extLst>
              <a:ext uri="{FF2B5EF4-FFF2-40B4-BE49-F238E27FC236}">
                <a16:creationId xmlns:a16="http://schemas.microsoft.com/office/drawing/2014/main" id="{2D199CC7-4CA3-6146-A4B3-D47667521553}"/>
              </a:ext>
            </a:extLst>
          </p:cNvPr>
          <p:cNvSpPr>
            <a:spLocks noGrp="1"/>
          </p:cNvSpPr>
          <p:nvPr>
            <p:ph type="body" sz="quarter" idx="26" hasCustomPrompt="1"/>
          </p:nvPr>
        </p:nvSpPr>
        <p:spPr>
          <a:xfrm>
            <a:off x="1444623" y="1576136"/>
            <a:ext cx="10493375" cy="1116263"/>
          </a:xfrm>
        </p:spPr>
        <p:txBody>
          <a:bodyPr>
            <a:noAutofit/>
          </a:bodyPr>
          <a:lstStyle>
            <a:lvl1pPr marL="6350" indent="0">
              <a:buNone/>
              <a:defRPr sz="4800">
                <a:latin typeface="+mj-lt"/>
              </a:defRPr>
            </a:lvl1pPr>
          </a:lstStyle>
          <a:p>
            <a:pPr lvl="0"/>
            <a:r>
              <a:rPr lang="en-GB"/>
              <a:t>Your section title here</a:t>
            </a:r>
            <a:endParaRPr lang="en-US"/>
          </a:p>
        </p:txBody>
      </p:sp>
      <p:sp>
        <p:nvSpPr>
          <p:cNvPr id="18" name="Subtitle">
            <a:extLst>
              <a:ext uri="{FF2B5EF4-FFF2-40B4-BE49-F238E27FC236}">
                <a16:creationId xmlns:a16="http://schemas.microsoft.com/office/drawing/2014/main" id="{551F7C85-DD37-2F46-9EB2-603098624A06}"/>
              </a:ext>
            </a:extLst>
          </p:cNvPr>
          <p:cNvSpPr>
            <a:spLocks noGrp="1"/>
          </p:cNvSpPr>
          <p:nvPr>
            <p:ph type="body" sz="quarter" idx="27" hasCustomPrompt="1"/>
          </p:nvPr>
        </p:nvSpPr>
        <p:spPr>
          <a:xfrm>
            <a:off x="1444623" y="2692400"/>
            <a:ext cx="10493375" cy="759460"/>
          </a:xfrm>
        </p:spPr>
        <p:txBody>
          <a:bodyPr>
            <a:noAutofit/>
          </a:bodyPr>
          <a:lstStyle>
            <a:lvl1pPr marL="6350" indent="0">
              <a:buNone/>
              <a:defRPr sz="3200">
                <a:latin typeface="+mj-lt"/>
              </a:defRPr>
            </a:lvl1pPr>
          </a:lstStyle>
          <a:p>
            <a:r>
              <a:rPr lang="en-GB"/>
              <a:t>Your subtitle here</a:t>
            </a:r>
            <a:endParaRPr lang="en-US"/>
          </a:p>
        </p:txBody>
      </p:sp>
      <p:sp>
        <p:nvSpPr>
          <p:cNvPr id="20" name="Body_Copy">
            <a:extLst>
              <a:ext uri="{FF2B5EF4-FFF2-40B4-BE49-F238E27FC236}">
                <a16:creationId xmlns:a16="http://schemas.microsoft.com/office/drawing/2014/main" id="{8F73E6E9-8051-FB4F-9701-4C01FD0BB8F3}"/>
              </a:ext>
            </a:extLst>
          </p:cNvPr>
          <p:cNvSpPr>
            <a:spLocks noGrp="1"/>
          </p:cNvSpPr>
          <p:nvPr>
            <p:ph type="body" sz="quarter" idx="28" hasCustomPrompt="1"/>
          </p:nvPr>
        </p:nvSpPr>
        <p:spPr>
          <a:xfrm>
            <a:off x="1444623" y="4035425"/>
            <a:ext cx="9502775" cy="2438400"/>
          </a:xfrm>
        </p:spPr>
        <p:txBody>
          <a:bodyPr>
            <a:noAutofit/>
          </a:bodyPr>
          <a:lstStyle>
            <a:lvl1pPr marL="6350" indent="0">
              <a:buFontTx/>
              <a:buNone/>
              <a:defRPr/>
            </a:lvl1pPr>
          </a:lstStyle>
          <a:p>
            <a:pPr lvl="0"/>
            <a:r>
              <a:rPr lang="en-GB"/>
              <a:t>Insert body copy here</a:t>
            </a:r>
          </a:p>
        </p:txBody>
      </p:sp>
      <p:sp>
        <p:nvSpPr>
          <p:cNvPr id="2" name="Slide Number">
            <a:extLst>
              <a:ext uri="{FF2B5EF4-FFF2-40B4-BE49-F238E27FC236}">
                <a16:creationId xmlns:a16="http://schemas.microsoft.com/office/drawing/2014/main" id="{451D2EEC-DE3F-F940-BB87-772E9AAE871E}"/>
              </a:ext>
            </a:extLst>
          </p:cNvPr>
          <p:cNvSpPr>
            <a:spLocks noGrp="1"/>
          </p:cNvSpPr>
          <p:nvPr>
            <p:ph type="sldNum" sz="quarter" idx="25"/>
          </p:nvPr>
        </p:nvSpPr>
        <p:spPr/>
        <p:txBody>
          <a:bodyPr/>
          <a:lstStyle/>
          <a:p>
            <a:fld id="{D7E85FC7-13DC-D24B-89C2-5E16CAE8A885}" type="slidenum">
              <a:rPr lang="en-US" smtClean="0"/>
              <a:pPr/>
              <a:t>‹#›</a:t>
            </a:fld>
            <a:endParaRPr lang="en-US"/>
          </a:p>
        </p:txBody>
      </p:sp>
    </p:spTree>
    <p:extLst>
      <p:ext uri="{BB962C8B-B14F-4D97-AF65-F5344CB8AC3E}">
        <p14:creationId xmlns:p14="http://schemas.microsoft.com/office/powerpoint/2010/main" val="3067491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image" Target="../media/image1.pn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8"/>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a:t>PowerPoint slide description here</a:t>
            </a:r>
            <a:endParaRPr lang="en-US"/>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a:p>
        </p:txBody>
      </p:sp>
    </p:spTree>
    <p:extLst>
      <p:ext uri="{BB962C8B-B14F-4D97-AF65-F5344CB8AC3E}">
        <p14:creationId xmlns:p14="http://schemas.microsoft.com/office/powerpoint/2010/main" val="2272336639"/>
      </p:ext>
    </p:extLst>
  </p:cSld>
  <p:clrMap bg1="lt1" tx1="dk1" bg2="lt2" tx2="dk2" accent1="accent1" accent2="accent2" accent3="accent3" accent4="accent4" accent5="accent5" accent6="accent6" hlink="hlink" folHlink="folHlink"/>
  <p:sldLayoutIdLst>
    <p:sldLayoutId id="2147483873" r:id="rId1"/>
    <p:sldLayoutId id="2147483828" r:id="rId2"/>
    <p:sldLayoutId id="2147483817" r:id="rId3"/>
    <p:sldLayoutId id="2147483872" r:id="rId4"/>
    <p:sldLayoutId id="2147483847" r:id="rId5"/>
    <p:sldLayoutId id="2147483875" r:id="rId6"/>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23"/>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a:t>PowerPoint slide description here</a:t>
            </a:r>
            <a:endParaRPr lang="en-US"/>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a:p>
        </p:txBody>
      </p:sp>
    </p:spTree>
    <p:extLst>
      <p:ext uri="{BB962C8B-B14F-4D97-AF65-F5344CB8AC3E}">
        <p14:creationId xmlns:p14="http://schemas.microsoft.com/office/powerpoint/2010/main" val="331292576"/>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5" r:id="rId7"/>
    <p:sldLayoutId id="2147483906" r:id="rId8"/>
    <p:sldLayoutId id="2147483907" r:id="rId9"/>
    <p:sldLayoutId id="2147483908" r:id="rId10"/>
    <p:sldLayoutId id="2147483912" r:id="rId11"/>
    <p:sldLayoutId id="2147483913" r:id="rId12"/>
    <p:sldLayoutId id="2147483916" r:id="rId13"/>
    <p:sldLayoutId id="2147483917" r:id="rId14"/>
    <p:sldLayoutId id="2147483918" r:id="rId15"/>
    <p:sldLayoutId id="2147483919" r:id="rId16"/>
    <p:sldLayoutId id="2147483920" r:id="rId17"/>
    <p:sldLayoutId id="2147483921" r:id="rId18"/>
    <p:sldLayoutId id="2147483922" r:id="rId19"/>
    <p:sldLayoutId id="2147484001" r:id="rId20"/>
    <p:sldLayoutId id="2147484002" r:id="rId21"/>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9"/>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a:t>PowerPoint slide description here</a:t>
            </a:r>
            <a:endParaRPr lang="en-US"/>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a:p>
        </p:txBody>
      </p:sp>
    </p:spTree>
    <p:extLst>
      <p:ext uri="{BB962C8B-B14F-4D97-AF65-F5344CB8AC3E}">
        <p14:creationId xmlns:p14="http://schemas.microsoft.com/office/powerpoint/2010/main" val="3749079145"/>
      </p:ext>
    </p:extLst>
  </p:cSld>
  <p:clrMap bg1="lt1" tx1="dk1" bg2="lt2" tx2="dk2" accent1="accent1" accent2="accent2" accent3="accent3" accent4="accent4" accent5="accent5" accent6="accent6" hlink="hlink" folHlink="folHlink"/>
  <p:sldLayoutIdLst>
    <p:sldLayoutId id="2147483940" r:id="rId1"/>
    <p:sldLayoutId id="2147483941" r:id="rId2"/>
    <p:sldLayoutId id="2147483946" r:id="rId3"/>
    <p:sldLayoutId id="2147483947" r:id="rId4"/>
    <p:sldLayoutId id="2147483948" r:id="rId5"/>
    <p:sldLayoutId id="2147483951" r:id="rId6"/>
    <p:sldLayoutId id="2147483952" r:id="rId7"/>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8" name="UoE_Logo_Black" descr="Logo - University of Essex">
            <a:extLst>
              <a:ext uri="{FF2B5EF4-FFF2-40B4-BE49-F238E27FC236}">
                <a16:creationId xmlns:a16="http://schemas.microsoft.com/office/drawing/2014/main" id="{3CE254A6-DCE6-584B-B72E-6DBFE6E57238}"/>
              </a:ext>
            </a:extLst>
          </p:cNvPr>
          <p:cNvPicPr>
            <a:picLocks noChangeAspect="1"/>
          </p:cNvPicPr>
          <p:nvPr userDrawn="1"/>
        </p:nvPicPr>
        <p:blipFill>
          <a:blip r:embed="rId6"/>
          <a:stretch>
            <a:fillRect/>
          </a:stretch>
        </p:blipFill>
        <p:spPr>
          <a:xfrm>
            <a:off x="0" y="0"/>
            <a:ext cx="2006641" cy="890588"/>
          </a:xfrm>
          <a:prstGeom prst="rect">
            <a:avLst/>
          </a:prstGeom>
        </p:spPr>
      </p:pic>
      <p:sp>
        <p:nvSpPr>
          <p:cNvPr id="8" name="Slide_Description">
            <a:extLst>
              <a:ext uri="{FF2B5EF4-FFF2-40B4-BE49-F238E27FC236}">
                <a16:creationId xmlns:a16="http://schemas.microsoft.com/office/drawing/2014/main" id="{DC770D80-3BDB-6546-A6D5-6639088A5D65}"/>
              </a:ext>
            </a:extLst>
          </p:cNvPr>
          <p:cNvSpPr>
            <a:spLocks noGrp="1"/>
          </p:cNvSpPr>
          <p:nvPr>
            <p:ph type="title"/>
          </p:nvPr>
        </p:nvSpPr>
        <p:spPr>
          <a:xfrm>
            <a:off x="6221994" y="0"/>
            <a:ext cx="5714994" cy="890588"/>
          </a:xfrm>
          <a:prstGeom prst="rect">
            <a:avLst/>
          </a:prstGeom>
        </p:spPr>
        <p:txBody>
          <a:bodyPr vert="horz" lIns="0" tIns="0" rIns="0" bIns="72000" rtlCol="0" anchor="ctr" anchorCtr="0">
            <a:noAutofit/>
          </a:bodyPr>
          <a:lstStyle/>
          <a:p>
            <a:pPr lvl="0"/>
            <a:r>
              <a:rPr lang="en-GB"/>
              <a:t>PowerPoint slide description here</a:t>
            </a:r>
            <a:endParaRPr lang="en-US"/>
          </a:p>
        </p:txBody>
      </p:sp>
      <p:sp>
        <p:nvSpPr>
          <p:cNvPr id="3" name="Body_Copy">
            <a:extLst>
              <a:ext uri="{FF2B5EF4-FFF2-40B4-BE49-F238E27FC236}">
                <a16:creationId xmlns:a16="http://schemas.microsoft.com/office/drawing/2014/main" id="{0B584603-C62E-7841-9C38-1DF3030D7C3D}"/>
              </a:ext>
            </a:extLst>
          </p:cNvPr>
          <p:cNvSpPr>
            <a:spLocks noGrp="1"/>
          </p:cNvSpPr>
          <p:nvPr>
            <p:ph type="body" idx="1"/>
          </p:nvPr>
        </p:nvSpPr>
        <p:spPr>
          <a:xfrm>
            <a:off x="1444625" y="1992195"/>
            <a:ext cx="9502774" cy="4351455"/>
          </a:xfrm>
          <a:prstGeom prst="rect">
            <a:avLst/>
          </a:prstGeom>
        </p:spPr>
        <p:txBody>
          <a:bodyPr vert="horz" lIns="0" tIns="45720" rIns="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Bottom_Gradient_Box">
            <a:extLst>
              <a:ext uri="{FF2B5EF4-FFF2-40B4-BE49-F238E27FC236}">
                <a16:creationId xmlns:a16="http://schemas.microsoft.com/office/drawing/2014/main" id="{4B3A2000-96BB-FF47-8C26-D46684C0FF1B}"/>
              </a:ext>
              <a:ext uri="{C183D7F6-B498-43B3-948B-1728B52AA6E4}">
                <adec:decorative xmlns:adec="http://schemas.microsoft.com/office/drawing/2017/decorative" val="1"/>
              </a:ext>
            </a:extLst>
          </p:cNvPr>
          <p:cNvSpPr/>
          <p:nvPr userDrawn="1"/>
        </p:nvSpPr>
        <p:spPr>
          <a:xfrm>
            <a:off x="0" y="6604000"/>
            <a:ext cx="12192000" cy="254000"/>
          </a:xfrm>
          <a:prstGeom prst="rect">
            <a:avLst/>
          </a:prstGeom>
          <a:gradFill>
            <a:gsLst>
              <a:gs pos="0">
                <a:srgbClr val="622567"/>
              </a:gs>
              <a:gs pos="100000">
                <a:schemeClr val="accent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3" name="Slide_Number_Text">
            <a:extLst>
              <a:ext uri="{FF2B5EF4-FFF2-40B4-BE49-F238E27FC236}">
                <a16:creationId xmlns:a16="http://schemas.microsoft.com/office/drawing/2014/main" id="{FF804030-956E-894B-98DD-47A2B751D8F5}"/>
              </a:ext>
            </a:extLst>
          </p:cNvPr>
          <p:cNvSpPr txBox="1"/>
          <p:nvPr userDrawn="1"/>
        </p:nvSpPr>
        <p:spPr>
          <a:xfrm>
            <a:off x="11296538" y="6604001"/>
            <a:ext cx="339837" cy="253999"/>
          </a:xfrm>
          <a:prstGeom prst="rect">
            <a:avLst/>
          </a:prstGeom>
          <a:noFill/>
        </p:spPr>
        <p:txBody>
          <a:bodyPr wrap="square" lIns="0" tIns="46800" rIns="0" rtlCol="0" anchor="ctr" anchorCtr="0">
            <a:noAutofit/>
          </a:bodyPr>
          <a:lstStyle/>
          <a:p>
            <a:pPr algn="r"/>
            <a:r>
              <a:rPr lang="en-US" sz="1200">
                <a:solidFill>
                  <a:schemeClr val="bg1"/>
                </a:solidFill>
              </a:rPr>
              <a:t>Slide</a:t>
            </a:r>
          </a:p>
        </p:txBody>
      </p:sp>
      <p:cxnSp>
        <p:nvCxnSpPr>
          <p:cNvPr id="19" name="Divider_Line">
            <a:extLst>
              <a:ext uri="{FF2B5EF4-FFF2-40B4-BE49-F238E27FC236}">
                <a16:creationId xmlns:a16="http://schemas.microsoft.com/office/drawing/2014/main" id="{E6FF28E1-891A-4F46-8E97-972AACF7A1F7}"/>
              </a:ext>
              <a:ext uri="{C183D7F6-B498-43B3-948B-1728B52AA6E4}">
                <adec:decorative xmlns:adec="http://schemas.microsoft.com/office/drawing/2017/decorative" val="1"/>
              </a:ext>
            </a:extLst>
          </p:cNvPr>
          <p:cNvCxnSpPr/>
          <p:nvPr userDrawn="1"/>
        </p:nvCxnSpPr>
        <p:spPr>
          <a:xfrm>
            <a:off x="10950166" y="6654297"/>
            <a:ext cx="0" cy="16296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Slide_Number">
            <a:extLst>
              <a:ext uri="{FF2B5EF4-FFF2-40B4-BE49-F238E27FC236}">
                <a16:creationId xmlns:a16="http://schemas.microsoft.com/office/drawing/2014/main" id="{047226C1-608E-2044-8B8B-42C93BD887B9}"/>
              </a:ext>
              <a:ext uri="{C183D7F6-B498-43B3-948B-1728B52AA6E4}">
                <adec:decorative xmlns:adec="http://schemas.microsoft.com/office/drawing/2017/decorative" val="1"/>
              </a:ext>
            </a:extLst>
          </p:cNvPr>
          <p:cNvSpPr>
            <a:spLocks noGrp="1"/>
          </p:cNvSpPr>
          <p:nvPr>
            <p:ph type="sldNum" sz="quarter" idx="4"/>
          </p:nvPr>
        </p:nvSpPr>
        <p:spPr>
          <a:xfrm>
            <a:off x="11677523" y="6604000"/>
            <a:ext cx="303213" cy="254000"/>
          </a:xfrm>
          <a:prstGeom prst="rect">
            <a:avLst/>
          </a:prstGeom>
        </p:spPr>
        <p:txBody>
          <a:bodyPr lIns="0" tIns="46800" rIns="0" anchor="ctr" anchorCtr="0"/>
          <a:lstStyle>
            <a:lvl1pPr algn="l">
              <a:defRPr sz="1200">
                <a:solidFill>
                  <a:schemeClr val="bg1"/>
                </a:solidFill>
              </a:defRPr>
            </a:lvl1pPr>
          </a:lstStyle>
          <a:p>
            <a:fld id="{D7E85FC7-13DC-D24B-89C2-5E16CAE8A885}" type="slidenum">
              <a:rPr lang="en-US" smtClean="0"/>
              <a:pPr/>
              <a:t>‹#›</a:t>
            </a:fld>
            <a:endParaRPr lang="en-US"/>
          </a:p>
        </p:txBody>
      </p:sp>
    </p:spTree>
    <p:extLst>
      <p:ext uri="{BB962C8B-B14F-4D97-AF65-F5344CB8AC3E}">
        <p14:creationId xmlns:p14="http://schemas.microsoft.com/office/powerpoint/2010/main" val="2173284047"/>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Lst>
  <p:hf hdr="0" ftr="0" dt="0"/>
  <p:txStyles>
    <p:titleStyle>
      <a:lvl1pPr algn="r" defTabSz="914400" rtl="0" eaLnBrk="1" latinLnBrk="0" hangingPunct="1">
        <a:lnSpc>
          <a:spcPct val="130000"/>
        </a:lnSpc>
        <a:spcBef>
          <a:spcPct val="0"/>
        </a:spcBef>
        <a:buNone/>
        <a:defRPr sz="1800" kern="1200">
          <a:solidFill>
            <a:schemeClr val="tx1"/>
          </a:solidFill>
          <a:latin typeface="+mn-lt"/>
          <a:ea typeface="+mj-ea"/>
          <a:cs typeface="+mj-cs"/>
        </a:defRPr>
      </a:lvl1pPr>
    </p:titleStyle>
    <p:bodyStyle>
      <a:lvl1pPr marL="269875" indent="-263525" algn="l" defTabSz="914400" rtl="0" eaLnBrk="1" latinLnBrk="0" hangingPunct="1">
        <a:lnSpc>
          <a:spcPct val="130000"/>
        </a:lnSpc>
        <a:spcBef>
          <a:spcPts val="0"/>
        </a:spcBef>
        <a:buSzPct val="100000"/>
        <a:buFont typeface="Wingdings" pitchFamily="2" charset="2"/>
        <a:buChar char="§"/>
        <a:tabLst/>
        <a:defRPr sz="2400" kern="1200">
          <a:solidFill>
            <a:schemeClr val="tx1"/>
          </a:solidFill>
          <a:latin typeface="+mn-lt"/>
          <a:ea typeface="+mn-ea"/>
          <a:cs typeface="+mn-cs"/>
        </a:defRPr>
      </a:lvl1pPr>
      <a:lvl2pPr marL="450850" indent="-180975" algn="l" defTabSz="914400" rtl="0" eaLnBrk="1" latinLnBrk="0" hangingPunct="1">
        <a:lnSpc>
          <a:spcPct val="130000"/>
        </a:lnSpc>
        <a:spcBef>
          <a:spcPts val="0"/>
        </a:spcBef>
        <a:buSzPct val="100000"/>
        <a:buFont typeface="System Font Regular"/>
        <a:buChar char="-"/>
        <a:tabLst/>
        <a:defRPr sz="1800" kern="1200">
          <a:solidFill>
            <a:schemeClr val="tx1"/>
          </a:solidFill>
          <a:latin typeface="+mn-lt"/>
          <a:ea typeface="+mn-ea"/>
          <a:cs typeface="+mn-cs"/>
        </a:defRPr>
      </a:lvl2pPr>
      <a:lvl3pPr marL="623888"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3pPr>
      <a:lvl4pPr marL="804863" indent="-180975"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4pPr>
      <a:lvl5pPr marL="977900" indent="-173038" algn="l" defTabSz="914400" rtl="0" eaLnBrk="1" latinLnBrk="0" hangingPunct="1">
        <a:lnSpc>
          <a:spcPct val="130000"/>
        </a:lnSpc>
        <a:spcBef>
          <a:spcPts val="0"/>
        </a:spcBef>
        <a:buSzPct val="100000"/>
        <a:buFont typeface="System Font Regular"/>
        <a:buChar char="-"/>
        <a:tabLst/>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60" userDrawn="1">
          <p15:clr>
            <a:srgbClr val="F26B43"/>
          </p15:clr>
        </p15:guide>
        <p15:guide id="2" pos="160" userDrawn="1">
          <p15:clr>
            <a:srgbClr val="F26B43"/>
          </p15:clr>
        </p15:guide>
        <p15:guide id="3" pos="7520" userDrawn="1">
          <p15:clr>
            <a:srgbClr val="F26B43"/>
          </p15:clr>
        </p15:guide>
        <p15:guide id="4" orient="horz" pos="561" userDrawn="1">
          <p15:clr>
            <a:srgbClr val="F26B43"/>
          </p15:clr>
        </p15:guide>
        <p15:guide id="5" pos="910" userDrawn="1">
          <p15:clr>
            <a:srgbClr val="F26B43"/>
          </p15:clr>
        </p15:guide>
        <p15:guide id="7" pos="316" userDrawn="1">
          <p15:clr>
            <a:srgbClr val="F26B43"/>
          </p15:clr>
        </p15:guide>
        <p15:guide id="8" pos="6896" userDrawn="1">
          <p15:clr>
            <a:srgbClr val="F26B43"/>
          </p15:clr>
        </p15:guide>
        <p15:guide id="9" orient="horz" pos="3996" userDrawn="1">
          <p15:clr>
            <a:srgbClr val="F26B43"/>
          </p15:clr>
        </p15:guide>
        <p15:guide id="10" orient="horz" pos="4078" userDrawn="1">
          <p15:clr>
            <a:srgbClr val="F26B43"/>
          </p15:clr>
        </p15:guide>
        <p15:guide id="11" orient="horz" pos="31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pprenticeships@essex.ac.uk" TargetMode="External"/><Relationship Id="rId2" Type="http://schemas.openxmlformats.org/officeDocument/2006/relationships/hyperlink" Target="mailto:jethera@essex.ac.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hyperlink" Target="https://www.instituteforapprenticeships.org/apprenticeship-standards/physiotherapist-v1-2"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9.png"/><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A5052-FCC5-A749-8762-2C7A34990B70}"/>
              </a:ext>
            </a:extLst>
          </p:cNvPr>
          <p:cNvSpPr>
            <a:spLocks noGrp="1"/>
          </p:cNvSpPr>
          <p:nvPr>
            <p:ph type="title"/>
          </p:nvPr>
        </p:nvSpPr>
        <p:spPr>
          <a:xfrm>
            <a:off x="509775" y="1444336"/>
            <a:ext cx="7262626" cy="2795156"/>
          </a:xfrm>
        </p:spPr>
        <p:txBody>
          <a:bodyPr/>
          <a:lstStyle/>
          <a:p>
            <a:r>
              <a:rPr lang="en-US" sz="3200"/>
              <a:t>Physiotherapy Apprenticeship</a:t>
            </a:r>
            <a:br>
              <a:rPr lang="en-US" sz="3200"/>
            </a:br>
            <a:r>
              <a:rPr lang="en-US" sz="3600"/>
              <a:t>Workplace mentor induction (25-26)</a:t>
            </a:r>
          </a:p>
        </p:txBody>
      </p:sp>
      <p:sp>
        <p:nvSpPr>
          <p:cNvPr id="4" name="Text Placeholder 3">
            <a:extLst>
              <a:ext uri="{FF2B5EF4-FFF2-40B4-BE49-F238E27FC236}">
                <a16:creationId xmlns:a16="http://schemas.microsoft.com/office/drawing/2014/main" id="{D1071700-F932-D64F-82CF-AECADE9313B1}"/>
              </a:ext>
            </a:extLst>
          </p:cNvPr>
          <p:cNvSpPr>
            <a:spLocks noGrp="1"/>
          </p:cNvSpPr>
          <p:nvPr>
            <p:ph type="body" sz="quarter" idx="13"/>
          </p:nvPr>
        </p:nvSpPr>
        <p:spPr>
          <a:xfrm>
            <a:off x="509775" y="4573787"/>
            <a:ext cx="5968286" cy="1006942"/>
          </a:xfrm>
        </p:spPr>
        <p:txBody>
          <a:bodyPr vert="horz" wrap="square" lIns="0" tIns="0" rIns="0" bIns="0" rtlCol="0" anchor="t">
            <a:spAutoFit/>
          </a:bodyPr>
          <a:lstStyle/>
          <a:p>
            <a:r>
              <a:rPr lang="en-US" sz="1200">
                <a:solidFill>
                  <a:srgbClr val="FF0000"/>
                </a:solidFill>
              </a:rPr>
              <a:t>Jo Etherton : </a:t>
            </a:r>
            <a:r>
              <a:rPr lang="en-US" sz="1200" err="1">
                <a:solidFill>
                  <a:srgbClr val="FF0000"/>
                </a:solidFill>
              </a:rPr>
              <a:t>Programme</a:t>
            </a:r>
            <a:r>
              <a:rPr lang="en-US" sz="1200">
                <a:solidFill>
                  <a:srgbClr val="FF0000"/>
                </a:solidFill>
              </a:rPr>
              <a:t> lead.         </a:t>
            </a:r>
            <a:r>
              <a:rPr lang="en-US" sz="1200">
                <a:solidFill>
                  <a:srgbClr val="FF0000"/>
                </a:solidFill>
                <a:hlinkClick r:id="rId2">
                  <a:extLst>
                    <a:ext uri="{A12FA001-AC4F-418D-AE19-62706E023703}">
                      <ahyp:hlinkClr xmlns:ahyp="http://schemas.microsoft.com/office/drawing/2018/hyperlinkcolor" val="tx"/>
                    </a:ext>
                  </a:extLst>
                </a:hlinkClick>
              </a:rPr>
              <a:t>jethera@essex.ac.uk</a:t>
            </a:r>
            <a:endParaRPr lang="en-US" sz="1200">
              <a:solidFill>
                <a:srgbClr val="FF0000"/>
              </a:solidFill>
            </a:endParaRPr>
          </a:p>
          <a:p>
            <a:r>
              <a:rPr lang="en-US" sz="1200">
                <a:solidFill>
                  <a:srgbClr val="FF0000"/>
                </a:solidFill>
              </a:rPr>
              <a:t>Kerry Hardy: Practice Educator     </a:t>
            </a:r>
            <a:r>
              <a:rPr lang="en-US" sz="1200" u="sng">
                <a:solidFill>
                  <a:srgbClr val="FF0000"/>
                </a:solidFill>
              </a:rPr>
              <a:t>kerry.hardy@essex.ac.uk</a:t>
            </a:r>
            <a:endParaRPr lang="en-US" sz="1200" u="sng">
              <a:solidFill>
                <a:srgbClr val="FF0000"/>
              </a:solidFill>
              <a:cs typeface="Arial"/>
            </a:endParaRPr>
          </a:p>
          <a:p>
            <a:r>
              <a:rPr lang="en-US" sz="1200">
                <a:solidFill>
                  <a:srgbClr val="FF0000"/>
                </a:solidFill>
              </a:rPr>
              <a:t>Rachel Brown : Senior Apprenticeship  Manager.  </a:t>
            </a:r>
            <a:r>
              <a:rPr lang="en-US" sz="1200">
                <a:solidFill>
                  <a:srgbClr val="FF0000"/>
                </a:solidFill>
                <a:hlinkClick r:id="rId3">
                  <a:extLst>
                    <a:ext uri="{A12FA001-AC4F-418D-AE19-62706E023703}">
                      <ahyp:hlinkClr xmlns:ahyp="http://schemas.microsoft.com/office/drawing/2018/hyperlinkcolor" val="tx"/>
                    </a:ext>
                  </a:extLst>
                </a:hlinkClick>
              </a:rPr>
              <a:t>apprenticeships@essex.ac.uk</a:t>
            </a:r>
            <a:endParaRPr lang="en-US" sz="1200">
              <a:solidFill>
                <a:srgbClr val="FF0000"/>
              </a:solidFill>
            </a:endParaRPr>
          </a:p>
          <a:p>
            <a:endParaRPr lang="en-US" sz="1600"/>
          </a:p>
        </p:txBody>
      </p:sp>
    </p:spTree>
    <p:extLst>
      <p:ext uri="{BB962C8B-B14F-4D97-AF65-F5344CB8AC3E}">
        <p14:creationId xmlns:p14="http://schemas.microsoft.com/office/powerpoint/2010/main" val="1781028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Placeholder 18">
            <a:extLst>
              <a:ext uri="{FF2B5EF4-FFF2-40B4-BE49-F238E27FC236}">
                <a16:creationId xmlns:a16="http://schemas.microsoft.com/office/drawing/2014/main" id="{75B58DF2-5ED9-38E9-70EE-3B2BDCADED86}"/>
              </a:ext>
            </a:extLst>
          </p:cNvPr>
          <p:cNvPicPr>
            <a:picLocks noGrp="1" noChangeAspect="1"/>
          </p:cNvPicPr>
          <p:nvPr>
            <p:ph type="pic" sz="quarter" idx="26"/>
          </p:nvPr>
        </p:nvPicPr>
        <p:blipFill>
          <a:blip r:embed="rId2"/>
          <a:srcRect l="3661" r="3661"/>
          <a:stretch/>
        </p:blipFill>
        <p:spPr>
          <a:xfrm>
            <a:off x="1218747" y="570944"/>
            <a:ext cx="9744115" cy="5919110"/>
          </a:xfrm>
          <a:prstGeom prst="rect">
            <a:avLst/>
          </a:prstGeom>
        </p:spPr>
      </p:pic>
      <p:sp>
        <p:nvSpPr>
          <p:cNvPr id="9" name="Slide Number Placeholder 8">
            <a:extLst>
              <a:ext uri="{FF2B5EF4-FFF2-40B4-BE49-F238E27FC236}">
                <a16:creationId xmlns:a16="http://schemas.microsoft.com/office/drawing/2014/main" id="{32F31385-89B1-75CD-A41C-C44635E4801C}"/>
              </a:ext>
            </a:extLst>
          </p:cNvPr>
          <p:cNvSpPr>
            <a:spLocks noGrp="1"/>
          </p:cNvSpPr>
          <p:nvPr>
            <p:ph type="sldNum" sz="quarter" idx="24"/>
          </p:nvPr>
        </p:nvSpPr>
        <p:spPr/>
        <p:txBody>
          <a:bodyPr/>
          <a:lstStyle/>
          <a:p>
            <a:fld id="{D7E85FC7-13DC-D24B-89C2-5E16CAE8A885}" type="slidenum">
              <a:rPr lang="en-US" smtClean="0"/>
              <a:pPr/>
              <a:t>10</a:t>
            </a:fld>
            <a:endParaRPr lang="en-US"/>
          </a:p>
        </p:txBody>
      </p:sp>
      <p:sp>
        <p:nvSpPr>
          <p:cNvPr id="20" name="Rectangle 19">
            <a:extLst>
              <a:ext uri="{FF2B5EF4-FFF2-40B4-BE49-F238E27FC236}">
                <a16:creationId xmlns:a16="http://schemas.microsoft.com/office/drawing/2014/main" id="{44297BC7-8C12-6C26-009D-4E4F6C1D52C4}"/>
              </a:ext>
            </a:extLst>
          </p:cNvPr>
          <p:cNvSpPr/>
          <p:nvPr/>
        </p:nvSpPr>
        <p:spPr>
          <a:xfrm>
            <a:off x="979713" y="4403766"/>
            <a:ext cx="3254952" cy="1702128"/>
          </a:xfrm>
          <a:prstGeom prst="rect">
            <a:avLst/>
          </a:prstGeom>
          <a:solidFill>
            <a:schemeClr val="bg1"/>
          </a:solidFill>
          <a:ln>
            <a:solidFill>
              <a:schemeClr val="bg1"/>
            </a:solid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62207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7D0164-4579-EBA2-C583-AC5E57E9955D}"/>
              </a:ext>
            </a:extLst>
          </p:cNvPr>
          <p:cNvSpPr>
            <a:spLocks noGrp="1"/>
          </p:cNvSpPr>
          <p:nvPr>
            <p:ph type="body" sz="quarter" idx="30"/>
          </p:nvPr>
        </p:nvSpPr>
        <p:spPr>
          <a:xfrm>
            <a:off x="3160012" y="254000"/>
            <a:ext cx="8820724" cy="671512"/>
          </a:xfrm>
        </p:spPr>
        <p:txBody>
          <a:bodyPr/>
          <a:lstStyle/>
          <a:p>
            <a:r>
              <a:rPr lang="en-US" sz="2800"/>
              <a:t>Workplace mentor roles and responsibilities</a:t>
            </a:r>
          </a:p>
        </p:txBody>
      </p:sp>
      <p:sp>
        <p:nvSpPr>
          <p:cNvPr id="6" name="Text Placeholder 5">
            <a:extLst>
              <a:ext uri="{FF2B5EF4-FFF2-40B4-BE49-F238E27FC236}">
                <a16:creationId xmlns:a16="http://schemas.microsoft.com/office/drawing/2014/main" id="{6742251D-8995-C32C-AF47-B0DCC3123237}"/>
              </a:ext>
            </a:extLst>
          </p:cNvPr>
          <p:cNvSpPr>
            <a:spLocks noGrp="1"/>
          </p:cNvSpPr>
          <p:nvPr>
            <p:ph type="body" sz="quarter" idx="32"/>
          </p:nvPr>
        </p:nvSpPr>
        <p:spPr>
          <a:xfrm>
            <a:off x="294574" y="3445304"/>
            <a:ext cx="2865438" cy="324178"/>
          </a:xfrm>
        </p:spPr>
        <p:txBody>
          <a:bodyPr/>
          <a:lstStyle/>
          <a:p>
            <a:r>
              <a:rPr lang="en-US"/>
              <a:t>Supervision is a sustained relationship</a:t>
            </a:r>
          </a:p>
        </p:txBody>
      </p:sp>
      <p:sp>
        <p:nvSpPr>
          <p:cNvPr id="7" name="Slide Number Placeholder 6">
            <a:extLst>
              <a:ext uri="{FF2B5EF4-FFF2-40B4-BE49-F238E27FC236}">
                <a16:creationId xmlns:a16="http://schemas.microsoft.com/office/drawing/2014/main" id="{021E5D73-FD9B-01AA-C4AB-861D8C5D1542}"/>
              </a:ext>
            </a:extLst>
          </p:cNvPr>
          <p:cNvSpPr>
            <a:spLocks noGrp="1"/>
          </p:cNvSpPr>
          <p:nvPr>
            <p:ph type="sldNum" sz="quarter" idx="28"/>
          </p:nvPr>
        </p:nvSpPr>
        <p:spPr/>
        <p:txBody>
          <a:bodyPr/>
          <a:lstStyle/>
          <a:p>
            <a:fld id="{D7E85FC7-13DC-D24B-89C2-5E16CAE8A885}" type="slidenum">
              <a:rPr lang="en-US" smtClean="0"/>
              <a:pPr/>
              <a:t>11</a:t>
            </a:fld>
            <a:endParaRPr lang="en-US"/>
          </a:p>
        </p:txBody>
      </p:sp>
      <p:pic>
        <p:nvPicPr>
          <p:cNvPr id="11" name="Picture 10" descr="Diagram&#10;&#10;Description automatically generated">
            <a:extLst>
              <a:ext uri="{FF2B5EF4-FFF2-40B4-BE49-F238E27FC236}">
                <a16:creationId xmlns:a16="http://schemas.microsoft.com/office/drawing/2014/main" id="{4CF142E6-4E77-8782-5A73-97DA8ED7AA44}"/>
              </a:ext>
            </a:extLst>
          </p:cNvPr>
          <p:cNvPicPr>
            <a:picLocks noChangeAspect="1"/>
          </p:cNvPicPr>
          <p:nvPr/>
        </p:nvPicPr>
        <p:blipFill>
          <a:blip r:embed="rId2"/>
          <a:stretch>
            <a:fillRect/>
          </a:stretch>
        </p:blipFill>
        <p:spPr>
          <a:xfrm>
            <a:off x="365990" y="1221363"/>
            <a:ext cx="4472865" cy="2207637"/>
          </a:xfrm>
          <a:prstGeom prst="rect">
            <a:avLst/>
          </a:prstGeom>
        </p:spPr>
      </p:pic>
      <p:sp>
        <p:nvSpPr>
          <p:cNvPr id="14" name="TextBox 13">
            <a:extLst>
              <a:ext uri="{FF2B5EF4-FFF2-40B4-BE49-F238E27FC236}">
                <a16:creationId xmlns:a16="http://schemas.microsoft.com/office/drawing/2014/main" id="{8A8615D4-706E-B82B-8F24-1D23408B96EA}"/>
              </a:ext>
            </a:extLst>
          </p:cNvPr>
          <p:cNvSpPr txBox="1"/>
          <p:nvPr/>
        </p:nvSpPr>
        <p:spPr>
          <a:xfrm>
            <a:off x="5209309" y="1166842"/>
            <a:ext cx="6688117" cy="5078313"/>
          </a:xfrm>
          <a:prstGeom prst="rect">
            <a:avLst/>
          </a:prstGeom>
          <a:noFill/>
        </p:spPr>
        <p:txBody>
          <a:bodyPr wrap="square" rtlCol="0">
            <a:spAutoFit/>
          </a:bodyPr>
          <a:lstStyle/>
          <a:p>
            <a:r>
              <a:rPr lang="en-US"/>
              <a:t>Understand the academic and </a:t>
            </a:r>
            <a:r>
              <a:rPr lang="en-US" err="1"/>
              <a:t>organisational</a:t>
            </a:r>
            <a:r>
              <a:rPr lang="en-US"/>
              <a:t> demands of the apprenticeship </a:t>
            </a:r>
            <a:r>
              <a:rPr lang="en-US" err="1"/>
              <a:t>programme</a:t>
            </a:r>
            <a:r>
              <a:rPr lang="en-US"/>
              <a:t>. (curriculum; </a:t>
            </a:r>
            <a:r>
              <a:rPr lang="en-US" err="1"/>
              <a:t>programme</a:t>
            </a:r>
            <a:r>
              <a:rPr lang="en-US"/>
              <a:t> handbook; apprenticeship standard, British values and learning agreement)</a:t>
            </a:r>
          </a:p>
          <a:p>
            <a:endParaRPr lang="en-US"/>
          </a:p>
          <a:p>
            <a:r>
              <a:rPr lang="en-US"/>
              <a:t>Provide critical and regular practice and professional </a:t>
            </a:r>
            <a:r>
              <a:rPr lang="en-US" b="1"/>
              <a:t>supervision</a:t>
            </a:r>
            <a:r>
              <a:rPr lang="en-US"/>
              <a:t>. KSB goal focused; NOT line management supervision or teaching or replay of block teaching.</a:t>
            </a:r>
          </a:p>
          <a:p>
            <a:endParaRPr lang="en-US"/>
          </a:p>
          <a:p>
            <a:r>
              <a:rPr lang="en-US"/>
              <a:t>2 hours dedicated supervision time per month + recorded in </a:t>
            </a:r>
            <a:r>
              <a:rPr lang="en-US" err="1"/>
              <a:t>ePAD</a:t>
            </a:r>
            <a:endParaRPr lang="en-US"/>
          </a:p>
          <a:p>
            <a:endParaRPr lang="en-US"/>
          </a:p>
          <a:p>
            <a:r>
              <a:rPr lang="en-US"/>
              <a:t>Communicate pro-actively with the program and employer about the Apprentices progress and development/support needs. </a:t>
            </a:r>
          </a:p>
          <a:p>
            <a:endParaRPr lang="en-US"/>
          </a:p>
          <a:p>
            <a:r>
              <a:rPr lang="en-US"/>
              <a:t>Progressing apprentice roles and responsibilities in the workplace &amp; assessing progressive mastery of KSB’s. </a:t>
            </a:r>
          </a:p>
          <a:p>
            <a:r>
              <a:rPr lang="en-US"/>
              <a:t>(Including higher level skills)</a:t>
            </a:r>
          </a:p>
          <a:p>
            <a:r>
              <a:rPr lang="en-US"/>
              <a:t> </a:t>
            </a:r>
          </a:p>
        </p:txBody>
      </p:sp>
      <p:sp>
        <p:nvSpPr>
          <p:cNvPr id="15" name="TextBox 14">
            <a:extLst>
              <a:ext uri="{FF2B5EF4-FFF2-40B4-BE49-F238E27FC236}">
                <a16:creationId xmlns:a16="http://schemas.microsoft.com/office/drawing/2014/main" id="{E7A746BB-C3A6-53C8-5E5D-B13BD065AE80}"/>
              </a:ext>
            </a:extLst>
          </p:cNvPr>
          <p:cNvSpPr txBox="1"/>
          <p:nvPr/>
        </p:nvSpPr>
        <p:spPr>
          <a:xfrm>
            <a:off x="432376" y="4033776"/>
            <a:ext cx="4340091" cy="2031325"/>
          </a:xfrm>
          <a:prstGeom prst="rect">
            <a:avLst/>
          </a:prstGeom>
          <a:noFill/>
        </p:spPr>
        <p:txBody>
          <a:bodyPr wrap="square" rtlCol="0">
            <a:spAutoFit/>
          </a:bodyPr>
          <a:lstStyle/>
          <a:p>
            <a:pPr algn="ctr"/>
            <a:r>
              <a:rPr lang="en-US" i="1"/>
              <a:t>Form a relationship with the apprentice that supports them apprentice to learn from practice, make connections between theory and practice and progress their scope of practice/roles and responsibilities at work.</a:t>
            </a:r>
          </a:p>
          <a:p>
            <a:endParaRPr lang="en-US"/>
          </a:p>
        </p:txBody>
      </p:sp>
    </p:spTree>
    <p:extLst>
      <p:ext uri="{BB962C8B-B14F-4D97-AF65-F5344CB8AC3E}">
        <p14:creationId xmlns:p14="http://schemas.microsoft.com/office/powerpoint/2010/main" val="114578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7D0164-4579-EBA2-C583-AC5E57E9955D}"/>
              </a:ext>
            </a:extLst>
          </p:cNvPr>
          <p:cNvSpPr>
            <a:spLocks noGrp="1"/>
          </p:cNvSpPr>
          <p:nvPr>
            <p:ph type="body" sz="quarter" idx="30"/>
          </p:nvPr>
        </p:nvSpPr>
        <p:spPr>
          <a:xfrm>
            <a:off x="3160012" y="254000"/>
            <a:ext cx="8820724" cy="671512"/>
          </a:xfrm>
        </p:spPr>
        <p:txBody>
          <a:bodyPr/>
          <a:lstStyle/>
          <a:p>
            <a:r>
              <a:rPr lang="en-US" sz="2800"/>
              <a:t>Workplace mentor roles and responsibilities</a:t>
            </a:r>
          </a:p>
        </p:txBody>
      </p:sp>
      <p:sp>
        <p:nvSpPr>
          <p:cNvPr id="6" name="Text Placeholder 5">
            <a:extLst>
              <a:ext uri="{FF2B5EF4-FFF2-40B4-BE49-F238E27FC236}">
                <a16:creationId xmlns:a16="http://schemas.microsoft.com/office/drawing/2014/main" id="{6742251D-8995-C32C-AF47-B0DCC3123237}"/>
              </a:ext>
            </a:extLst>
          </p:cNvPr>
          <p:cNvSpPr>
            <a:spLocks noGrp="1"/>
          </p:cNvSpPr>
          <p:nvPr>
            <p:ph type="body" sz="quarter" idx="32"/>
          </p:nvPr>
        </p:nvSpPr>
        <p:spPr>
          <a:xfrm>
            <a:off x="294574" y="3445304"/>
            <a:ext cx="2865438" cy="324178"/>
          </a:xfrm>
        </p:spPr>
        <p:txBody>
          <a:bodyPr/>
          <a:lstStyle/>
          <a:p>
            <a:r>
              <a:rPr lang="en-US"/>
              <a:t>Supervision is a sustained relationship</a:t>
            </a:r>
          </a:p>
        </p:txBody>
      </p:sp>
      <p:sp>
        <p:nvSpPr>
          <p:cNvPr id="7" name="Slide Number Placeholder 6">
            <a:extLst>
              <a:ext uri="{FF2B5EF4-FFF2-40B4-BE49-F238E27FC236}">
                <a16:creationId xmlns:a16="http://schemas.microsoft.com/office/drawing/2014/main" id="{021E5D73-FD9B-01AA-C4AB-861D8C5D1542}"/>
              </a:ext>
            </a:extLst>
          </p:cNvPr>
          <p:cNvSpPr>
            <a:spLocks noGrp="1"/>
          </p:cNvSpPr>
          <p:nvPr>
            <p:ph type="sldNum" sz="quarter" idx="28"/>
          </p:nvPr>
        </p:nvSpPr>
        <p:spPr/>
        <p:txBody>
          <a:bodyPr/>
          <a:lstStyle/>
          <a:p>
            <a:fld id="{D7E85FC7-13DC-D24B-89C2-5E16CAE8A885}" type="slidenum">
              <a:rPr lang="en-US" smtClean="0"/>
              <a:pPr/>
              <a:t>12</a:t>
            </a:fld>
            <a:endParaRPr lang="en-US"/>
          </a:p>
        </p:txBody>
      </p:sp>
      <p:pic>
        <p:nvPicPr>
          <p:cNvPr id="11" name="Picture 10" descr="Diagram&#10;&#10;Description automatically generated">
            <a:extLst>
              <a:ext uri="{FF2B5EF4-FFF2-40B4-BE49-F238E27FC236}">
                <a16:creationId xmlns:a16="http://schemas.microsoft.com/office/drawing/2014/main" id="{4CF142E6-4E77-8782-5A73-97DA8ED7AA44}"/>
              </a:ext>
            </a:extLst>
          </p:cNvPr>
          <p:cNvPicPr>
            <a:picLocks noChangeAspect="1"/>
          </p:cNvPicPr>
          <p:nvPr/>
        </p:nvPicPr>
        <p:blipFill>
          <a:blip r:embed="rId2"/>
          <a:stretch>
            <a:fillRect/>
          </a:stretch>
        </p:blipFill>
        <p:spPr>
          <a:xfrm>
            <a:off x="365990" y="1221363"/>
            <a:ext cx="4472865" cy="2207637"/>
          </a:xfrm>
          <a:prstGeom prst="rect">
            <a:avLst/>
          </a:prstGeom>
        </p:spPr>
      </p:pic>
      <p:sp>
        <p:nvSpPr>
          <p:cNvPr id="14" name="TextBox 13">
            <a:extLst>
              <a:ext uri="{FF2B5EF4-FFF2-40B4-BE49-F238E27FC236}">
                <a16:creationId xmlns:a16="http://schemas.microsoft.com/office/drawing/2014/main" id="{8A8615D4-706E-B82B-8F24-1D23408B96EA}"/>
              </a:ext>
            </a:extLst>
          </p:cNvPr>
          <p:cNvSpPr txBox="1"/>
          <p:nvPr/>
        </p:nvSpPr>
        <p:spPr>
          <a:xfrm>
            <a:off x="5209309" y="1221363"/>
            <a:ext cx="5971309" cy="4524315"/>
          </a:xfrm>
          <a:prstGeom prst="rect">
            <a:avLst/>
          </a:prstGeom>
          <a:noFill/>
        </p:spPr>
        <p:txBody>
          <a:bodyPr wrap="square" rtlCol="0">
            <a:spAutoFit/>
          </a:bodyPr>
          <a:lstStyle/>
          <a:p>
            <a:endParaRPr lang="en-US"/>
          </a:p>
          <a:p>
            <a:r>
              <a:rPr lang="en-US"/>
              <a:t>Regularly reviewing active learning log and timesheet entries on </a:t>
            </a:r>
            <a:r>
              <a:rPr lang="en-US" err="1"/>
              <a:t>ePAD</a:t>
            </a:r>
            <a:r>
              <a:rPr lang="en-US"/>
              <a:t> monitor engagement with OTJ </a:t>
            </a:r>
          </a:p>
          <a:p>
            <a:endParaRPr lang="en-US"/>
          </a:p>
          <a:p>
            <a:r>
              <a:rPr lang="en-US"/>
              <a:t>Support the apprentice achieve a sustainable and progressing work-life balance</a:t>
            </a:r>
          </a:p>
          <a:p>
            <a:endParaRPr lang="en-US"/>
          </a:p>
          <a:p>
            <a:r>
              <a:rPr lang="en-US"/>
              <a:t>Proactive participation in </a:t>
            </a:r>
            <a:r>
              <a:rPr lang="en-US" b="1"/>
              <a:t>progress review meetings </a:t>
            </a:r>
            <a:r>
              <a:rPr lang="en-US"/>
              <a:t>every 12 weeks (including </a:t>
            </a:r>
            <a:r>
              <a:rPr lang="en-US" b="1"/>
              <a:t>contributing to gateway progress decision</a:t>
            </a:r>
            <a:r>
              <a:rPr lang="en-US"/>
              <a:t>.</a:t>
            </a:r>
          </a:p>
          <a:p>
            <a:endParaRPr lang="en-US"/>
          </a:p>
          <a:p>
            <a:r>
              <a:rPr lang="en-GB"/>
              <a:t>Promote a positive perception of apprenticeships and support wider teams to understand the apprentice process and how they can support the development of your apprentice’s KSB’s. </a:t>
            </a:r>
            <a:endParaRPr lang="en-US"/>
          </a:p>
          <a:p>
            <a:endParaRPr lang="en-US"/>
          </a:p>
        </p:txBody>
      </p:sp>
      <p:sp>
        <p:nvSpPr>
          <p:cNvPr id="2" name="TextBox 1">
            <a:extLst>
              <a:ext uri="{FF2B5EF4-FFF2-40B4-BE49-F238E27FC236}">
                <a16:creationId xmlns:a16="http://schemas.microsoft.com/office/drawing/2014/main" id="{2D22FC47-C9BD-799D-B81A-A85DDA520494}"/>
              </a:ext>
            </a:extLst>
          </p:cNvPr>
          <p:cNvSpPr txBox="1"/>
          <p:nvPr/>
        </p:nvSpPr>
        <p:spPr>
          <a:xfrm>
            <a:off x="432376" y="4033776"/>
            <a:ext cx="4340091" cy="2031325"/>
          </a:xfrm>
          <a:prstGeom prst="rect">
            <a:avLst/>
          </a:prstGeom>
          <a:noFill/>
        </p:spPr>
        <p:txBody>
          <a:bodyPr wrap="square" rtlCol="0">
            <a:spAutoFit/>
          </a:bodyPr>
          <a:lstStyle/>
          <a:p>
            <a:pPr algn="ctr"/>
            <a:r>
              <a:rPr lang="en-US" i="1"/>
              <a:t>Form a relationship with the apprentice that supports them apprentice to learn from practice, make connections between theory and practice and progress their scope of practice/roles and responsibilities at work.</a:t>
            </a:r>
          </a:p>
          <a:p>
            <a:endParaRPr lang="en-US"/>
          </a:p>
        </p:txBody>
      </p:sp>
    </p:spTree>
    <p:extLst>
      <p:ext uri="{BB962C8B-B14F-4D97-AF65-F5344CB8AC3E}">
        <p14:creationId xmlns:p14="http://schemas.microsoft.com/office/powerpoint/2010/main" val="1938585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DB7115-48FA-9165-6FDB-7F84F0B68C50}"/>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4E77C03-8F98-4C20-3449-36C8AA37DA23}"/>
              </a:ext>
            </a:extLst>
          </p:cNvPr>
          <p:cNvSpPr>
            <a:spLocks noGrp="1"/>
          </p:cNvSpPr>
          <p:nvPr>
            <p:ph type="body" sz="quarter" idx="30"/>
          </p:nvPr>
        </p:nvSpPr>
        <p:spPr>
          <a:xfrm>
            <a:off x="3160012" y="254000"/>
            <a:ext cx="8820724" cy="671512"/>
          </a:xfrm>
        </p:spPr>
        <p:txBody>
          <a:bodyPr/>
          <a:lstStyle/>
          <a:p>
            <a:r>
              <a:rPr lang="en-US" sz="2800"/>
              <a:t>Workplace mentor roles and responsibilities</a:t>
            </a:r>
          </a:p>
        </p:txBody>
      </p:sp>
      <p:sp>
        <p:nvSpPr>
          <p:cNvPr id="6" name="Text Placeholder 5">
            <a:extLst>
              <a:ext uri="{FF2B5EF4-FFF2-40B4-BE49-F238E27FC236}">
                <a16:creationId xmlns:a16="http://schemas.microsoft.com/office/drawing/2014/main" id="{49B5D397-F14C-C8AE-ABC4-6E2C2BBCFB48}"/>
              </a:ext>
            </a:extLst>
          </p:cNvPr>
          <p:cNvSpPr>
            <a:spLocks noGrp="1"/>
          </p:cNvSpPr>
          <p:nvPr>
            <p:ph type="body" sz="quarter" idx="32"/>
          </p:nvPr>
        </p:nvSpPr>
        <p:spPr>
          <a:xfrm>
            <a:off x="294574" y="3445304"/>
            <a:ext cx="2865438" cy="324178"/>
          </a:xfrm>
        </p:spPr>
        <p:txBody>
          <a:bodyPr/>
          <a:lstStyle/>
          <a:p>
            <a:r>
              <a:rPr lang="en-US"/>
              <a:t>Supervision is a sustained relationship</a:t>
            </a:r>
          </a:p>
        </p:txBody>
      </p:sp>
      <p:sp>
        <p:nvSpPr>
          <p:cNvPr id="7" name="Slide Number Placeholder 6">
            <a:extLst>
              <a:ext uri="{FF2B5EF4-FFF2-40B4-BE49-F238E27FC236}">
                <a16:creationId xmlns:a16="http://schemas.microsoft.com/office/drawing/2014/main" id="{A3495144-DADC-27D1-AEA5-E55F17F8A9F4}"/>
              </a:ext>
            </a:extLst>
          </p:cNvPr>
          <p:cNvSpPr>
            <a:spLocks noGrp="1"/>
          </p:cNvSpPr>
          <p:nvPr>
            <p:ph type="sldNum" sz="quarter" idx="28"/>
          </p:nvPr>
        </p:nvSpPr>
        <p:spPr/>
        <p:txBody>
          <a:bodyPr/>
          <a:lstStyle/>
          <a:p>
            <a:fld id="{D7E85FC7-13DC-D24B-89C2-5E16CAE8A885}" type="slidenum">
              <a:rPr lang="en-US" smtClean="0"/>
              <a:pPr/>
              <a:t>13</a:t>
            </a:fld>
            <a:endParaRPr lang="en-US"/>
          </a:p>
        </p:txBody>
      </p:sp>
      <p:pic>
        <p:nvPicPr>
          <p:cNvPr id="11" name="Picture 10" descr="Diagram&#10;&#10;Description automatically generated">
            <a:extLst>
              <a:ext uri="{FF2B5EF4-FFF2-40B4-BE49-F238E27FC236}">
                <a16:creationId xmlns:a16="http://schemas.microsoft.com/office/drawing/2014/main" id="{6BF13D73-CCB7-75C6-14DE-AA0B90D742CE}"/>
              </a:ext>
            </a:extLst>
          </p:cNvPr>
          <p:cNvPicPr>
            <a:picLocks noChangeAspect="1"/>
          </p:cNvPicPr>
          <p:nvPr/>
        </p:nvPicPr>
        <p:blipFill>
          <a:blip r:embed="rId2"/>
          <a:stretch>
            <a:fillRect/>
          </a:stretch>
        </p:blipFill>
        <p:spPr>
          <a:xfrm>
            <a:off x="365990" y="1221363"/>
            <a:ext cx="4472865" cy="2207637"/>
          </a:xfrm>
          <a:prstGeom prst="rect">
            <a:avLst/>
          </a:prstGeom>
        </p:spPr>
      </p:pic>
      <p:sp>
        <p:nvSpPr>
          <p:cNvPr id="2" name="TextBox 1">
            <a:extLst>
              <a:ext uri="{FF2B5EF4-FFF2-40B4-BE49-F238E27FC236}">
                <a16:creationId xmlns:a16="http://schemas.microsoft.com/office/drawing/2014/main" id="{8B55927F-B7FF-824E-6454-4B1BE2F84757}"/>
              </a:ext>
            </a:extLst>
          </p:cNvPr>
          <p:cNvSpPr txBox="1"/>
          <p:nvPr/>
        </p:nvSpPr>
        <p:spPr>
          <a:xfrm>
            <a:off x="6261676" y="5643501"/>
            <a:ext cx="4340091" cy="646331"/>
          </a:xfrm>
          <a:prstGeom prst="rect">
            <a:avLst/>
          </a:prstGeom>
          <a:noFill/>
        </p:spPr>
        <p:txBody>
          <a:bodyPr wrap="square" lIns="91440" tIns="45720" rIns="91440" bIns="45720" rtlCol="0" anchor="t">
            <a:spAutoFit/>
          </a:bodyPr>
          <a:lstStyle/>
          <a:p>
            <a:pPr algn="ctr"/>
            <a:endParaRPr lang="en-US" i="1">
              <a:cs typeface="Arial"/>
            </a:endParaRPr>
          </a:p>
          <a:p>
            <a:endParaRPr lang="en-US"/>
          </a:p>
        </p:txBody>
      </p:sp>
      <p:sp>
        <p:nvSpPr>
          <p:cNvPr id="4" name="TextBox 3">
            <a:extLst>
              <a:ext uri="{FF2B5EF4-FFF2-40B4-BE49-F238E27FC236}">
                <a16:creationId xmlns:a16="http://schemas.microsoft.com/office/drawing/2014/main" id="{7DE7651C-9FB5-4AE1-EC92-9FC5B69E69C7}"/>
              </a:ext>
            </a:extLst>
          </p:cNvPr>
          <p:cNvSpPr txBox="1"/>
          <p:nvPr/>
        </p:nvSpPr>
        <p:spPr>
          <a:xfrm>
            <a:off x="5076825" y="1219200"/>
            <a:ext cx="6905625" cy="44165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lnSpc>
                <a:spcPts val="2100"/>
              </a:lnSpc>
              <a:buFont typeface="Arial,Sans-Serif"/>
              <a:buChar char="•"/>
            </a:pPr>
            <a:r>
              <a:rPr lang="en-GB">
                <a:cs typeface="Arial"/>
              </a:rPr>
              <a:t>Familiarise themselves with the apprenticeship standard, British Values, safeguarding (e.g., knowledge of ‘Prevent’ and how to raise a concern) and the associated knowledge, skills, and behaviours which the apprentice will need to demonstrate to them. </a:t>
            </a:r>
            <a:r>
              <a:rPr lang="en-US">
                <a:cs typeface="Arial"/>
              </a:rPr>
              <a:t>​</a:t>
            </a:r>
          </a:p>
          <a:p>
            <a:pPr marL="342900" indent="-342900">
              <a:buFont typeface="Arial,Sans-Serif"/>
              <a:buChar char="•"/>
            </a:pPr>
            <a:endParaRPr lang="en-GB">
              <a:cs typeface="Arial"/>
            </a:endParaRPr>
          </a:p>
          <a:p>
            <a:pPr marL="342900" indent="-342900">
              <a:lnSpc>
                <a:spcPts val="2100"/>
              </a:lnSpc>
              <a:buFont typeface="Arial,Sans-Serif"/>
              <a:buChar char="•"/>
            </a:pPr>
            <a:r>
              <a:rPr lang="en-GB">
                <a:cs typeface="Arial"/>
              </a:rPr>
              <a:t>Contribute to the decision as to whether the apprentice is ready to go through the gateway review to End-Point Assessment </a:t>
            </a:r>
            <a:r>
              <a:rPr lang="en-US">
                <a:cs typeface="Arial"/>
              </a:rPr>
              <a:t>​</a:t>
            </a:r>
          </a:p>
          <a:p>
            <a:pPr marL="342900" indent="-342900">
              <a:buFont typeface="Arial,Sans-Serif"/>
              <a:buChar char="•"/>
            </a:pPr>
            <a:endParaRPr lang="en-GB">
              <a:cs typeface="Arial"/>
            </a:endParaRPr>
          </a:p>
          <a:p>
            <a:pPr marL="342900" indent="-342900">
              <a:lnSpc>
                <a:spcPts val="2100"/>
              </a:lnSpc>
              <a:buFont typeface="Arial,Sans-Serif"/>
              <a:buChar char="•"/>
            </a:pPr>
            <a:r>
              <a:rPr lang="en-GB">
                <a:cs typeface="Arial"/>
              </a:rPr>
              <a:t>Ensure there are clear, timely communications with the university, the employer and the apprentices’ colleagues about their developing scope of practice. And take steps to mitigate and identify challenges early, communicate promptly and ensure an action plan is put in place to provide enhanced support where required. </a:t>
            </a:r>
          </a:p>
        </p:txBody>
      </p:sp>
      <p:sp>
        <p:nvSpPr>
          <p:cNvPr id="5" name="TextBox 4">
            <a:extLst>
              <a:ext uri="{FF2B5EF4-FFF2-40B4-BE49-F238E27FC236}">
                <a16:creationId xmlns:a16="http://schemas.microsoft.com/office/drawing/2014/main" id="{1CA3BBCE-959E-2655-0C23-5FBC91DB3F14}"/>
              </a:ext>
            </a:extLst>
          </p:cNvPr>
          <p:cNvSpPr txBox="1"/>
          <p:nvPr/>
        </p:nvSpPr>
        <p:spPr>
          <a:xfrm>
            <a:off x="6656243" y="5786993"/>
            <a:ext cx="42122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cs typeface="Arial"/>
              </a:rPr>
              <a:t>KSB's and the Occupational Standard</a:t>
            </a:r>
            <a:endParaRPr lang="en-GB"/>
          </a:p>
        </p:txBody>
      </p:sp>
      <p:sp>
        <p:nvSpPr>
          <p:cNvPr id="8" name="Arrow: Down 7">
            <a:extLst>
              <a:ext uri="{FF2B5EF4-FFF2-40B4-BE49-F238E27FC236}">
                <a16:creationId xmlns:a16="http://schemas.microsoft.com/office/drawing/2014/main" id="{A3391ACB-A0F5-073F-8DE5-BE5E8930D82E}"/>
              </a:ext>
            </a:extLst>
          </p:cNvPr>
          <p:cNvSpPr/>
          <p:nvPr/>
        </p:nvSpPr>
        <p:spPr>
          <a:xfrm>
            <a:off x="8550233" y="6145480"/>
            <a:ext cx="316675" cy="37605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4480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7D0164-4579-EBA2-C583-AC5E57E9955D}"/>
              </a:ext>
            </a:extLst>
          </p:cNvPr>
          <p:cNvSpPr>
            <a:spLocks noGrp="1"/>
          </p:cNvSpPr>
          <p:nvPr>
            <p:ph type="body" sz="quarter" idx="30"/>
          </p:nvPr>
        </p:nvSpPr>
        <p:spPr>
          <a:xfrm>
            <a:off x="3160012" y="254000"/>
            <a:ext cx="8820724" cy="671512"/>
          </a:xfrm>
        </p:spPr>
        <p:txBody>
          <a:bodyPr/>
          <a:lstStyle/>
          <a:p>
            <a:r>
              <a:rPr lang="en-US" sz="2800"/>
              <a:t>The Apprenticeship Standard</a:t>
            </a:r>
          </a:p>
        </p:txBody>
      </p:sp>
      <p:sp>
        <p:nvSpPr>
          <p:cNvPr id="7" name="Slide Number Placeholder 6">
            <a:extLst>
              <a:ext uri="{FF2B5EF4-FFF2-40B4-BE49-F238E27FC236}">
                <a16:creationId xmlns:a16="http://schemas.microsoft.com/office/drawing/2014/main" id="{021E5D73-FD9B-01AA-C4AB-861D8C5D1542}"/>
              </a:ext>
            </a:extLst>
          </p:cNvPr>
          <p:cNvSpPr>
            <a:spLocks noGrp="1"/>
          </p:cNvSpPr>
          <p:nvPr>
            <p:ph type="sldNum" sz="quarter" idx="28"/>
          </p:nvPr>
        </p:nvSpPr>
        <p:spPr/>
        <p:txBody>
          <a:bodyPr/>
          <a:lstStyle/>
          <a:p>
            <a:fld id="{D7E85FC7-13DC-D24B-89C2-5E16CAE8A885}" type="slidenum">
              <a:rPr lang="en-US" smtClean="0"/>
              <a:pPr/>
              <a:t>14</a:t>
            </a:fld>
            <a:endParaRPr lang="en-US"/>
          </a:p>
        </p:txBody>
      </p:sp>
      <p:sp>
        <p:nvSpPr>
          <p:cNvPr id="10" name="TextBox 9">
            <a:extLst>
              <a:ext uri="{FF2B5EF4-FFF2-40B4-BE49-F238E27FC236}">
                <a16:creationId xmlns:a16="http://schemas.microsoft.com/office/drawing/2014/main" id="{012C2420-7069-D7FF-46FF-F48C4A02EC58}"/>
              </a:ext>
            </a:extLst>
          </p:cNvPr>
          <p:cNvSpPr txBox="1"/>
          <p:nvPr/>
        </p:nvSpPr>
        <p:spPr>
          <a:xfrm>
            <a:off x="850900" y="1357312"/>
            <a:ext cx="10826623" cy="4170372"/>
          </a:xfrm>
          <a:prstGeom prst="rect">
            <a:avLst/>
          </a:prstGeom>
          <a:noFill/>
        </p:spPr>
        <p:txBody>
          <a:bodyPr wrap="square">
            <a:spAutoFit/>
          </a:bodyPr>
          <a:lstStyle/>
          <a:p>
            <a:r>
              <a:rPr lang="en-GB" sz="2800">
                <a:latin typeface=""/>
                <a:ea typeface="Arial" panose="020B0604020202020204" pitchFamily="34" charset="0"/>
                <a:cs typeface="Times New Roman" panose="02020603050405020304" pitchFamily="18" charset="0"/>
              </a:rPr>
              <a:t>Your </a:t>
            </a:r>
            <a:r>
              <a:rPr lang="en-GB" sz="2800">
                <a:effectLst/>
                <a:latin typeface=""/>
                <a:ea typeface="Arial" panose="020B0604020202020204" pitchFamily="34" charset="0"/>
                <a:cs typeface="Times New Roman" panose="02020603050405020304" pitchFamily="18" charset="0"/>
              </a:rPr>
              <a:t>Responsibilities include…</a:t>
            </a:r>
          </a:p>
          <a:p>
            <a:endParaRPr lang="en-GB" sz="2800">
              <a:effectLst/>
              <a:latin typeface=""/>
              <a:ea typeface="Arial" panose="020B0604020202020204" pitchFamily="34" charset="0"/>
              <a:cs typeface="Times New Roman" panose="02020603050405020304" pitchFamily="18" charset="0"/>
            </a:endParaRPr>
          </a:p>
          <a:p>
            <a:endParaRPr lang="en-GB" sz="1100">
              <a:effectLst/>
              <a:latin typeface=""/>
              <a:ea typeface="Arial" panose="020B0604020202020204" pitchFamily="34" charset="0"/>
              <a:cs typeface="Times New Roman" panose="02020603050405020304" pitchFamily="18" charset="0"/>
            </a:endParaRPr>
          </a:p>
          <a:p>
            <a:pPr marL="342900" indent="-342900">
              <a:buFont typeface="Arial" panose="020B0604020202020204" pitchFamily="34" charset="0"/>
              <a:buChar char="•"/>
            </a:pPr>
            <a:r>
              <a:rPr lang="en-GB" sz="1800">
                <a:effectLst/>
                <a:latin typeface=""/>
                <a:ea typeface="Arial" panose="020B0604020202020204" pitchFamily="34" charset="0"/>
                <a:cs typeface="Times New Roman" panose="02020603050405020304" pitchFamily="18" charset="0"/>
              </a:rPr>
              <a:t>Familiarise themselves with the apprenticeship standard, </a:t>
            </a:r>
            <a:r>
              <a:rPr lang="en-GB" sz="1800">
                <a:solidFill>
                  <a:schemeClr val="bg1">
                    <a:lumMod val="75000"/>
                  </a:schemeClr>
                </a:solidFill>
                <a:effectLst/>
                <a:latin typeface=""/>
                <a:ea typeface="Arial" panose="020B0604020202020204" pitchFamily="34" charset="0"/>
                <a:cs typeface="Times New Roman" panose="02020603050405020304" pitchFamily="18" charset="0"/>
              </a:rPr>
              <a:t>British Values, safeguarding (e.g., knowledge of ‘Prevent’ and how to raise a concern) and the</a:t>
            </a:r>
            <a:r>
              <a:rPr lang="en-GB" sz="1800">
                <a:effectLst/>
                <a:latin typeface=""/>
                <a:ea typeface="Arial" panose="020B0604020202020204" pitchFamily="34" charset="0"/>
                <a:cs typeface="Times New Roman" panose="02020603050405020304" pitchFamily="18" charset="0"/>
              </a:rPr>
              <a:t> associated knowledge, skills, and behaviours which the apprentice will need to demonstrate to them. </a:t>
            </a:r>
          </a:p>
          <a:p>
            <a:pPr marL="342900" indent="-342900">
              <a:buFont typeface="Arial" panose="020B0604020202020204" pitchFamily="34" charset="0"/>
              <a:buChar char="•"/>
            </a:pPr>
            <a:endParaRPr lang="en-GB" sz="1800">
              <a:latin typeface=""/>
              <a:ea typeface="Arial" panose="020B0604020202020204" pitchFamily="34" charset="0"/>
              <a:cs typeface="Times New Roman" panose="02020603050405020304" pitchFamily="18" charset="0"/>
            </a:endParaRPr>
          </a:p>
          <a:p>
            <a:pPr marL="342900" indent="-342900">
              <a:buFont typeface="Arial" panose="020B0604020202020204" pitchFamily="34" charset="0"/>
              <a:buChar char="•"/>
            </a:pPr>
            <a:r>
              <a:rPr lang="en-GB" sz="1800">
                <a:effectLst/>
                <a:latin typeface=""/>
                <a:ea typeface="Arial" panose="020B0604020202020204" pitchFamily="34" charset="0"/>
                <a:cs typeface="Times New Roman" panose="02020603050405020304" pitchFamily="18" charset="0"/>
              </a:rPr>
              <a:t>Contribute to the decision as to whether the apprentice is ready to go through the gateway review to End-Point Assessment </a:t>
            </a:r>
          </a:p>
          <a:p>
            <a:pPr marL="342900" indent="-342900">
              <a:buFont typeface="Arial" panose="020B0604020202020204" pitchFamily="34" charset="0"/>
              <a:buChar char="•"/>
            </a:pPr>
            <a:endParaRPr lang="en-GB" sz="1800">
              <a:latin typeface=""/>
              <a:cs typeface="Times New Roman" panose="02020603050405020304" pitchFamily="18" charset="0"/>
            </a:endParaRPr>
          </a:p>
          <a:p>
            <a:pPr marL="342900" indent="-342900">
              <a:buFont typeface="Arial" panose="020B0604020202020204" pitchFamily="34" charset="0"/>
              <a:buChar char="•"/>
            </a:pPr>
            <a:r>
              <a:rPr lang="en-GB" sz="1800">
                <a:effectLst/>
                <a:latin typeface=""/>
                <a:ea typeface="Arial" panose="020B0604020202020204" pitchFamily="34" charset="0"/>
                <a:cs typeface="Times New Roman" panose="02020603050405020304" pitchFamily="18" charset="0"/>
              </a:rPr>
              <a:t>Ensure there are clear, timely communications with the university, the employer and the apprentices’ colleagues about their developing scope of practice.  And take steps to mitigate and identify challenges early, communicate promptly and ensure an action plan is put in place to provide enhanced support where required. </a:t>
            </a:r>
            <a:endParaRPr lang="en-US" sz="1800">
              <a:latin typeface=""/>
            </a:endParaRPr>
          </a:p>
        </p:txBody>
      </p:sp>
    </p:spTree>
    <p:extLst>
      <p:ext uri="{BB962C8B-B14F-4D97-AF65-F5344CB8AC3E}">
        <p14:creationId xmlns:p14="http://schemas.microsoft.com/office/powerpoint/2010/main" val="3087164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ic of a person lifting weights&#10;&#10;Description automatically generated">
            <a:extLst>
              <a:ext uri="{FF2B5EF4-FFF2-40B4-BE49-F238E27FC236}">
                <a16:creationId xmlns:a16="http://schemas.microsoft.com/office/drawing/2014/main" id="{83978B55-3137-70D3-BB2A-DFB6BE4F7909}"/>
              </a:ext>
            </a:extLst>
          </p:cNvPr>
          <p:cNvPicPr>
            <a:picLocks noChangeAspect="1"/>
          </p:cNvPicPr>
          <p:nvPr/>
        </p:nvPicPr>
        <p:blipFill>
          <a:blip r:embed="rId3"/>
          <a:stretch>
            <a:fillRect/>
          </a:stretch>
        </p:blipFill>
        <p:spPr>
          <a:xfrm>
            <a:off x="1609675" y="759734"/>
            <a:ext cx="10352088" cy="4069441"/>
          </a:xfrm>
          <a:prstGeom prst="rect">
            <a:avLst/>
          </a:prstGeom>
        </p:spPr>
      </p:pic>
      <p:pic>
        <p:nvPicPr>
          <p:cNvPr id="10" name="Picture 9" descr="A diagram of a diagram of a diagram&#10;&#10;Description automatically generated with medium confidence">
            <a:extLst>
              <a:ext uri="{FF2B5EF4-FFF2-40B4-BE49-F238E27FC236}">
                <a16:creationId xmlns:a16="http://schemas.microsoft.com/office/drawing/2014/main" id="{49F520F6-8671-1AF3-E7EE-382E20768E65}"/>
              </a:ext>
            </a:extLst>
          </p:cNvPr>
          <p:cNvPicPr>
            <a:picLocks noChangeAspect="1"/>
          </p:cNvPicPr>
          <p:nvPr/>
        </p:nvPicPr>
        <p:blipFill>
          <a:blip r:embed="rId4"/>
          <a:stretch>
            <a:fillRect/>
          </a:stretch>
        </p:blipFill>
        <p:spPr>
          <a:xfrm>
            <a:off x="114301" y="4729162"/>
            <a:ext cx="2990748" cy="2025649"/>
          </a:xfrm>
          <a:prstGeom prst="rect">
            <a:avLst/>
          </a:prstGeom>
        </p:spPr>
      </p:pic>
    </p:spTree>
    <p:extLst>
      <p:ext uri="{BB962C8B-B14F-4D97-AF65-F5344CB8AC3E}">
        <p14:creationId xmlns:p14="http://schemas.microsoft.com/office/powerpoint/2010/main" val="2740991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177E7942-8718-84CB-FF3F-141DDF392195}"/>
              </a:ext>
            </a:extLst>
          </p:cNvPr>
          <p:cNvSpPr>
            <a:spLocks noGrp="1"/>
          </p:cNvSpPr>
          <p:nvPr>
            <p:ph type="body" sz="quarter" idx="31"/>
          </p:nvPr>
        </p:nvSpPr>
        <p:spPr>
          <a:xfrm>
            <a:off x="211264" y="1595437"/>
            <a:ext cx="4444208" cy="3867151"/>
          </a:xfrm>
        </p:spPr>
        <p:txBody>
          <a:bodyPr/>
          <a:lstStyle/>
          <a:p>
            <a:pPr marL="6350" indent="0">
              <a:buNone/>
            </a:pPr>
            <a:r>
              <a:rPr lang="en-US" sz="2000"/>
              <a:t>Evidencing developing conscious and unconscious competence of KSB’s</a:t>
            </a:r>
          </a:p>
          <a:p>
            <a:pPr marL="6350" indent="0">
              <a:buNone/>
            </a:pPr>
            <a:endParaRPr lang="en-US" sz="2000"/>
          </a:p>
          <a:p>
            <a:pPr marL="6350" indent="0">
              <a:buNone/>
            </a:pPr>
            <a:r>
              <a:rPr lang="en-US" sz="2000"/>
              <a:t>Evidencing monitoring, plans and steps to support the apprentice successfully achieve the required standard</a:t>
            </a:r>
          </a:p>
          <a:p>
            <a:endParaRPr lang="en-US"/>
          </a:p>
          <a:p>
            <a:endParaRPr lang="en-US"/>
          </a:p>
        </p:txBody>
      </p:sp>
      <p:sp>
        <p:nvSpPr>
          <p:cNvPr id="3" name="Slide Number Placeholder 2">
            <a:extLst>
              <a:ext uri="{FF2B5EF4-FFF2-40B4-BE49-F238E27FC236}">
                <a16:creationId xmlns:a16="http://schemas.microsoft.com/office/drawing/2014/main" id="{9C6C2AEC-8E5E-EB14-B222-46E07E9FDD82}"/>
              </a:ext>
            </a:extLst>
          </p:cNvPr>
          <p:cNvSpPr>
            <a:spLocks noGrp="1"/>
          </p:cNvSpPr>
          <p:nvPr>
            <p:ph type="sldNum" sz="quarter" idx="10"/>
          </p:nvPr>
        </p:nvSpPr>
        <p:spPr>
          <a:xfrm>
            <a:off x="11677523" y="6604000"/>
            <a:ext cx="303213" cy="254000"/>
          </a:xfrm>
        </p:spPr>
        <p:txBody>
          <a:bodyPr lIns="0" tIns="46800" rIns="0" anchor="ctr" anchorCtr="0">
            <a:normAutofit/>
          </a:bodyPr>
          <a:lstStyle/>
          <a:p>
            <a:pPr>
              <a:lnSpc>
                <a:spcPct val="90000"/>
              </a:lnSpc>
              <a:spcAft>
                <a:spcPts val="600"/>
              </a:spcAft>
            </a:pPr>
            <a:fld id="{D7E85FC7-13DC-D24B-89C2-5E16CAE8A885}" type="slidenum">
              <a:rPr lang="en-US" sz="1100" smtClean="0"/>
              <a:pPr>
                <a:lnSpc>
                  <a:spcPct val="90000"/>
                </a:lnSpc>
                <a:spcAft>
                  <a:spcPts val="600"/>
                </a:spcAft>
              </a:pPr>
              <a:t>16</a:t>
            </a:fld>
            <a:endParaRPr lang="en-US" sz="1100"/>
          </a:p>
        </p:txBody>
      </p:sp>
      <p:pic>
        <p:nvPicPr>
          <p:cNvPr id="11" name="Picture 10" descr="A screenshot of a computer&#10;&#10;Description automatically generated">
            <a:extLst>
              <a:ext uri="{FF2B5EF4-FFF2-40B4-BE49-F238E27FC236}">
                <a16:creationId xmlns:a16="http://schemas.microsoft.com/office/drawing/2014/main" id="{87D17C38-71A7-8E60-2FEC-4C272195B1F6}"/>
              </a:ext>
            </a:extLst>
          </p:cNvPr>
          <p:cNvPicPr>
            <a:picLocks noChangeAspect="1"/>
          </p:cNvPicPr>
          <p:nvPr/>
        </p:nvPicPr>
        <p:blipFill>
          <a:blip r:embed="rId2"/>
          <a:stretch>
            <a:fillRect/>
          </a:stretch>
        </p:blipFill>
        <p:spPr>
          <a:xfrm>
            <a:off x="4717924" y="612133"/>
            <a:ext cx="7262812" cy="5109858"/>
          </a:xfrm>
          <a:prstGeom prst="rect">
            <a:avLst/>
          </a:prstGeom>
        </p:spPr>
      </p:pic>
    </p:spTree>
    <p:extLst>
      <p:ext uri="{BB962C8B-B14F-4D97-AF65-F5344CB8AC3E}">
        <p14:creationId xmlns:p14="http://schemas.microsoft.com/office/powerpoint/2010/main" val="2224200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C48F027-0C28-2FB0-1D8C-38066FDEF1A6}"/>
              </a:ext>
            </a:extLst>
          </p:cNvPr>
          <p:cNvSpPr>
            <a:spLocks noGrp="1"/>
          </p:cNvSpPr>
          <p:nvPr>
            <p:ph type="body" sz="quarter" idx="30"/>
          </p:nvPr>
        </p:nvSpPr>
        <p:spPr>
          <a:xfrm>
            <a:off x="3400880" y="622911"/>
            <a:ext cx="6944177" cy="671512"/>
          </a:xfrm>
        </p:spPr>
        <p:txBody>
          <a:bodyPr vert="horz" lIns="0" tIns="0" rIns="0" bIns="0" rtlCol="0" anchor="t">
            <a:noAutofit/>
          </a:bodyPr>
          <a:lstStyle/>
          <a:p>
            <a:r>
              <a:rPr lang="en-US"/>
              <a:t>KSB’s: 'Workplace curriculum'</a:t>
            </a:r>
          </a:p>
        </p:txBody>
      </p:sp>
      <p:sp>
        <p:nvSpPr>
          <p:cNvPr id="6" name="Slide Number Placeholder 5">
            <a:extLst>
              <a:ext uri="{FF2B5EF4-FFF2-40B4-BE49-F238E27FC236}">
                <a16:creationId xmlns:a16="http://schemas.microsoft.com/office/drawing/2014/main" id="{0DFA75E4-DD53-2094-6810-36C0A381E2E0}"/>
              </a:ext>
            </a:extLst>
          </p:cNvPr>
          <p:cNvSpPr>
            <a:spLocks noGrp="1"/>
          </p:cNvSpPr>
          <p:nvPr>
            <p:ph type="sldNum" sz="quarter" idx="10"/>
          </p:nvPr>
        </p:nvSpPr>
        <p:spPr/>
        <p:txBody>
          <a:bodyPr/>
          <a:lstStyle/>
          <a:p>
            <a:fld id="{D7E85FC7-13DC-D24B-89C2-5E16CAE8A885}" type="slidenum">
              <a:rPr lang="en-US" smtClean="0"/>
              <a:pPr/>
              <a:t>17</a:t>
            </a:fld>
            <a:endParaRPr lang="en-US"/>
          </a:p>
        </p:txBody>
      </p:sp>
      <p:sp>
        <p:nvSpPr>
          <p:cNvPr id="7" name="TextBox 6">
            <a:extLst>
              <a:ext uri="{FF2B5EF4-FFF2-40B4-BE49-F238E27FC236}">
                <a16:creationId xmlns:a16="http://schemas.microsoft.com/office/drawing/2014/main" id="{0D43DE6A-1907-3737-D085-7EF7AC4519A1}"/>
              </a:ext>
            </a:extLst>
          </p:cNvPr>
          <p:cNvSpPr txBox="1"/>
          <p:nvPr/>
        </p:nvSpPr>
        <p:spPr>
          <a:xfrm>
            <a:off x="457200" y="1796143"/>
            <a:ext cx="11136086" cy="923330"/>
          </a:xfrm>
          <a:prstGeom prst="rect">
            <a:avLst/>
          </a:prstGeom>
          <a:noFill/>
        </p:spPr>
        <p:txBody>
          <a:bodyPr wrap="square" rtlCol="0">
            <a:spAutoFit/>
          </a:bodyPr>
          <a:lstStyle/>
          <a:p>
            <a:r>
              <a:rPr lang="en-US"/>
              <a:t>Apprenticeship Standard:  </a:t>
            </a:r>
          </a:p>
          <a:p>
            <a:endParaRPr lang="en-US"/>
          </a:p>
          <a:p>
            <a:r>
              <a:rPr lang="en-US">
                <a:hlinkClick r:id="rId2"/>
              </a:rPr>
              <a:t>https://</a:t>
            </a:r>
            <a:r>
              <a:rPr lang="en-US" err="1">
                <a:hlinkClick r:id="rId2"/>
              </a:rPr>
              <a:t>www.instituteforapprenticeships.org</a:t>
            </a:r>
            <a:r>
              <a:rPr lang="en-US">
                <a:hlinkClick r:id="rId2"/>
              </a:rPr>
              <a:t>/apprenticeship-standards/physiotherapist-v1-2</a:t>
            </a:r>
            <a:endParaRPr lang="en-US"/>
          </a:p>
        </p:txBody>
      </p:sp>
      <p:sp>
        <p:nvSpPr>
          <p:cNvPr id="8" name="TextBox 7">
            <a:extLst>
              <a:ext uri="{FF2B5EF4-FFF2-40B4-BE49-F238E27FC236}">
                <a16:creationId xmlns:a16="http://schemas.microsoft.com/office/drawing/2014/main" id="{98B47AF2-2FC4-FD9D-4AB2-D63D6F10CC57}"/>
              </a:ext>
            </a:extLst>
          </p:cNvPr>
          <p:cNvSpPr txBox="1"/>
          <p:nvPr/>
        </p:nvSpPr>
        <p:spPr>
          <a:xfrm>
            <a:off x="457200" y="2818769"/>
            <a:ext cx="10319657" cy="3416320"/>
          </a:xfrm>
          <a:prstGeom prst="rect">
            <a:avLst/>
          </a:prstGeom>
          <a:noFill/>
        </p:spPr>
        <p:txBody>
          <a:bodyPr wrap="square" rtlCol="0">
            <a:spAutoFit/>
          </a:bodyPr>
          <a:lstStyle/>
          <a:p>
            <a:r>
              <a:rPr lang="en-US"/>
              <a:t>Review the KSB and Occupational Duties list on link above.</a:t>
            </a:r>
          </a:p>
          <a:p>
            <a:endParaRPr lang="en-US"/>
          </a:p>
          <a:p>
            <a:r>
              <a:rPr lang="en-US"/>
              <a:t>Identify what this looks like in your work place and therefore the Apprentices role. </a:t>
            </a:r>
          </a:p>
          <a:p>
            <a:r>
              <a:rPr lang="en-US"/>
              <a:t>How has your apprentice self assessed on their skills scan initial needs assessment? Do you agree?</a:t>
            </a:r>
          </a:p>
          <a:p>
            <a:r>
              <a:rPr lang="en-US"/>
              <a:t>What is the difference between how they are current perming that KSB and your expectation of a newly qualified colleague?</a:t>
            </a:r>
          </a:p>
          <a:p>
            <a:endParaRPr lang="en-US"/>
          </a:p>
          <a:p>
            <a:r>
              <a:rPr lang="en-US"/>
              <a:t>How will they demonstrate this to you and how would you scaffold them to achieve it if they are struggling? </a:t>
            </a:r>
          </a:p>
          <a:p>
            <a:r>
              <a:rPr lang="en-US"/>
              <a:t>What operational/service support might you need?</a:t>
            </a:r>
          </a:p>
          <a:p>
            <a:r>
              <a:rPr lang="en-US"/>
              <a:t>How will you communicate developing expertise with those that need to know?</a:t>
            </a:r>
          </a:p>
        </p:txBody>
      </p:sp>
    </p:spTree>
    <p:extLst>
      <p:ext uri="{BB962C8B-B14F-4D97-AF65-F5344CB8AC3E}">
        <p14:creationId xmlns:p14="http://schemas.microsoft.com/office/powerpoint/2010/main" val="26455148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5CEDA-F3D7-C300-C9B0-78BF7E715C61}"/>
              </a:ext>
            </a:extLst>
          </p:cNvPr>
          <p:cNvSpPr>
            <a:spLocks noGrp="1"/>
          </p:cNvSpPr>
          <p:nvPr>
            <p:ph type="title"/>
          </p:nvPr>
        </p:nvSpPr>
        <p:spPr>
          <a:xfrm>
            <a:off x="1444628" y="2410691"/>
            <a:ext cx="10493371" cy="1104899"/>
          </a:xfrm>
        </p:spPr>
        <p:txBody>
          <a:bodyPr/>
          <a:lstStyle/>
          <a:p>
            <a:r>
              <a:rPr lang="en-US" err="1"/>
              <a:t>ePAD</a:t>
            </a:r>
            <a:r>
              <a:rPr lang="en-US"/>
              <a:t> &amp; Progress Reviews</a:t>
            </a:r>
          </a:p>
        </p:txBody>
      </p:sp>
      <p:sp>
        <p:nvSpPr>
          <p:cNvPr id="3" name="Subtitle 2">
            <a:extLst>
              <a:ext uri="{FF2B5EF4-FFF2-40B4-BE49-F238E27FC236}">
                <a16:creationId xmlns:a16="http://schemas.microsoft.com/office/drawing/2014/main" id="{C4EB0235-9724-1179-7495-B712BFAC8995}"/>
              </a:ext>
            </a:extLst>
          </p:cNvPr>
          <p:cNvSpPr>
            <a:spLocks noGrp="1"/>
          </p:cNvSpPr>
          <p:nvPr>
            <p:ph type="subTitle" idx="1"/>
          </p:nvPr>
        </p:nvSpPr>
        <p:spPr/>
        <p:txBody>
          <a:bodyPr/>
          <a:lstStyle/>
          <a:p>
            <a:r>
              <a:rPr lang="en-US" sz="2000"/>
              <a:t>Kerry Hardy: Practice Educator</a:t>
            </a:r>
          </a:p>
          <a:p>
            <a:r>
              <a:rPr lang="en-US" sz="2000"/>
              <a:t>Kerry.hardy@essex.ac.uk</a:t>
            </a:r>
          </a:p>
        </p:txBody>
      </p:sp>
    </p:spTree>
    <p:extLst>
      <p:ext uri="{BB962C8B-B14F-4D97-AF65-F5344CB8AC3E}">
        <p14:creationId xmlns:p14="http://schemas.microsoft.com/office/powerpoint/2010/main" val="233052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47D0164-4579-EBA2-C583-AC5E57E9955D}"/>
              </a:ext>
            </a:extLst>
          </p:cNvPr>
          <p:cNvSpPr>
            <a:spLocks noGrp="1"/>
          </p:cNvSpPr>
          <p:nvPr>
            <p:ph type="body" sz="quarter" idx="30"/>
          </p:nvPr>
        </p:nvSpPr>
        <p:spPr>
          <a:xfrm>
            <a:off x="4722112" y="254000"/>
            <a:ext cx="8820724" cy="671512"/>
          </a:xfrm>
        </p:spPr>
        <p:txBody>
          <a:bodyPr/>
          <a:lstStyle/>
          <a:p>
            <a:r>
              <a:rPr lang="en-US" sz="2800" err="1"/>
              <a:t>ePAD</a:t>
            </a:r>
            <a:endParaRPr lang="en-US" sz="2800"/>
          </a:p>
        </p:txBody>
      </p:sp>
      <p:sp>
        <p:nvSpPr>
          <p:cNvPr id="7" name="Slide Number Placeholder 6">
            <a:extLst>
              <a:ext uri="{FF2B5EF4-FFF2-40B4-BE49-F238E27FC236}">
                <a16:creationId xmlns:a16="http://schemas.microsoft.com/office/drawing/2014/main" id="{021E5D73-FD9B-01AA-C4AB-861D8C5D1542}"/>
              </a:ext>
            </a:extLst>
          </p:cNvPr>
          <p:cNvSpPr>
            <a:spLocks noGrp="1"/>
          </p:cNvSpPr>
          <p:nvPr>
            <p:ph type="sldNum" sz="quarter" idx="28"/>
          </p:nvPr>
        </p:nvSpPr>
        <p:spPr/>
        <p:txBody>
          <a:bodyPr/>
          <a:lstStyle/>
          <a:p>
            <a:fld id="{D7E85FC7-13DC-D24B-89C2-5E16CAE8A885}" type="slidenum">
              <a:rPr lang="en-US" smtClean="0"/>
              <a:pPr/>
              <a:t>19</a:t>
            </a:fld>
            <a:endParaRPr lang="en-US"/>
          </a:p>
        </p:txBody>
      </p:sp>
      <p:sp>
        <p:nvSpPr>
          <p:cNvPr id="14" name="TextBox 13">
            <a:extLst>
              <a:ext uri="{FF2B5EF4-FFF2-40B4-BE49-F238E27FC236}">
                <a16:creationId xmlns:a16="http://schemas.microsoft.com/office/drawing/2014/main" id="{8A8615D4-706E-B82B-8F24-1D23408B96EA}"/>
              </a:ext>
            </a:extLst>
          </p:cNvPr>
          <p:cNvSpPr txBox="1"/>
          <p:nvPr/>
        </p:nvSpPr>
        <p:spPr>
          <a:xfrm>
            <a:off x="1599065" y="1166842"/>
            <a:ext cx="8820724" cy="4955203"/>
          </a:xfrm>
          <a:prstGeom prst="rect">
            <a:avLst/>
          </a:prstGeom>
          <a:noFill/>
        </p:spPr>
        <p:txBody>
          <a:bodyPr wrap="square" lIns="91440" tIns="45720" rIns="91440" bIns="45720" rtlCol="0" anchor="t">
            <a:spAutoFit/>
          </a:bodyPr>
          <a:lstStyle/>
          <a:p>
            <a:r>
              <a:rPr lang="en-GB" sz="2800"/>
              <a:t>Accessing</a:t>
            </a:r>
          </a:p>
          <a:p>
            <a:r>
              <a:rPr lang="en-GB" sz="2800"/>
              <a:t>Logging in </a:t>
            </a:r>
          </a:p>
          <a:p>
            <a:r>
              <a:rPr lang="en-GB" sz="2800"/>
              <a:t>Navigating home screen</a:t>
            </a:r>
          </a:p>
          <a:p>
            <a:r>
              <a:rPr lang="en-GB" sz="2800"/>
              <a:t>Active learning logs</a:t>
            </a:r>
          </a:p>
          <a:p>
            <a:r>
              <a:rPr lang="en-GB" sz="2800"/>
              <a:t>Time sheets</a:t>
            </a:r>
          </a:p>
          <a:p>
            <a:r>
              <a:rPr lang="en-GB" sz="2800"/>
              <a:t>Progress reviews – Top tips docs</a:t>
            </a:r>
            <a:endParaRPr lang="en-GB" sz="2800">
              <a:cs typeface="Arial"/>
            </a:endParaRPr>
          </a:p>
          <a:p>
            <a:r>
              <a:rPr lang="en-GB" sz="2800"/>
              <a:t>Skills scans</a:t>
            </a:r>
          </a:p>
          <a:p>
            <a:endParaRPr lang="en-GB" sz="2800"/>
          </a:p>
          <a:p>
            <a:r>
              <a:rPr lang="en-GB" sz="2800"/>
              <a:t>SWAY support!</a:t>
            </a:r>
          </a:p>
          <a:p>
            <a:r>
              <a:rPr lang="en-GB" sz="2800"/>
              <a:t>EPAD helpdesk support!</a:t>
            </a:r>
            <a:endParaRPr lang="en-US" sz="2800"/>
          </a:p>
          <a:p>
            <a:endParaRPr lang="en-US"/>
          </a:p>
          <a:p>
            <a:endParaRPr lang="en-US"/>
          </a:p>
        </p:txBody>
      </p:sp>
    </p:spTree>
    <p:extLst>
      <p:ext uri="{BB962C8B-B14F-4D97-AF65-F5344CB8AC3E}">
        <p14:creationId xmlns:p14="http://schemas.microsoft.com/office/powerpoint/2010/main" val="1423337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52666-0860-51B2-A387-C856762D7C78}"/>
              </a:ext>
            </a:extLst>
          </p:cNvPr>
          <p:cNvSpPr>
            <a:spLocks noGrp="1"/>
          </p:cNvSpPr>
          <p:nvPr>
            <p:ph type="title"/>
          </p:nvPr>
        </p:nvSpPr>
        <p:spPr/>
        <p:txBody>
          <a:bodyPr/>
          <a:lstStyle/>
          <a:p>
            <a:r>
              <a:rPr lang="en-US"/>
              <a:t>Session Aims </a:t>
            </a:r>
          </a:p>
        </p:txBody>
      </p:sp>
      <p:sp>
        <p:nvSpPr>
          <p:cNvPr id="3" name="Text Placeholder 2">
            <a:extLst>
              <a:ext uri="{FF2B5EF4-FFF2-40B4-BE49-F238E27FC236}">
                <a16:creationId xmlns:a16="http://schemas.microsoft.com/office/drawing/2014/main" id="{28BC9F01-0F89-AEFF-D711-CF953A82D6DD}"/>
              </a:ext>
            </a:extLst>
          </p:cNvPr>
          <p:cNvSpPr>
            <a:spLocks noGrp="1"/>
          </p:cNvSpPr>
          <p:nvPr>
            <p:ph type="body" sz="quarter" idx="26"/>
          </p:nvPr>
        </p:nvSpPr>
        <p:spPr>
          <a:xfrm>
            <a:off x="1338146" y="1570502"/>
            <a:ext cx="10490983" cy="2319185"/>
          </a:xfrm>
        </p:spPr>
        <p:txBody>
          <a:bodyPr vert="horz" lIns="0" tIns="45720" rIns="0" bIns="45720" rtlCol="0" anchor="t">
            <a:noAutofit/>
          </a:bodyPr>
          <a:lstStyle/>
          <a:p>
            <a:pPr marL="349250" indent="-342900">
              <a:buFont typeface="Arial" panose="020B0604020202020204" pitchFamily="34" charset="0"/>
              <a:buChar char="•"/>
            </a:pPr>
            <a:r>
              <a:rPr lang="en-GB" sz="1800">
                <a:latin typeface="Arial" panose="020B0604020202020204" pitchFamily="34" charset="0"/>
                <a:cs typeface="Arial" panose="020B0604020202020204" pitchFamily="34" charset="0"/>
              </a:rPr>
              <a:t>Understand the role, responsibilities and expectations associated with supervising physio apprentices in the workplace</a:t>
            </a:r>
          </a:p>
          <a:p>
            <a:pPr marL="349250" indent="-342900">
              <a:buFont typeface="Arial" panose="020B0604020202020204" pitchFamily="34" charset="0"/>
              <a:buChar char="•"/>
            </a:pPr>
            <a:r>
              <a:rPr lang="en-GB" sz="1800">
                <a:latin typeface="Arial" panose="020B0604020202020204" pitchFamily="34" charset="0"/>
                <a:cs typeface="Arial" panose="020B0604020202020204" pitchFamily="34" charset="0"/>
              </a:rPr>
              <a:t>Be aware how and from where they can access support with executing their role and responsibilities</a:t>
            </a:r>
          </a:p>
          <a:p>
            <a:pPr marL="349250" indent="-342900">
              <a:buFont typeface="Arial" panose="020B0604020202020204" pitchFamily="34" charset="0"/>
              <a:buChar char="•"/>
            </a:pPr>
            <a:r>
              <a:rPr lang="en-GB" sz="1800">
                <a:latin typeface="Arial" panose="020B0604020202020204" pitchFamily="34" charset="0"/>
                <a:cs typeface="Arial" panose="020B0604020202020204" pitchFamily="34" charset="0"/>
              </a:rPr>
              <a:t>Meet and network with other workplace mentors from other organisations</a:t>
            </a:r>
          </a:p>
          <a:p>
            <a:pPr marL="349250" indent="-342900">
              <a:buFont typeface="Arial" panose="020B0604020202020204" pitchFamily="34" charset="0"/>
              <a:buChar char="•"/>
            </a:pPr>
            <a:r>
              <a:rPr lang="en-GB" sz="1800">
                <a:latin typeface="Arial"/>
                <a:cs typeface="Arial"/>
              </a:rPr>
              <a:t>Understand the structure and objectives of the 2025 Physio apprenticeship curriculum</a:t>
            </a:r>
          </a:p>
          <a:p>
            <a:endParaRPr lang="en-US" sz="3600">
              <a:latin typeface="+mn-lt"/>
            </a:endParaRPr>
          </a:p>
        </p:txBody>
      </p:sp>
      <p:sp>
        <p:nvSpPr>
          <p:cNvPr id="6" name="Slide Number Placeholder 5">
            <a:extLst>
              <a:ext uri="{FF2B5EF4-FFF2-40B4-BE49-F238E27FC236}">
                <a16:creationId xmlns:a16="http://schemas.microsoft.com/office/drawing/2014/main" id="{18080444-3165-6BA4-2249-802CB66E40E8}"/>
              </a:ext>
            </a:extLst>
          </p:cNvPr>
          <p:cNvSpPr>
            <a:spLocks noGrp="1"/>
          </p:cNvSpPr>
          <p:nvPr>
            <p:ph type="sldNum" sz="quarter" idx="25"/>
          </p:nvPr>
        </p:nvSpPr>
        <p:spPr/>
        <p:txBody>
          <a:bodyPr/>
          <a:lstStyle/>
          <a:p>
            <a:fld id="{D7E85FC7-13DC-D24B-89C2-5E16CAE8A885}" type="slidenum">
              <a:rPr lang="en-US" smtClean="0"/>
              <a:pPr/>
              <a:t>2</a:t>
            </a:fld>
            <a:endParaRPr lang="en-US"/>
          </a:p>
        </p:txBody>
      </p:sp>
    </p:spTree>
    <p:extLst>
      <p:ext uri="{BB962C8B-B14F-4D97-AF65-F5344CB8AC3E}">
        <p14:creationId xmlns:p14="http://schemas.microsoft.com/office/powerpoint/2010/main" val="3835415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DBEB5-DD61-F7D2-C216-F94B931632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00A0CC-0DDF-0C48-6E56-9C2C6CDAF28A}"/>
              </a:ext>
            </a:extLst>
          </p:cNvPr>
          <p:cNvSpPr>
            <a:spLocks noGrp="1"/>
          </p:cNvSpPr>
          <p:nvPr>
            <p:ph type="title"/>
          </p:nvPr>
        </p:nvSpPr>
        <p:spPr>
          <a:xfrm>
            <a:off x="1444628" y="2410691"/>
            <a:ext cx="10493371" cy="1104899"/>
          </a:xfrm>
        </p:spPr>
        <p:txBody>
          <a:bodyPr/>
          <a:lstStyle/>
          <a:p>
            <a:r>
              <a:rPr lang="en-US"/>
              <a:t>Apprenticeship Hub</a:t>
            </a:r>
          </a:p>
        </p:txBody>
      </p:sp>
      <p:sp>
        <p:nvSpPr>
          <p:cNvPr id="3" name="Subtitle 2">
            <a:extLst>
              <a:ext uri="{FF2B5EF4-FFF2-40B4-BE49-F238E27FC236}">
                <a16:creationId xmlns:a16="http://schemas.microsoft.com/office/drawing/2014/main" id="{34704D67-836A-1A35-0DA4-DAE619E373BE}"/>
              </a:ext>
            </a:extLst>
          </p:cNvPr>
          <p:cNvSpPr>
            <a:spLocks noGrp="1"/>
          </p:cNvSpPr>
          <p:nvPr>
            <p:ph type="subTitle" idx="1"/>
          </p:nvPr>
        </p:nvSpPr>
        <p:spPr/>
        <p:txBody>
          <a:bodyPr/>
          <a:lstStyle/>
          <a:p>
            <a:r>
              <a:rPr lang="en-US" sz="2000"/>
              <a:t>Rachel Brown: Apprenticeship Manager</a:t>
            </a:r>
          </a:p>
          <a:p>
            <a:r>
              <a:rPr lang="en-US" sz="2000"/>
              <a:t>apprentiveships@essex.ac.uk</a:t>
            </a:r>
          </a:p>
        </p:txBody>
      </p:sp>
    </p:spTree>
    <p:extLst>
      <p:ext uri="{BB962C8B-B14F-4D97-AF65-F5344CB8AC3E}">
        <p14:creationId xmlns:p14="http://schemas.microsoft.com/office/powerpoint/2010/main" val="3453386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54739-6CF8-8BFD-AB83-9D530362A942}"/>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5C470A1-7C18-3953-EE25-679C1065C234}"/>
              </a:ext>
            </a:extLst>
          </p:cNvPr>
          <p:cNvSpPr>
            <a:spLocks noGrp="1"/>
          </p:cNvSpPr>
          <p:nvPr>
            <p:ph type="body" sz="quarter" idx="30"/>
          </p:nvPr>
        </p:nvSpPr>
        <p:spPr>
          <a:xfrm>
            <a:off x="4722112" y="254000"/>
            <a:ext cx="8820724" cy="671512"/>
          </a:xfrm>
        </p:spPr>
        <p:txBody>
          <a:bodyPr vert="horz" lIns="0" tIns="0" rIns="0" bIns="0" rtlCol="0" anchor="t">
            <a:noAutofit/>
          </a:bodyPr>
          <a:lstStyle/>
          <a:p>
            <a:r>
              <a:rPr lang="en-US" sz="2800"/>
              <a:t>Apprenticeship Hub</a:t>
            </a:r>
          </a:p>
        </p:txBody>
      </p:sp>
      <p:sp>
        <p:nvSpPr>
          <p:cNvPr id="7" name="Slide Number Placeholder 6">
            <a:extLst>
              <a:ext uri="{FF2B5EF4-FFF2-40B4-BE49-F238E27FC236}">
                <a16:creationId xmlns:a16="http://schemas.microsoft.com/office/drawing/2014/main" id="{209A95D6-36B1-D58A-AAFC-1FEE97FA04E4}"/>
              </a:ext>
            </a:extLst>
          </p:cNvPr>
          <p:cNvSpPr>
            <a:spLocks noGrp="1"/>
          </p:cNvSpPr>
          <p:nvPr>
            <p:ph type="sldNum" sz="quarter" idx="28"/>
          </p:nvPr>
        </p:nvSpPr>
        <p:spPr/>
        <p:txBody>
          <a:bodyPr/>
          <a:lstStyle/>
          <a:p>
            <a:fld id="{D7E85FC7-13DC-D24B-89C2-5E16CAE8A885}" type="slidenum">
              <a:rPr lang="en-US" smtClean="0"/>
              <a:pPr/>
              <a:t>21</a:t>
            </a:fld>
            <a:endParaRPr lang="en-US"/>
          </a:p>
        </p:txBody>
      </p:sp>
      <p:sp>
        <p:nvSpPr>
          <p:cNvPr id="14" name="TextBox 13">
            <a:extLst>
              <a:ext uri="{FF2B5EF4-FFF2-40B4-BE49-F238E27FC236}">
                <a16:creationId xmlns:a16="http://schemas.microsoft.com/office/drawing/2014/main" id="{59547198-C1DE-D8CD-2DF2-F67E4A792AA2}"/>
              </a:ext>
            </a:extLst>
          </p:cNvPr>
          <p:cNvSpPr txBox="1"/>
          <p:nvPr/>
        </p:nvSpPr>
        <p:spPr>
          <a:xfrm>
            <a:off x="1599065" y="1166842"/>
            <a:ext cx="8820724" cy="2369880"/>
          </a:xfrm>
          <a:prstGeom prst="rect">
            <a:avLst/>
          </a:prstGeom>
          <a:noFill/>
        </p:spPr>
        <p:txBody>
          <a:bodyPr wrap="square" lIns="91440" tIns="45720" rIns="91440" bIns="45720" rtlCol="0" anchor="t">
            <a:spAutoFit/>
          </a:bodyPr>
          <a:lstStyle/>
          <a:p>
            <a:r>
              <a:rPr lang="en-GB" sz="2800"/>
              <a:t>Role</a:t>
            </a:r>
            <a:endParaRPr lang="en-US"/>
          </a:p>
          <a:p>
            <a:r>
              <a:rPr lang="en-GB" sz="2800">
                <a:cs typeface="Arial"/>
              </a:rPr>
              <a:t>Learning Agreements</a:t>
            </a:r>
          </a:p>
          <a:p>
            <a:r>
              <a:rPr lang="en-GB" sz="2800">
                <a:cs typeface="Arial"/>
              </a:rPr>
              <a:t>Leaning support</a:t>
            </a:r>
          </a:p>
          <a:p>
            <a:r>
              <a:rPr lang="en-GB" sz="2800">
                <a:cs typeface="Arial"/>
              </a:rPr>
              <a:t>Contact</a:t>
            </a:r>
          </a:p>
          <a:p>
            <a:endParaRPr lang="en-US">
              <a:cs typeface="Arial" panose="020B0604020202020204"/>
            </a:endParaRPr>
          </a:p>
          <a:p>
            <a:endParaRPr lang="en-US">
              <a:cs typeface="Arial" panose="020B0604020202020204"/>
            </a:endParaRPr>
          </a:p>
        </p:txBody>
      </p:sp>
    </p:spTree>
    <p:extLst>
      <p:ext uri="{BB962C8B-B14F-4D97-AF65-F5344CB8AC3E}">
        <p14:creationId xmlns:p14="http://schemas.microsoft.com/office/powerpoint/2010/main" val="1068672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FCE71-2601-2121-5AD3-31339DA81164}"/>
              </a:ext>
            </a:extLst>
          </p:cNvPr>
          <p:cNvSpPr>
            <a:spLocks noGrp="1"/>
          </p:cNvSpPr>
          <p:nvPr>
            <p:ph type="title"/>
          </p:nvPr>
        </p:nvSpPr>
        <p:spPr/>
        <p:txBody>
          <a:bodyPr/>
          <a:lstStyle/>
          <a:p>
            <a:r>
              <a:rPr lang="en-US"/>
              <a:t>Workplace Mentor Support</a:t>
            </a:r>
          </a:p>
        </p:txBody>
      </p:sp>
      <p:sp>
        <p:nvSpPr>
          <p:cNvPr id="3" name="Subtitle 2">
            <a:extLst>
              <a:ext uri="{FF2B5EF4-FFF2-40B4-BE49-F238E27FC236}">
                <a16:creationId xmlns:a16="http://schemas.microsoft.com/office/drawing/2014/main" id="{2C350025-ACD9-6D25-0B73-4B44A921EEB4}"/>
              </a:ext>
            </a:extLst>
          </p:cNvPr>
          <p:cNvSpPr>
            <a:spLocks noGrp="1"/>
          </p:cNvSpPr>
          <p:nvPr>
            <p:ph type="subTitle" idx="1"/>
          </p:nvPr>
        </p:nvSpPr>
        <p:spPr>
          <a:xfrm>
            <a:off x="1444629" y="3505199"/>
            <a:ext cx="10493371" cy="1104899"/>
          </a:xfrm>
        </p:spPr>
        <p:txBody>
          <a:bodyPr/>
          <a:lstStyle/>
          <a:p>
            <a:r>
              <a:rPr lang="en-US" sz="2000"/>
              <a:t>Nic Alexandra ESNEFT and Heidi Cox EPUT </a:t>
            </a:r>
          </a:p>
        </p:txBody>
      </p:sp>
    </p:spTree>
    <p:extLst>
      <p:ext uri="{BB962C8B-B14F-4D97-AF65-F5344CB8AC3E}">
        <p14:creationId xmlns:p14="http://schemas.microsoft.com/office/powerpoint/2010/main" val="13599945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70364" y="1321399"/>
            <a:ext cx="3740728" cy="890588"/>
          </a:xfrm>
        </p:spPr>
        <p:txBody>
          <a:bodyPr/>
          <a:lstStyle/>
          <a:p>
            <a:pPr algn="l"/>
            <a:r>
              <a:rPr lang="en-GB" sz="4000" b="1"/>
              <a:t>Expectations</a:t>
            </a:r>
          </a:p>
        </p:txBody>
      </p:sp>
      <p:sp>
        <p:nvSpPr>
          <p:cNvPr id="3" name="Content Placeholder 2"/>
          <p:cNvSpPr>
            <a:spLocks noGrp="1"/>
          </p:cNvSpPr>
          <p:nvPr>
            <p:ph idx="1"/>
          </p:nvPr>
        </p:nvSpPr>
        <p:spPr/>
        <p:txBody>
          <a:bodyPr/>
          <a:lstStyle/>
          <a:p>
            <a:r>
              <a:rPr lang="en-GB"/>
              <a:t>Ring fenced, weekly, planned 1:1 clinical time with apprentice (at least 1 hour per week (ESNEFT/EPUT/WSH/AHPs)</a:t>
            </a:r>
          </a:p>
          <a:p>
            <a:r>
              <a:rPr lang="en-GB"/>
              <a:t>Clinical ‘supervision’ – discussing clinical reasoning in practice</a:t>
            </a:r>
          </a:p>
          <a:p>
            <a:r>
              <a:rPr lang="en-GB"/>
              <a:t>Pastoral support </a:t>
            </a:r>
          </a:p>
          <a:p>
            <a:r>
              <a:rPr lang="en-GB"/>
              <a:t>Escalate concerns, challenges </a:t>
            </a:r>
          </a:p>
          <a:p>
            <a:r>
              <a:rPr lang="en-GB"/>
              <a:t>Planning for and attending tri-partite reviews</a:t>
            </a:r>
          </a:p>
          <a:p>
            <a:r>
              <a:rPr lang="en-GB" err="1">
                <a:cs typeface="Arial" panose="020B0604020202020204"/>
              </a:rPr>
              <a:t>Communicationg</a:t>
            </a:r>
            <a:r>
              <a:rPr lang="en-GB">
                <a:cs typeface="Arial" panose="020B0604020202020204"/>
              </a:rPr>
              <a:t> </a:t>
            </a:r>
            <a:r>
              <a:rPr lang="en-GB" err="1">
                <a:cs typeface="Arial" panose="020B0604020202020204"/>
              </a:rPr>
              <a:t>nad</a:t>
            </a:r>
            <a:r>
              <a:rPr lang="en-GB">
                <a:cs typeface="Arial" panose="020B0604020202020204"/>
              </a:rPr>
              <a:t> advocating apprentice's scope of practice</a:t>
            </a:r>
          </a:p>
        </p:txBody>
      </p:sp>
    </p:spTree>
    <p:extLst>
      <p:ext uri="{BB962C8B-B14F-4D97-AF65-F5344CB8AC3E}">
        <p14:creationId xmlns:p14="http://schemas.microsoft.com/office/powerpoint/2010/main" val="25573518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892" y="2155590"/>
            <a:ext cx="4141206" cy="890588"/>
          </a:xfrm>
        </p:spPr>
        <p:txBody>
          <a:bodyPr/>
          <a:lstStyle/>
          <a:p>
            <a:r>
              <a:rPr lang="en-GB" sz="4000" b="1"/>
              <a:t>Mentor role</a:t>
            </a:r>
          </a:p>
        </p:txBody>
      </p:sp>
      <p:sp>
        <p:nvSpPr>
          <p:cNvPr id="3" name="Content Placeholder 2"/>
          <p:cNvSpPr>
            <a:spLocks noGrp="1"/>
          </p:cNvSpPr>
          <p:nvPr>
            <p:ph idx="1"/>
          </p:nvPr>
        </p:nvSpPr>
        <p:spPr/>
        <p:txBody>
          <a:bodyPr/>
          <a:lstStyle/>
          <a:p>
            <a:r>
              <a:rPr lang="en-GB"/>
              <a:t>Likely to evolve over time</a:t>
            </a:r>
          </a:p>
          <a:p>
            <a:r>
              <a:rPr lang="en-GB"/>
              <a:t>Keen for feedback on systems, processes and ways to improve </a:t>
            </a:r>
          </a:p>
          <a:p>
            <a:r>
              <a:rPr lang="en-GB"/>
              <a:t>Contacts us if unsure</a:t>
            </a:r>
          </a:p>
          <a:p>
            <a:r>
              <a:rPr lang="en-GB"/>
              <a:t>We’re here to help</a:t>
            </a:r>
          </a:p>
        </p:txBody>
      </p:sp>
    </p:spTree>
    <p:extLst>
      <p:ext uri="{BB962C8B-B14F-4D97-AF65-F5344CB8AC3E}">
        <p14:creationId xmlns:p14="http://schemas.microsoft.com/office/powerpoint/2010/main" val="19808667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438B9-D51C-352B-2ADD-5374762BFA87}"/>
              </a:ext>
            </a:extLst>
          </p:cNvPr>
          <p:cNvSpPr>
            <a:spLocks noGrp="1"/>
          </p:cNvSpPr>
          <p:nvPr>
            <p:ph type="title"/>
          </p:nvPr>
        </p:nvSpPr>
        <p:spPr/>
        <p:txBody>
          <a:bodyPr/>
          <a:lstStyle/>
          <a:p>
            <a:r>
              <a:rPr lang="en-US" err="1"/>
              <a:t>UoE</a:t>
            </a:r>
            <a:r>
              <a:rPr lang="en-US"/>
              <a:t> Support</a:t>
            </a:r>
          </a:p>
        </p:txBody>
      </p:sp>
      <p:sp>
        <p:nvSpPr>
          <p:cNvPr id="6" name="Slide Number Placeholder 5">
            <a:extLst>
              <a:ext uri="{FF2B5EF4-FFF2-40B4-BE49-F238E27FC236}">
                <a16:creationId xmlns:a16="http://schemas.microsoft.com/office/drawing/2014/main" id="{98F61F26-A22D-D106-CCB9-7A583F1552BE}"/>
              </a:ext>
            </a:extLst>
          </p:cNvPr>
          <p:cNvSpPr>
            <a:spLocks noGrp="1"/>
          </p:cNvSpPr>
          <p:nvPr>
            <p:ph type="sldNum" sz="quarter" idx="18"/>
          </p:nvPr>
        </p:nvSpPr>
        <p:spPr/>
        <p:txBody>
          <a:bodyPr/>
          <a:lstStyle/>
          <a:p>
            <a:fld id="{D7E85FC7-13DC-D24B-89C2-5E16CAE8A885}" type="slidenum">
              <a:rPr lang="en-US" smtClean="0"/>
              <a:pPr/>
              <a:t>25</a:t>
            </a:fld>
            <a:endParaRPr lang="en-US"/>
          </a:p>
        </p:txBody>
      </p:sp>
      <p:graphicFrame>
        <p:nvGraphicFramePr>
          <p:cNvPr id="8" name="Diagram 7">
            <a:extLst>
              <a:ext uri="{FF2B5EF4-FFF2-40B4-BE49-F238E27FC236}">
                <a16:creationId xmlns:a16="http://schemas.microsoft.com/office/drawing/2014/main" id="{AAC235C6-37F8-6CEB-37A3-A4AB97EEF183}"/>
              </a:ext>
            </a:extLst>
          </p:cNvPr>
          <p:cNvGraphicFramePr/>
          <p:nvPr>
            <p:extLst>
              <p:ext uri="{D42A27DB-BD31-4B8C-83A1-F6EECF244321}">
                <p14:modId xmlns:p14="http://schemas.microsoft.com/office/powerpoint/2010/main" val="3445639965"/>
              </p:ext>
            </p:extLst>
          </p:nvPr>
        </p:nvGraphicFramePr>
        <p:xfrm>
          <a:off x="1814945" y="890588"/>
          <a:ext cx="9484302" cy="50746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4" name="Picture 203" descr="A black silhouette of a person&#10;&#10;AI-generated content may be incorrect.">
            <a:extLst>
              <a:ext uri="{FF2B5EF4-FFF2-40B4-BE49-F238E27FC236}">
                <a16:creationId xmlns:a16="http://schemas.microsoft.com/office/drawing/2014/main" id="{D60A69F8-FB33-BAE6-DCDD-1C84A1EC9009}"/>
              </a:ext>
            </a:extLst>
          </p:cNvPr>
          <p:cNvPicPr>
            <a:picLocks noChangeAspect="1"/>
          </p:cNvPicPr>
          <p:nvPr/>
        </p:nvPicPr>
        <p:blipFill>
          <a:blip r:embed="rId7"/>
          <a:stretch>
            <a:fillRect/>
          </a:stretch>
        </p:blipFill>
        <p:spPr>
          <a:xfrm>
            <a:off x="3252788" y="1890713"/>
            <a:ext cx="704850" cy="809625"/>
          </a:xfrm>
          <a:prstGeom prst="rect">
            <a:avLst/>
          </a:prstGeom>
        </p:spPr>
      </p:pic>
      <p:pic>
        <p:nvPicPr>
          <p:cNvPr id="205" name="Picture 204" descr="A black silhouette of a person&#10;&#10;AI-generated content may be incorrect.">
            <a:extLst>
              <a:ext uri="{FF2B5EF4-FFF2-40B4-BE49-F238E27FC236}">
                <a16:creationId xmlns:a16="http://schemas.microsoft.com/office/drawing/2014/main" id="{0F2DAF24-3818-1FCF-DCC8-8E640C973A6B}"/>
              </a:ext>
            </a:extLst>
          </p:cNvPr>
          <p:cNvPicPr>
            <a:picLocks noChangeAspect="1"/>
          </p:cNvPicPr>
          <p:nvPr/>
        </p:nvPicPr>
        <p:blipFill>
          <a:blip r:embed="rId7"/>
          <a:stretch>
            <a:fillRect/>
          </a:stretch>
        </p:blipFill>
        <p:spPr>
          <a:xfrm>
            <a:off x="3252787" y="900112"/>
            <a:ext cx="704850" cy="809625"/>
          </a:xfrm>
          <a:prstGeom prst="rect">
            <a:avLst/>
          </a:prstGeom>
        </p:spPr>
      </p:pic>
    </p:spTree>
    <p:extLst>
      <p:ext uri="{BB962C8B-B14F-4D97-AF65-F5344CB8AC3E}">
        <p14:creationId xmlns:p14="http://schemas.microsoft.com/office/powerpoint/2010/main" val="3518108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con&#10;&#10;Description automatically generated">
            <a:extLst>
              <a:ext uri="{FF2B5EF4-FFF2-40B4-BE49-F238E27FC236}">
                <a16:creationId xmlns:a16="http://schemas.microsoft.com/office/drawing/2014/main" id="{580DBD6F-70F5-0015-8487-E0930B0AD64A}"/>
              </a:ext>
            </a:extLst>
          </p:cNvPr>
          <p:cNvPicPr>
            <a:picLocks noChangeAspect="1"/>
          </p:cNvPicPr>
          <p:nvPr/>
        </p:nvPicPr>
        <p:blipFill>
          <a:blip r:embed="rId2"/>
          <a:stretch>
            <a:fillRect/>
          </a:stretch>
        </p:blipFill>
        <p:spPr>
          <a:xfrm>
            <a:off x="7766049" y="1934919"/>
            <a:ext cx="3650096" cy="2988161"/>
          </a:xfrm>
          <a:prstGeom prst="rect">
            <a:avLst/>
          </a:prstGeom>
        </p:spPr>
      </p:pic>
      <p:sp>
        <p:nvSpPr>
          <p:cNvPr id="7" name="TextBox 6">
            <a:extLst>
              <a:ext uri="{FF2B5EF4-FFF2-40B4-BE49-F238E27FC236}">
                <a16:creationId xmlns:a16="http://schemas.microsoft.com/office/drawing/2014/main" id="{E5E408E8-CEE8-6EDD-B83D-A18F2E49C038}"/>
              </a:ext>
            </a:extLst>
          </p:cNvPr>
          <p:cNvSpPr txBox="1"/>
          <p:nvPr/>
        </p:nvSpPr>
        <p:spPr>
          <a:xfrm>
            <a:off x="4627418" y="4304550"/>
            <a:ext cx="7273635" cy="923330"/>
          </a:xfrm>
          <a:prstGeom prst="rect">
            <a:avLst/>
          </a:prstGeom>
          <a:noFill/>
        </p:spPr>
        <p:txBody>
          <a:bodyPr wrap="square" rtlCol="0">
            <a:spAutoFit/>
          </a:bodyPr>
          <a:lstStyle/>
          <a:p>
            <a:r>
              <a:rPr lang="en-US" sz="5400">
                <a:solidFill>
                  <a:schemeClr val="bg1"/>
                </a:solidFill>
                <a:latin typeface="+mj-lt"/>
              </a:rPr>
              <a:t>And Questions…..</a:t>
            </a:r>
          </a:p>
        </p:txBody>
      </p:sp>
    </p:spTree>
    <p:extLst>
      <p:ext uri="{BB962C8B-B14F-4D97-AF65-F5344CB8AC3E}">
        <p14:creationId xmlns:p14="http://schemas.microsoft.com/office/powerpoint/2010/main" val="3899749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7172D5-FA1D-39E0-BED1-D0F4914CE97E}"/>
              </a:ext>
            </a:extLst>
          </p:cNvPr>
          <p:cNvSpPr>
            <a:spLocks noGrp="1"/>
          </p:cNvSpPr>
          <p:nvPr>
            <p:ph type="sldNum" sz="quarter" idx="18"/>
          </p:nvPr>
        </p:nvSpPr>
        <p:spPr/>
        <p:txBody>
          <a:bodyPr/>
          <a:lstStyle/>
          <a:p>
            <a:fld id="{D7E85FC7-13DC-D24B-89C2-5E16CAE8A885}" type="slidenum">
              <a:rPr lang="en-US" smtClean="0"/>
              <a:pPr/>
              <a:t>3</a:t>
            </a:fld>
            <a:endParaRPr lang="en-US"/>
          </a:p>
        </p:txBody>
      </p:sp>
      <p:graphicFrame>
        <p:nvGraphicFramePr>
          <p:cNvPr id="2" name="Diagram 1">
            <a:extLst>
              <a:ext uri="{FF2B5EF4-FFF2-40B4-BE49-F238E27FC236}">
                <a16:creationId xmlns:a16="http://schemas.microsoft.com/office/drawing/2014/main" id="{D771F97B-BAE0-8093-9D16-A9CE4CBC052F}"/>
              </a:ext>
            </a:extLst>
          </p:cNvPr>
          <p:cNvGraphicFramePr/>
          <p:nvPr>
            <p:extLst>
              <p:ext uri="{D42A27DB-BD31-4B8C-83A1-F6EECF244321}">
                <p14:modId xmlns:p14="http://schemas.microsoft.com/office/powerpoint/2010/main" val="3158616299"/>
              </p:ext>
            </p:extLst>
          </p:nvPr>
        </p:nvGraphicFramePr>
        <p:xfrm>
          <a:off x="1076325" y="161925"/>
          <a:ext cx="9848850" cy="4972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267" name="TextBox 19266">
            <a:extLst>
              <a:ext uri="{FF2B5EF4-FFF2-40B4-BE49-F238E27FC236}">
                <a16:creationId xmlns:a16="http://schemas.microsoft.com/office/drawing/2014/main" id="{054527C4-2AD1-5F7E-19C1-AA5088D17FB9}"/>
              </a:ext>
            </a:extLst>
          </p:cNvPr>
          <p:cNvSpPr txBox="1"/>
          <p:nvPr/>
        </p:nvSpPr>
        <p:spPr>
          <a:xfrm>
            <a:off x="1019175" y="3429000"/>
            <a:ext cx="1657350" cy="29572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lnSpc>
                <a:spcPts val="1350"/>
              </a:lnSpc>
              <a:buFont typeface=""/>
              <a:buChar char="•"/>
            </a:pPr>
            <a:r>
              <a:rPr lang="en-GB" sz="1100">
                <a:solidFill>
                  <a:srgbClr val="444444"/>
                </a:solidFill>
                <a:latin typeface="Calibri"/>
                <a:cs typeface="Arial"/>
              </a:rPr>
              <a:t>Workplace review of skills gaps/development need</a:t>
            </a:r>
            <a:r>
              <a:rPr lang="en-US" sz="1100">
                <a:solidFill>
                  <a:srgbClr val="444444"/>
                </a:solidFill>
                <a:latin typeface="Calibri"/>
                <a:cs typeface="Arial"/>
              </a:rPr>
              <a:t>​</a:t>
            </a:r>
          </a:p>
          <a:p>
            <a:pPr marL="228600" lvl="1" indent="-228600">
              <a:lnSpc>
                <a:spcPts val="1350"/>
              </a:lnSpc>
              <a:buFont typeface=""/>
              <a:buChar char="•"/>
            </a:pPr>
            <a:r>
              <a:rPr lang="en-GB" sz="1100">
                <a:solidFill>
                  <a:srgbClr val="444444"/>
                </a:solidFill>
                <a:latin typeface="Calibri"/>
                <a:cs typeface="Arial"/>
              </a:rPr>
              <a:t>Initial needs assessment</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Training plan agreed and signed</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Workplace mentor identified and supervision arrangements in place.</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 Job description review</a:t>
            </a:r>
            <a:endParaRPr lang="en-GB" sz="1100">
              <a:solidFill>
                <a:srgbClr val="444444"/>
              </a:solidFill>
              <a:latin typeface="Calibri"/>
              <a:ea typeface="Calibri"/>
              <a:cs typeface="Arial"/>
            </a:endParaRPr>
          </a:p>
          <a:p>
            <a:pPr marL="228600" lvl="1" indent="-228600">
              <a:lnSpc>
                <a:spcPts val="1350"/>
              </a:lnSpc>
              <a:buFont typeface=""/>
              <a:buChar char="•"/>
            </a:pPr>
            <a:endParaRPr lang="en-GB" sz="1100">
              <a:solidFill>
                <a:srgbClr val="444444"/>
              </a:solidFill>
              <a:latin typeface="Calibri"/>
              <a:ea typeface="Calibri"/>
              <a:cs typeface="Arial"/>
            </a:endParaRPr>
          </a:p>
        </p:txBody>
      </p:sp>
      <p:sp>
        <p:nvSpPr>
          <p:cNvPr id="19268" name="TextBox 19267">
            <a:extLst>
              <a:ext uri="{FF2B5EF4-FFF2-40B4-BE49-F238E27FC236}">
                <a16:creationId xmlns:a16="http://schemas.microsoft.com/office/drawing/2014/main" id="{831A51D1-9FC0-E67F-E553-1F9969F54267}"/>
              </a:ext>
            </a:extLst>
          </p:cNvPr>
          <p:cNvSpPr txBox="1"/>
          <p:nvPr/>
        </p:nvSpPr>
        <p:spPr>
          <a:xfrm>
            <a:off x="2962275" y="3438525"/>
            <a:ext cx="1504950" cy="25982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lnSpc>
                <a:spcPts val="1350"/>
              </a:lnSpc>
              <a:buFont typeface=""/>
              <a:buChar char="•"/>
            </a:pPr>
            <a:r>
              <a:rPr lang="en-GB" sz="1100">
                <a:solidFill>
                  <a:srgbClr val="444444"/>
                </a:solidFill>
                <a:latin typeface="Calibri"/>
                <a:cs typeface="Arial"/>
              </a:rPr>
              <a:t>Welcome week and learner registration</a:t>
            </a:r>
            <a:r>
              <a:rPr lang="en-US" sz="1100">
                <a:solidFill>
                  <a:srgbClr val="444444"/>
                </a:solidFill>
                <a:latin typeface="Calibri"/>
                <a:cs typeface="Arial"/>
              </a:rPr>
              <a:t>​</a:t>
            </a:r>
          </a:p>
          <a:p>
            <a:pPr marL="228600" lvl="1" indent="-228600">
              <a:lnSpc>
                <a:spcPts val="1350"/>
              </a:lnSpc>
              <a:buFont typeface=""/>
              <a:buChar char="•"/>
            </a:pPr>
            <a:r>
              <a:rPr lang="en-GB" sz="1100">
                <a:solidFill>
                  <a:srgbClr val="444444"/>
                </a:solidFill>
                <a:latin typeface="Calibri"/>
                <a:cs typeface="Arial"/>
              </a:rPr>
              <a:t>DBS &amp; OH clearance</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IT access set up</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Learning needs assessment /reasonable adjustment arrangements and organisation of equipment/resource. </a:t>
            </a:r>
            <a:endParaRPr lang="en-GB" sz="1100">
              <a:solidFill>
                <a:srgbClr val="444444"/>
              </a:solidFill>
              <a:latin typeface="Calibri"/>
              <a:ea typeface="Calibri"/>
              <a:cs typeface="Arial"/>
            </a:endParaRPr>
          </a:p>
        </p:txBody>
      </p:sp>
      <p:sp>
        <p:nvSpPr>
          <p:cNvPr id="19269" name="TextBox 19268">
            <a:extLst>
              <a:ext uri="{FF2B5EF4-FFF2-40B4-BE49-F238E27FC236}">
                <a16:creationId xmlns:a16="http://schemas.microsoft.com/office/drawing/2014/main" id="{1D4D6C96-D22F-2FCC-72BF-A0EEFDCE3902}"/>
              </a:ext>
            </a:extLst>
          </p:cNvPr>
          <p:cNvSpPr txBox="1"/>
          <p:nvPr/>
        </p:nvSpPr>
        <p:spPr>
          <a:xfrm>
            <a:off x="4629150" y="3429000"/>
            <a:ext cx="1371600" cy="1700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lnSpc>
                <a:spcPts val="1350"/>
              </a:lnSpc>
              <a:buFont typeface=""/>
              <a:buChar char="•"/>
            </a:pPr>
            <a:r>
              <a:rPr lang="en-GB" sz="1100">
                <a:solidFill>
                  <a:srgbClr val="444444"/>
                </a:solidFill>
                <a:latin typeface="Calibri"/>
                <a:cs typeface="Arial"/>
              </a:rPr>
              <a:t>Academic module study</a:t>
            </a:r>
            <a:r>
              <a:rPr lang="en-US" sz="1100">
                <a:solidFill>
                  <a:srgbClr val="444444"/>
                </a:solidFill>
                <a:latin typeface="Calibri"/>
                <a:cs typeface="Arial"/>
              </a:rPr>
              <a:t>​</a:t>
            </a:r>
          </a:p>
          <a:p>
            <a:pPr marL="228600" lvl="1" indent="-228600">
              <a:lnSpc>
                <a:spcPts val="1350"/>
              </a:lnSpc>
              <a:buFont typeface=""/>
              <a:buChar char="•"/>
            </a:pPr>
            <a:r>
              <a:rPr lang="en-GB" sz="1100">
                <a:solidFill>
                  <a:srgbClr val="444444"/>
                </a:solidFill>
                <a:latin typeface="Calibri"/>
                <a:cs typeface="Arial"/>
              </a:rPr>
              <a:t>Skills scanning and scope progression</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OTJ recording and supervision</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Quartey progress reviews</a:t>
            </a:r>
            <a:r>
              <a:rPr lang="en-US" sz="1100">
                <a:solidFill>
                  <a:srgbClr val="444444"/>
                </a:solidFill>
                <a:latin typeface="Calibri"/>
                <a:cs typeface="Arial"/>
              </a:rPr>
              <a:t>​</a:t>
            </a:r>
            <a:endParaRPr lang="en-US" sz="1100">
              <a:solidFill>
                <a:srgbClr val="444444"/>
              </a:solidFill>
              <a:latin typeface="Calibri"/>
              <a:ea typeface="Calibri"/>
              <a:cs typeface="Arial"/>
            </a:endParaRPr>
          </a:p>
        </p:txBody>
      </p:sp>
      <p:sp>
        <p:nvSpPr>
          <p:cNvPr id="19270" name="TextBox 19269">
            <a:extLst>
              <a:ext uri="{FF2B5EF4-FFF2-40B4-BE49-F238E27FC236}">
                <a16:creationId xmlns:a16="http://schemas.microsoft.com/office/drawing/2014/main" id="{304C277E-2E34-3451-F444-285D8475234A}"/>
              </a:ext>
            </a:extLst>
          </p:cNvPr>
          <p:cNvSpPr txBox="1"/>
          <p:nvPr/>
        </p:nvSpPr>
        <p:spPr>
          <a:xfrm>
            <a:off x="6248400" y="3429000"/>
            <a:ext cx="1447800" cy="17005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lnSpc>
                <a:spcPts val="1350"/>
              </a:lnSpc>
              <a:buFont typeface=""/>
              <a:buChar char="•"/>
            </a:pPr>
            <a:r>
              <a:rPr lang="en-GB" sz="1100">
                <a:solidFill>
                  <a:srgbClr val="444444"/>
                </a:solidFill>
                <a:latin typeface="Calibri"/>
                <a:cs typeface="Arial"/>
              </a:rPr>
              <a:t>Employer + University confirm satisfactory completion of all 6 requirements in assessment</a:t>
            </a:r>
            <a:r>
              <a:rPr lang="en-US" sz="1100">
                <a:solidFill>
                  <a:srgbClr val="444444"/>
                </a:solidFill>
                <a:latin typeface="Calibri"/>
                <a:cs typeface="Arial"/>
              </a:rPr>
              <a:t>​</a:t>
            </a:r>
          </a:p>
          <a:p>
            <a:pPr marL="228600" lvl="1" indent="-228600">
              <a:lnSpc>
                <a:spcPts val="1350"/>
              </a:lnSpc>
              <a:buFont typeface=""/>
              <a:buChar char="•"/>
            </a:pPr>
            <a:r>
              <a:rPr lang="en-GB" sz="1100">
                <a:solidFill>
                  <a:srgbClr val="444444"/>
                </a:solidFill>
                <a:latin typeface="Calibri"/>
                <a:cs typeface="Arial"/>
              </a:rPr>
              <a:t>Practice portfolio of evidence</a:t>
            </a:r>
          </a:p>
        </p:txBody>
      </p:sp>
      <p:sp>
        <p:nvSpPr>
          <p:cNvPr id="19271" name="TextBox 19270">
            <a:extLst>
              <a:ext uri="{FF2B5EF4-FFF2-40B4-BE49-F238E27FC236}">
                <a16:creationId xmlns:a16="http://schemas.microsoft.com/office/drawing/2014/main" id="{16BEBA81-4625-518B-A7C0-70EE296F17F7}"/>
              </a:ext>
            </a:extLst>
          </p:cNvPr>
          <p:cNvSpPr txBox="1"/>
          <p:nvPr/>
        </p:nvSpPr>
        <p:spPr>
          <a:xfrm>
            <a:off x="7877175" y="3429000"/>
            <a:ext cx="1543050" cy="11619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lvl="1" indent="-228600">
              <a:lnSpc>
                <a:spcPts val="1350"/>
              </a:lnSpc>
              <a:buFont typeface=""/>
              <a:buChar char="•"/>
            </a:pPr>
            <a:r>
              <a:rPr lang="en-GB" sz="1100">
                <a:solidFill>
                  <a:srgbClr val="444444"/>
                </a:solidFill>
                <a:latin typeface="Calibri"/>
                <a:cs typeface="Arial"/>
              </a:rPr>
              <a:t>External Examiner </a:t>
            </a:r>
            <a:r>
              <a:rPr lang="en-US" sz="1100">
                <a:solidFill>
                  <a:srgbClr val="444444"/>
                </a:solidFill>
                <a:latin typeface="Calibri"/>
                <a:cs typeface="Arial"/>
              </a:rPr>
              <a:t>​</a:t>
            </a:r>
          </a:p>
          <a:p>
            <a:pPr marL="228600" lvl="1" indent="-228600">
              <a:lnSpc>
                <a:spcPts val="1350"/>
              </a:lnSpc>
              <a:buFont typeface=""/>
              <a:buChar char="•"/>
            </a:pPr>
            <a:r>
              <a:rPr lang="en-GB" sz="1100">
                <a:solidFill>
                  <a:srgbClr val="444444"/>
                </a:solidFill>
                <a:latin typeface="Calibri"/>
                <a:cs typeface="Arial"/>
              </a:rPr>
              <a:t>Review of evidence to confirm assessment plan requirements have been met. </a:t>
            </a:r>
          </a:p>
        </p:txBody>
      </p:sp>
      <p:sp>
        <p:nvSpPr>
          <p:cNvPr id="19272" name="TextBox 19271">
            <a:extLst>
              <a:ext uri="{FF2B5EF4-FFF2-40B4-BE49-F238E27FC236}">
                <a16:creationId xmlns:a16="http://schemas.microsoft.com/office/drawing/2014/main" id="{05B91888-741C-ED94-1AB1-B1075FCF12DB}"/>
              </a:ext>
            </a:extLst>
          </p:cNvPr>
          <p:cNvSpPr txBox="1"/>
          <p:nvPr/>
        </p:nvSpPr>
        <p:spPr>
          <a:xfrm>
            <a:off x="9715500" y="3429000"/>
            <a:ext cx="1962150" cy="25982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lvl="1" indent="-171450">
              <a:lnSpc>
                <a:spcPts val="1350"/>
              </a:lnSpc>
              <a:buFont typeface="Arial"/>
              <a:buChar char="•"/>
            </a:pPr>
            <a:r>
              <a:rPr lang="en-GB" sz="1100">
                <a:solidFill>
                  <a:srgbClr val="444444"/>
                </a:solidFill>
                <a:latin typeface="Calibri"/>
                <a:cs typeface="Arial"/>
              </a:rPr>
              <a:t>University Exam board Confirmation of academic award ( degree classification)</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Confirmation of apprenticeship qualification (pass/fail) </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Apply for registration</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University notifies apprentice and HCPC</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Apprentice applies to HCPC </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Certificates awarded</a:t>
            </a:r>
            <a:r>
              <a:rPr lang="en-US" sz="1100">
                <a:solidFill>
                  <a:srgbClr val="444444"/>
                </a:solidFill>
                <a:latin typeface="Calibri"/>
                <a:cs typeface="Arial"/>
              </a:rPr>
              <a:t>​</a:t>
            </a:r>
            <a:endParaRPr lang="en-US" sz="1100">
              <a:solidFill>
                <a:srgbClr val="444444"/>
              </a:solidFill>
              <a:latin typeface="Calibri"/>
              <a:ea typeface="Calibri"/>
              <a:cs typeface="Arial"/>
            </a:endParaRPr>
          </a:p>
          <a:p>
            <a:pPr marL="228600" lvl="1" indent="-228600">
              <a:lnSpc>
                <a:spcPts val="1350"/>
              </a:lnSpc>
              <a:buFont typeface=""/>
              <a:buChar char="•"/>
            </a:pPr>
            <a:r>
              <a:rPr lang="en-GB" sz="1100">
                <a:solidFill>
                  <a:srgbClr val="444444"/>
                </a:solidFill>
                <a:latin typeface="Calibri"/>
                <a:cs typeface="Arial"/>
              </a:rPr>
              <a:t>Attend graduation</a:t>
            </a:r>
            <a:r>
              <a:rPr lang="en-US" sz="1100">
                <a:solidFill>
                  <a:srgbClr val="444444"/>
                </a:solidFill>
                <a:latin typeface="Calibri"/>
                <a:cs typeface="Arial"/>
              </a:rPr>
              <a:t>​</a:t>
            </a:r>
            <a:endParaRPr lang="en-US" sz="1100">
              <a:solidFill>
                <a:srgbClr val="444444"/>
              </a:solidFill>
              <a:latin typeface="Calibri"/>
              <a:ea typeface="Calibri"/>
              <a:cs typeface="Arial"/>
            </a:endParaRPr>
          </a:p>
        </p:txBody>
      </p:sp>
      <p:sp>
        <p:nvSpPr>
          <p:cNvPr id="20434" name="TextBox 20433">
            <a:extLst>
              <a:ext uri="{FF2B5EF4-FFF2-40B4-BE49-F238E27FC236}">
                <a16:creationId xmlns:a16="http://schemas.microsoft.com/office/drawing/2014/main" id="{CF2557C3-5EDD-AC08-AD74-0A5741593C72}"/>
              </a:ext>
            </a:extLst>
          </p:cNvPr>
          <p:cNvSpPr txBox="1"/>
          <p:nvPr/>
        </p:nvSpPr>
        <p:spPr>
          <a:xfrm>
            <a:off x="3964008" y="355889"/>
            <a:ext cx="574963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cs typeface="Arial"/>
              </a:rPr>
              <a:t>Apprentice's Journey</a:t>
            </a:r>
            <a:endParaRPr lang="en-GB" sz="2400" b="1"/>
          </a:p>
        </p:txBody>
      </p:sp>
    </p:spTree>
    <p:extLst>
      <p:ext uri="{BB962C8B-B14F-4D97-AF65-F5344CB8AC3E}">
        <p14:creationId xmlns:p14="http://schemas.microsoft.com/office/powerpoint/2010/main" val="145322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8F61F26-A22D-D106-CCB9-7A583F1552BE}"/>
              </a:ext>
            </a:extLst>
          </p:cNvPr>
          <p:cNvSpPr>
            <a:spLocks noGrp="1"/>
          </p:cNvSpPr>
          <p:nvPr>
            <p:ph type="sldNum" sz="quarter" idx="18"/>
          </p:nvPr>
        </p:nvSpPr>
        <p:spPr/>
        <p:txBody>
          <a:bodyPr/>
          <a:lstStyle/>
          <a:p>
            <a:fld id="{D7E85FC7-13DC-D24B-89C2-5E16CAE8A885}" type="slidenum">
              <a:rPr lang="en-US" smtClean="0"/>
              <a:pPr/>
              <a:t>4</a:t>
            </a:fld>
            <a:endParaRPr lang="en-US"/>
          </a:p>
        </p:txBody>
      </p:sp>
      <p:sp>
        <p:nvSpPr>
          <p:cNvPr id="168" name="TextBox 167">
            <a:extLst>
              <a:ext uri="{FF2B5EF4-FFF2-40B4-BE49-F238E27FC236}">
                <a16:creationId xmlns:a16="http://schemas.microsoft.com/office/drawing/2014/main" id="{D9E73101-EA16-A8B2-BDBC-8A888934FC59}"/>
              </a:ext>
            </a:extLst>
          </p:cNvPr>
          <p:cNvSpPr txBox="1"/>
          <p:nvPr/>
        </p:nvSpPr>
        <p:spPr>
          <a:xfrm>
            <a:off x="885825" y="828675"/>
            <a:ext cx="1130617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a:latin typeface="Arial Black"/>
              </a:rPr>
              <a:t>BSc (hons) Physiotherapy Apprenticeship </a:t>
            </a:r>
            <a:endParaRPr lang="en-US" sz="1200">
              <a:latin typeface="Arial Black"/>
            </a:endParaRPr>
          </a:p>
        </p:txBody>
      </p:sp>
      <p:sp>
        <p:nvSpPr>
          <p:cNvPr id="171" name="TextBox 170">
            <a:extLst>
              <a:ext uri="{FF2B5EF4-FFF2-40B4-BE49-F238E27FC236}">
                <a16:creationId xmlns:a16="http://schemas.microsoft.com/office/drawing/2014/main" id="{2E5AA0A0-6399-39EB-6E3E-9E6B652C5D21}"/>
              </a:ext>
            </a:extLst>
          </p:cNvPr>
          <p:cNvSpPr txBox="1"/>
          <p:nvPr/>
        </p:nvSpPr>
        <p:spPr>
          <a:xfrm>
            <a:off x="581025" y="1533525"/>
            <a:ext cx="11096625" cy="506773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92100" indent="-285750">
              <a:lnSpc>
                <a:spcPts val="1650"/>
              </a:lnSpc>
              <a:buFont typeface="Arial,Sans-Serif"/>
              <a:buChar char="•"/>
            </a:pPr>
            <a:r>
              <a:rPr lang="en-GB" sz="1600">
                <a:cs typeface="Arial"/>
              </a:rPr>
              <a:t>Apprentices are studying for an UG degree and an Apprenticeship at the same time.  </a:t>
            </a:r>
            <a:r>
              <a:rPr lang="en-GB" sz="1600" b="1">
                <a:cs typeface="Arial"/>
              </a:rPr>
              <a:t>Therefore not a 'course' .. it’s a job.</a:t>
            </a:r>
          </a:p>
          <a:p>
            <a:pPr marL="292100" indent="-285750">
              <a:lnSpc>
                <a:spcPts val="1650"/>
              </a:lnSpc>
              <a:buFont typeface="Arial,Sans-Serif"/>
              <a:buChar char="•"/>
            </a:pPr>
            <a:endParaRPr lang="en-GB" sz="1600">
              <a:cs typeface="Arial"/>
            </a:endParaRPr>
          </a:p>
          <a:p>
            <a:pPr marL="292100" indent="-285750">
              <a:lnSpc>
                <a:spcPts val="1650"/>
              </a:lnSpc>
              <a:buFont typeface="Arial,Sans-Serif"/>
              <a:buChar char="•"/>
            </a:pPr>
            <a:r>
              <a:rPr lang="en-GB" sz="1600">
                <a:cs typeface="Arial"/>
              </a:rPr>
              <a:t>Apprentices are encouraged to learn vicariously, sharing experiences of applying knowledge and skills in their individual workplaces.</a:t>
            </a:r>
          </a:p>
          <a:p>
            <a:pPr marL="6350">
              <a:lnSpc>
                <a:spcPts val="1650"/>
              </a:lnSpc>
            </a:pPr>
            <a:endParaRPr lang="en-GB" sz="1600">
              <a:cs typeface="Arial"/>
            </a:endParaRPr>
          </a:p>
          <a:p>
            <a:pPr marL="292100" indent="-285750">
              <a:lnSpc>
                <a:spcPts val="1650"/>
              </a:lnSpc>
              <a:buFont typeface="Arial,Sans-Serif"/>
              <a:buChar char="•"/>
            </a:pPr>
            <a:r>
              <a:rPr lang="en-GB" sz="1600">
                <a:cs typeface="Arial"/>
              </a:rPr>
              <a:t>Academic curriculum has a spiral design to offer continuous and progressively challenging integration of theory into practice and practice into theory for apprentices working in a range of roles and clinical specialities. </a:t>
            </a:r>
            <a:r>
              <a:rPr lang="en-GB" sz="1600" b="1">
                <a:cs typeface="Arial"/>
              </a:rPr>
              <a:t>Spiral strands: </a:t>
            </a:r>
            <a:r>
              <a:rPr lang="en-GB" sz="1600">
                <a:cs typeface="Arial"/>
              </a:rPr>
              <a:t>preparation for practice, professional craft skills, propositional knowledge, personal development​. (NB note body system specific.)</a:t>
            </a:r>
          </a:p>
          <a:p>
            <a:pPr marL="6350">
              <a:lnSpc>
                <a:spcPts val="1650"/>
              </a:lnSpc>
            </a:pPr>
            <a:endParaRPr lang="en-GB" sz="1600">
              <a:cs typeface="Arial"/>
            </a:endParaRPr>
          </a:p>
          <a:p>
            <a:pPr marL="292100" indent="-285750">
              <a:lnSpc>
                <a:spcPct val="120000"/>
              </a:lnSpc>
              <a:spcAft>
                <a:spcPts val="600"/>
              </a:spcAft>
              <a:buFont typeface="Arial,Sans-Serif"/>
              <a:buChar char="•"/>
            </a:pPr>
            <a:r>
              <a:rPr lang="en-GB" sz="1600">
                <a:cs typeface="Arial"/>
              </a:rPr>
              <a:t>Training period: 44 months long (three years and 1 term). 40 weeks per academic year – clear Christmas, Easter and summer breaks </a:t>
            </a:r>
            <a:endParaRPr lang="en-US" sz="1600">
              <a:cs typeface="Arial"/>
            </a:endParaRPr>
          </a:p>
          <a:p>
            <a:pPr marL="292100" indent="-285750">
              <a:lnSpc>
                <a:spcPct val="120000"/>
              </a:lnSpc>
              <a:spcAft>
                <a:spcPts val="600"/>
              </a:spcAft>
              <a:buFont typeface="Arial,Sans-Serif"/>
              <a:buChar char="•"/>
            </a:pPr>
            <a:r>
              <a:rPr lang="en-US" sz="1600">
                <a:cs typeface="Arial"/>
              </a:rPr>
              <a:t>Block release: 2 week blocks every 4 weeks (</a:t>
            </a:r>
            <a:r>
              <a:rPr lang="en-US" sz="1600" err="1">
                <a:cs typeface="Arial"/>
              </a:rPr>
              <a:t>ish</a:t>
            </a:r>
            <a:r>
              <a:rPr lang="en-US" sz="1600">
                <a:cs typeface="Arial"/>
              </a:rPr>
              <a:t>). (6 blocks year 1)</a:t>
            </a:r>
          </a:p>
          <a:p>
            <a:pPr marL="292100" indent="-285750">
              <a:lnSpc>
                <a:spcPct val="120000"/>
              </a:lnSpc>
              <a:spcAft>
                <a:spcPts val="600"/>
              </a:spcAft>
              <a:buFont typeface="Arial,Sans-Serif"/>
              <a:buChar char="•"/>
            </a:pPr>
            <a:r>
              <a:rPr lang="en-GB" sz="1600">
                <a:cs typeface="Arial"/>
              </a:rPr>
              <a:t>During the academic term, when not on block release or placements, apprentices have 1 day (7.5 hours) per week dedicated OTJ study– local negotiation, half or whole days.</a:t>
            </a:r>
          </a:p>
          <a:p>
            <a:pPr marL="292100" indent="-285750">
              <a:lnSpc>
                <a:spcPct val="120000"/>
              </a:lnSpc>
              <a:spcAft>
                <a:spcPts val="600"/>
              </a:spcAft>
              <a:buFont typeface="Arial,Sans-Serif"/>
              <a:buChar char="•"/>
            </a:pPr>
            <a:r>
              <a:rPr lang="en-GB" sz="1600">
                <a:cs typeface="Arial"/>
              </a:rPr>
              <a:t>Broad principles for apprentices to explore application of in the workplace,  supported with reflective and critical thinking skills to support learning from and through practice.</a:t>
            </a:r>
          </a:p>
          <a:p>
            <a:pPr marL="292100" indent="-285750">
              <a:lnSpc>
                <a:spcPct val="120000"/>
              </a:lnSpc>
              <a:spcAft>
                <a:spcPts val="600"/>
              </a:spcAft>
              <a:buFont typeface="Arial,Sans-Serif"/>
              <a:buChar char="•"/>
            </a:pPr>
            <a:endParaRPr lang="en-GB" sz="1200">
              <a:cs typeface="Arial"/>
            </a:endParaRPr>
          </a:p>
        </p:txBody>
      </p:sp>
      <p:sp>
        <p:nvSpPr>
          <p:cNvPr id="173" name="TextBox 172">
            <a:extLst>
              <a:ext uri="{FF2B5EF4-FFF2-40B4-BE49-F238E27FC236}">
                <a16:creationId xmlns:a16="http://schemas.microsoft.com/office/drawing/2014/main" id="{B2AD4F89-D065-13A5-15CD-243C394ED8F1}"/>
              </a:ext>
            </a:extLst>
          </p:cNvPr>
          <p:cNvSpPr txBox="1"/>
          <p:nvPr/>
        </p:nvSpPr>
        <p:spPr>
          <a:xfrm>
            <a:off x="7353300" y="6172200"/>
            <a:ext cx="612457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b="1"/>
              <a:t>Year</a:t>
            </a:r>
            <a:r>
              <a:rPr lang="en-US" sz="1400" b="1">
                <a:cs typeface="Arial"/>
              </a:rPr>
              <a:t> </a:t>
            </a:r>
            <a:r>
              <a:rPr lang="en-US" sz="1400" b="1" err="1">
                <a:cs typeface="Arial"/>
              </a:rPr>
              <a:t>Outline's</a:t>
            </a:r>
            <a:r>
              <a:rPr lang="en-US" sz="1400" b="1">
                <a:cs typeface="Arial"/>
              </a:rPr>
              <a:t> are available on My Essex webpage. </a:t>
            </a:r>
            <a:endParaRPr lang="en-GB" sz="1400">
              <a:cs typeface="Arial"/>
            </a:endParaRPr>
          </a:p>
        </p:txBody>
      </p:sp>
    </p:spTree>
    <p:extLst>
      <p:ext uri="{BB962C8B-B14F-4D97-AF65-F5344CB8AC3E}">
        <p14:creationId xmlns:p14="http://schemas.microsoft.com/office/powerpoint/2010/main" val="296965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F745E7-6F05-E8FE-BDD2-7A1F3F314C7D}"/>
              </a:ext>
            </a:extLst>
          </p:cNvPr>
          <p:cNvSpPr>
            <a:spLocks noGrp="1"/>
          </p:cNvSpPr>
          <p:nvPr>
            <p:ph type="body" sz="quarter" idx="19"/>
          </p:nvPr>
        </p:nvSpPr>
        <p:spPr>
          <a:xfrm>
            <a:off x="425017" y="794903"/>
            <a:ext cx="11511971" cy="736600"/>
          </a:xfrm>
        </p:spPr>
        <p:txBody>
          <a:bodyPr vert="horz" lIns="0" tIns="45720" rIns="0" bIns="45720" rtlCol="0" anchor="t">
            <a:noAutofit/>
          </a:bodyPr>
          <a:lstStyle/>
          <a:p>
            <a:r>
              <a:rPr lang="en-US"/>
              <a:t>Academic Modules</a:t>
            </a:r>
            <a:endParaRPr lang="en-US" sz="1200"/>
          </a:p>
        </p:txBody>
      </p:sp>
      <p:sp>
        <p:nvSpPr>
          <p:cNvPr id="5" name="Text Placeholder 4">
            <a:extLst>
              <a:ext uri="{FF2B5EF4-FFF2-40B4-BE49-F238E27FC236}">
                <a16:creationId xmlns:a16="http://schemas.microsoft.com/office/drawing/2014/main" id="{2A6D29BF-CBDB-3799-0A94-07BFF1A57A96}"/>
              </a:ext>
            </a:extLst>
          </p:cNvPr>
          <p:cNvSpPr>
            <a:spLocks noGrp="1"/>
          </p:cNvSpPr>
          <p:nvPr>
            <p:ph type="body" sz="quarter" idx="21"/>
          </p:nvPr>
        </p:nvSpPr>
        <p:spPr>
          <a:xfrm>
            <a:off x="8049780" y="3420"/>
            <a:ext cx="4046988" cy="6051386"/>
          </a:xfrm>
        </p:spPr>
        <p:txBody>
          <a:bodyPr vert="horz" lIns="0" tIns="144000" rIns="0" bIns="0" rtlCol="0" anchor="t">
            <a:noAutofit/>
          </a:bodyPr>
          <a:lstStyle/>
          <a:p>
            <a:pPr marL="6350" indent="0">
              <a:lnSpc>
                <a:spcPct val="120000"/>
              </a:lnSpc>
              <a:spcAft>
                <a:spcPts val="600"/>
              </a:spcAft>
              <a:buNone/>
            </a:pPr>
            <a:endParaRPr lang="en-GB" sz="1200">
              <a:cs typeface="Arial"/>
            </a:endParaRPr>
          </a:p>
          <a:p>
            <a:pPr>
              <a:lnSpc>
                <a:spcPct val="120000"/>
              </a:lnSpc>
              <a:spcAft>
                <a:spcPts val="600"/>
              </a:spcAft>
              <a:buFont typeface="Arial" pitchFamily="2" charset="2"/>
              <a:buChar char="•"/>
            </a:pPr>
            <a:r>
              <a:rPr lang="en-GB" sz="1600"/>
              <a:t>2 complementary modules at a time</a:t>
            </a:r>
            <a:endParaRPr lang="en-GB" sz="1600">
              <a:cs typeface="Arial"/>
            </a:endParaRPr>
          </a:p>
          <a:p>
            <a:pPr>
              <a:lnSpc>
                <a:spcPct val="120000"/>
              </a:lnSpc>
              <a:spcAft>
                <a:spcPts val="600"/>
              </a:spcAft>
              <a:buFont typeface="Arial" pitchFamily="2" charset="2"/>
              <a:buChar char="•"/>
            </a:pPr>
            <a:r>
              <a:rPr lang="en-GB" sz="1600">
                <a:cs typeface="Arial"/>
              </a:rPr>
              <a:t>Each spiral theme is progressed each year. </a:t>
            </a:r>
          </a:p>
          <a:p>
            <a:pPr>
              <a:lnSpc>
                <a:spcPct val="120000"/>
              </a:lnSpc>
              <a:spcAft>
                <a:spcPts val="600"/>
              </a:spcAft>
              <a:buFont typeface="Arial" pitchFamily="2" charset="2"/>
              <a:buChar char="•"/>
            </a:pPr>
            <a:r>
              <a:rPr lang="en-GB" sz="1600">
                <a:cs typeface="Arial"/>
              </a:rPr>
              <a:t>Each module sets out it's intended learning though aims and outcomes.  See here: </a:t>
            </a:r>
            <a:r>
              <a:rPr lang="en-US" sz="1600">
                <a:cs typeface="Arial"/>
              </a:rPr>
              <a:t> https://www1.essex.ac.uk/modules/</a:t>
            </a:r>
            <a:r>
              <a:rPr lang="en-GB" sz="1600">
                <a:cs typeface="Arial"/>
              </a:rPr>
              <a:t> </a:t>
            </a:r>
            <a:endParaRPr lang="en-GB">
              <a:cs typeface="Arial" panose="020B0604020202020204"/>
            </a:endParaRPr>
          </a:p>
          <a:p>
            <a:pPr>
              <a:lnSpc>
                <a:spcPct val="120000"/>
              </a:lnSpc>
              <a:spcAft>
                <a:spcPts val="600"/>
              </a:spcAft>
              <a:buFont typeface="Arial" pitchFamily="2" charset="2"/>
              <a:buChar char="•"/>
            </a:pPr>
            <a:r>
              <a:rPr lang="en-GB" sz="1600">
                <a:cs typeface="Arial"/>
              </a:rPr>
              <a:t>Each module has KSB's mapped to it.</a:t>
            </a:r>
          </a:p>
          <a:p>
            <a:pPr>
              <a:buFont typeface="Arial" pitchFamily="2" charset="2"/>
              <a:buChar char="•"/>
            </a:pPr>
            <a:endParaRPr lang="en-GB" sz="1600">
              <a:cs typeface="Arial"/>
            </a:endParaRPr>
          </a:p>
          <a:p>
            <a:pPr>
              <a:buFont typeface="Arial" pitchFamily="2" charset="2"/>
              <a:buChar char="•"/>
            </a:pPr>
            <a:r>
              <a:rPr lang="en-GB" sz="1600"/>
              <a:t>Apprentices spend only 40% either attending university teaching, developing practice skills or attending practice placements. Approximately 60%  learning in their work-place. </a:t>
            </a:r>
            <a:r>
              <a:rPr lang="en-GB" sz="1600">
                <a:solidFill>
                  <a:srgbClr val="7030A0"/>
                </a:solidFill>
              </a:rPr>
              <a:t>What is your curriculum plan for the workplace?</a:t>
            </a:r>
            <a:endParaRPr lang="en-US" sz="1600">
              <a:solidFill>
                <a:srgbClr val="7030A0"/>
              </a:solidFill>
              <a:cs typeface="Arial" panose="020B0604020202020204"/>
            </a:endParaRPr>
          </a:p>
          <a:p>
            <a:pPr>
              <a:buFont typeface="Arial" pitchFamily="2" charset="2"/>
              <a:buChar char="•"/>
            </a:pPr>
            <a:endParaRPr lang="en-GB" sz="1600">
              <a:cs typeface="Arial"/>
            </a:endParaRPr>
          </a:p>
          <a:p>
            <a:pPr>
              <a:buFont typeface="Arial" pitchFamily="2" charset="2"/>
              <a:buChar char="•"/>
            </a:pPr>
            <a:r>
              <a:rPr lang="en-GB" sz="1600" b="1">
                <a:cs typeface="Arial"/>
              </a:rPr>
              <a:t>Workplace tasks</a:t>
            </a:r>
            <a:r>
              <a:rPr lang="en-GB" sz="1600">
                <a:cs typeface="Arial"/>
              </a:rPr>
              <a:t> to support the overlap between practice and academic led learning</a:t>
            </a:r>
            <a:br>
              <a:rPr lang="en-GB" sz="1000"/>
            </a:br>
            <a:br>
              <a:rPr lang="en-GB" sz="1000"/>
            </a:br>
            <a:endParaRPr lang="en-US">
              <a:cs typeface="Arial"/>
            </a:endParaRPr>
          </a:p>
        </p:txBody>
      </p:sp>
      <p:sp>
        <p:nvSpPr>
          <p:cNvPr id="6" name="Slide Number Placeholder 5">
            <a:extLst>
              <a:ext uri="{FF2B5EF4-FFF2-40B4-BE49-F238E27FC236}">
                <a16:creationId xmlns:a16="http://schemas.microsoft.com/office/drawing/2014/main" id="{98F61F26-A22D-D106-CCB9-7A583F1552BE}"/>
              </a:ext>
            </a:extLst>
          </p:cNvPr>
          <p:cNvSpPr>
            <a:spLocks noGrp="1"/>
          </p:cNvSpPr>
          <p:nvPr>
            <p:ph type="sldNum" sz="quarter" idx="18"/>
          </p:nvPr>
        </p:nvSpPr>
        <p:spPr/>
        <p:txBody>
          <a:bodyPr/>
          <a:lstStyle/>
          <a:p>
            <a:fld id="{D7E85FC7-13DC-D24B-89C2-5E16CAE8A885}" type="slidenum">
              <a:rPr lang="en-US" smtClean="0"/>
              <a:pPr/>
              <a:t>5</a:t>
            </a:fld>
            <a:endParaRPr lang="en-US"/>
          </a:p>
        </p:txBody>
      </p:sp>
      <p:graphicFrame>
        <p:nvGraphicFramePr>
          <p:cNvPr id="7" name="Diagram 6">
            <a:extLst>
              <a:ext uri="{FF2B5EF4-FFF2-40B4-BE49-F238E27FC236}">
                <a16:creationId xmlns:a16="http://schemas.microsoft.com/office/drawing/2014/main" id="{0D150154-064C-4813-0AB7-0879FF6AF2D8}"/>
              </a:ext>
            </a:extLst>
          </p:cNvPr>
          <p:cNvGraphicFramePr/>
          <p:nvPr>
            <p:extLst>
              <p:ext uri="{D42A27DB-BD31-4B8C-83A1-F6EECF244321}">
                <p14:modId xmlns:p14="http://schemas.microsoft.com/office/powerpoint/2010/main" val="2760465582"/>
              </p:ext>
            </p:extLst>
          </p:nvPr>
        </p:nvGraphicFramePr>
        <p:xfrm>
          <a:off x="758825" y="309047"/>
          <a:ext cx="7623048" cy="6416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9" name="TextBox 108">
            <a:extLst>
              <a:ext uri="{FF2B5EF4-FFF2-40B4-BE49-F238E27FC236}">
                <a16:creationId xmlns:a16="http://schemas.microsoft.com/office/drawing/2014/main" id="{DC7BA40E-37B9-B6C9-7D40-7523B45E4922}"/>
              </a:ext>
            </a:extLst>
          </p:cNvPr>
          <p:cNvSpPr txBox="1"/>
          <p:nvPr/>
        </p:nvSpPr>
        <p:spPr>
          <a:xfrm>
            <a:off x="356076" y="5895928"/>
            <a:ext cx="6583938" cy="338554"/>
          </a:xfrm>
          <a:prstGeom prst="rect">
            <a:avLst/>
          </a:prstGeom>
          <a:noFill/>
        </p:spPr>
        <p:txBody>
          <a:bodyPr wrap="square" lIns="91440" tIns="45720" rIns="91440" bIns="45720" rtlCol="0" anchor="t">
            <a:spAutoFit/>
          </a:bodyPr>
          <a:lstStyle/>
          <a:p>
            <a:r>
              <a:rPr lang="en-US" sz="1600" b="1"/>
              <a:t>Ask your apprentices to share their module timetables with you</a:t>
            </a:r>
            <a:endParaRPr lang="en-US"/>
          </a:p>
        </p:txBody>
      </p:sp>
    </p:spTree>
    <p:extLst>
      <p:ext uri="{BB962C8B-B14F-4D97-AF65-F5344CB8AC3E}">
        <p14:creationId xmlns:p14="http://schemas.microsoft.com/office/powerpoint/2010/main" val="3896976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6C2AEC-8E5E-EB14-B222-46E07E9FDD82}"/>
              </a:ext>
            </a:extLst>
          </p:cNvPr>
          <p:cNvSpPr>
            <a:spLocks noGrp="1"/>
          </p:cNvSpPr>
          <p:nvPr>
            <p:ph type="sldNum" sz="quarter" idx="10"/>
          </p:nvPr>
        </p:nvSpPr>
        <p:spPr/>
        <p:txBody>
          <a:bodyPr/>
          <a:lstStyle/>
          <a:p>
            <a:fld id="{D7E85FC7-13DC-D24B-89C2-5E16CAE8A885}" type="slidenum">
              <a:rPr lang="en-US" smtClean="0"/>
              <a:pPr/>
              <a:t>6</a:t>
            </a:fld>
            <a:endParaRPr lang="en-US"/>
          </a:p>
        </p:txBody>
      </p:sp>
      <p:pic>
        <p:nvPicPr>
          <p:cNvPr id="6" name="Picture 5" descr="A table of information&#10;&#10;Description automatically generated with medium confidence">
            <a:extLst>
              <a:ext uri="{FF2B5EF4-FFF2-40B4-BE49-F238E27FC236}">
                <a16:creationId xmlns:a16="http://schemas.microsoft.com/office/drawing/2014/main" id="{124D24DB-DBB3-B406-97B2-C3D615BD94E0}"/>
              </a:ext>
            </a:extLst>
          </p:cNvPr>
          <p:cNvPicPr>
            <a:picLocks noChangeAspect="1"/>
          </p:cNvPicPr>
          <p:nvPr/>
        </p:nvPicPr>
        <p:blipFill>
          <a:blip r:embed="rId2"/>
          <a:stretch>
            <a:fillRect/>
          </a:stretch>
        </p:blipFill>
        <p:spPr>
          <a:xfrm>
            <a:off x="291111" y="577658"/>
            <a:ext cx="4928588" cy="5835842"/>
          </a:xfrm>
          <a:prstGeom prst="rect">
            <a:avLst/>
          </a:prstGeom>
        </p:spPr>
      </p:pic>
      <p:pic>
        <p:nvPicPr>
          <p:cNvPr id="8" name="Picture 7" descr="A table of text with numbers and words&#10;&#10;Description automatically generated with medium confidence">
            <a:extLst>
              <a:ext uri="{FF2B5EF4-FFF2-40B4-BE49-F238E27FC236}">
                <a16:creationId xmlns:a16="http://schemas.microsoft.com/office/drawing/2014/main" id="{C035CBCF-11D7-A648-2185-BE248AE6E6E9}"/>
              </a:ext>
            </a:extLst>
          </p:cNvPr>
          <p:cNvPicPr>
            <a:picLocks noChangeAspect="1"/>
          </p:cNvPicPr>
          <p:nvPr/>
        </p:nvPicPr>
        <p:blipFill>
          <a:blip r:embed="rId3"/>
          <a:stretch>
            <a:fillRect/>
          </a:stretch>
        </p:blipFill>
        <p:spPr>
          <a:xfrm>
            <a:off x="5219699" y="1860646"/>
            <a:ext cx="5162831" cy="4419696"/>
          </a:xfrm>
          <a:prstGeom prst="rect">
            <a:avLst/>
          </a:prstGeom>
        </p:spPr>
      </p:pic>
    </p:spTree>
    <p:extLst>
      <p:ext uri="{BB962C8B-B14F-4D97-AF65-F5344CB8AC3E}">
        <p14:creationId xmlns:p14="http://schemas.microsoft.com/office/powerpoint/2010/main" val="338060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F745E7-6F05-E8FE-BDD2-7A1F3F314C7D}"/>
              </a:ext>
            </a:extLst>
          </p:cNvPr>
          <p:cNvSpPr>
            <a:spLocks noGrp="1"/>
          </p:cNvSpPr>
          <p:nvPr>
            <p:ph type="body" sz="quarter" idx="30"/>
          </p:nvPr>
        </p:nvSpPr>
        <p:spPr>
          <a:xfrm>
            <a:off x="816697" y="823912"/>
            <a:ext cx="6021387" cy="671512"/>
          </a:xfrm>
        </p:spPr>
        <p:txBody>
          <a:bodyPr vert="horz" lIns="0" tIns="0" rIns="0" bIns="0" rtlCol="0" anchor="t">
            <a:normAutofit fontScale="62500" lnSpcReduction="20000"/>
          </a:bodyPr>
          <a:lstStyle/>
          <a:p>
            <a:pPr>
              <a:spcAft>
                <a:spcPts val="600"/>
              </a:spcAft>
            </a:pPr>
            <a:r>
              <a:rPr lang="en-US"/>
              <a:t>Academic modules: Practice Placements</a:t>
            </a:r>
          </a:p>
        </p:txBody>
      </p:sp>
      <p:sp>
        <p:nvSpPr>
          <p:cNvPr id="5" name="Text Placeholder 4">
            <a:extLst>
              <a:ext uri="{FF2B5EF4-FFF2-40B4-BE49-F238E27FC236}">
                <a16:creationId xmlns:a16="http://schemas.microsoft.com/office/drawing/2014/main" id="{2A6D29BF-CBDB-3799-0A94-07BFF1A57A96}"/>
              </a:ext>
            </a:extLst>
          </p:cNvPr>
          <p:cNvSpPr>
            <a:spLocks noGrp="1"/>
          </p:cNvSpPr>
          <p:nvPr>
            <p:ph type="body" sz="quarter" idx="31"/>
          </p:nvPr>
        </p:nvSpPr>
        <p:spPr>
          <a:xfrm>
            <a:off x="362871" y="1276349"/>
            <a:ext cx="6921500" cy="5035550"/>
          </a:xfrm>
        </p:spPr>
        <p:txBody>
          <a:bodyPr vert="horz" lIns="0" tIns="0" rIns="0" bIns="0" rtlCol="0" anchor="t">
            <a:normAutofit fontScale="40000" lnSpcReduction="20000"/>
          </a:bodyPr>
          <a:lstStyle/>
          <a:p>
            <a:pPr>
              <a:lnSpc>
                <a:spcPct val="120000"/>
              </a:lnSpc>
              <a:spcAft>
                <a:spcPts val="600"/>
              </a:spcAft>
            </a:pPr>
            <a:endParaRPr lang="en-GB" sz="2200"/>
          </a:p>
          <a:p>
            <a:pPr>
              <a:lnSpc>
                <a:spcPct val="120000"/>
              </a:lnSpc>
              <a:spcAft>
                <a:spcPts val="600"/>
              </a:spcAft>
            </a:pPr>
            <a:r>
              <a:rPr lang="en-GB" sz="4500"/>
              <a:t>Aim of practice placement learning is to offer apprentices opportunities to develop their scope of  practice:  in areas outside their usual working </a:t>
            </a:r>
          </a:p>
          <a:p>
            <a:pPr>
              <a:lnSpc>
                <a:spcPct val="120000"/>
              </a:lnSpc>
              <a:spcAft>
                <a:spcPts val="600"/>
              </a:spcAft>
            </a:pPr>
            <a:r>
              <a:rPr lang="en-GB" sz="4500"/>
              <a:t>Planned and negotiated year before via employer planning group.  Joint responsibility set out in agreement.  </a:t>
            </a:r>
            <a:r>
              <a:rPr lang="en-GB" sz="4500">
                <a:solidFill>
                  <a:srgbClr val="7030A0"/>
                </a:solidFill>
              </a:rPr>
              <a:t>Who is your representative in this group? </a:t>
            </a:r>
            <a:endParaRPr lang="en-GB" sz="4500">
              <a:solidFill>
                <a:srgbClr val="7030A0"/>
              </a:solidFill>
              <a:cs typeface="Arial"/>
            </a:endParaRPr>
          </a:p>
          <a:p>
            <a:pPr>
              <a:lnSpc>
                <a:spcPct val="120000"/>
              </a:lnSpc>
              <a:spcAft>
                <a:spcPts val="600"/>
              </a:spcAft>
            </a:pPr>
            <a:r>
              <a:rPr lang="en-GB" sz="4500"/>
              <a:t>4 settings: Acute service, </a:t>
            </a:r>
            <a:r>
              <a:rPr lang="en-GB" sz="4500" err="1"/>
              <a:t>outpt</a:t>
            </a:r>
            <a:r>
              <a:rPr lang="en-GB" sz="4500"/>
              <a:t>/clinic delivery service, service delivered in the community and research/leadership setting</a:t>
            </a:r>
          </a:p>
          <a:p>
            <a:pPr>
              <a:lnSpc>
                <a:spcPct val="120000"/>
              </a:lnSpc>
              <a:spcAft>
                <a:spcPts val="600"/>
              </a:spcAft>
            </a:pPr>
            <a:r>
              <a:rPr lang="en-GB" sz="4500"/>
              <a:t>Placement outside of employing team</a:t>
            </a:r>
            <a:endParaRPr lang="en-US" sz="4500"/>
          </a:p>
          <a:p>
            <a:pPr>
              <a:lnSpc>
                <a:spcPct val="120000"/>
              </a:lnSpc>
              <a:spcAft>
                <a:spcPts val="600"/>
              </a:spcAft>
            </a:pPr>
            <a:r>
              <a:rPr lang="en-GB" sz="4500" err="1"/>
              <a:t>Supernumery</a:t>
            </a:r>
            <a:r>
              <a:rPr lang="en-GB" sz="4500"/>
              <a:t> &amp; Supervision by practice educator (not mentor)</a:t>
            </a:r>
            <a:endParaRPr lang="en-GB" sz="4500">
              <a:cs typeface="Arial"/>
            </a:endParaRPr>
          </a:p>
          <a:p>
            <a:pPr>
              <a:lnSpc>
                <a:spcPct val="120000"/>
              </a:lnSpc>
              <a:spcAft>
                <a:spcPts val="600"/>
              </a:spcAft>
            </a:pPr>
            <a:r>
              <a:rPr lang="en-GB" sz="4500"/>
              <a:t>Assessments via CPAF and longer placements an academic submission</a:t>
            </a:r>
          </a:p>
          <a:p>
            <a:pPr>
              <a:lnSpc>
                <a:spcPct val="120000"/>
              </a:lnSpc>
              <a:spcAft>
                <a:spcPts val="600"/>
              </a:spcAft>
            </a:pPr>
            <a:r>
              <a:rPr lang="en-GB" sz="4500"/>
              <a:t>Timetable flexibility: but assumption will be full time</a:t>
            </a:r>
          </a:p>
          <a:p>
            <a:pPr>
              <a:lnSpc>
                <a:spcPct val="120000"/>
              </a:lnSpc>
              <a:spcAft>
                <a:spcPts val="600"/>
              </a:spcAft>
            </a:pPr>
            <a:r>
              <a:rPr lang="en-GB" sz="4500"/>
              <a:t>Grades DO NO contribute to degree classification.</a:t>
            </a:r>
          </a:p>
          <a:p>
            <a:pPr marL="6350" indent="0">
              <a:lnSpc>
                <a:spcPct val="120000"/>
              </a:lnSpc>
              <a:spcAft>
                <a:spcPts val="600"/>
              </a:spcAft>
              <a:buNone/>
            </a:pPr>
            <a:endParaRPr lang="en-US" sz="1500"/>
          </a:p>
        </p:txBody>
      </p:sp>
      <p:graphicFrame>
        <p:nvGraphicFramePr>
          <p:cNvPr id="8" name="Chart Placeholder 7">
            <a:extLst>
              <a:ext uri="{FF2B5EF4-FFF2-40B4-BE49-F238E27FC236}">
                <a16:creationId xmlns:a16="http://schemas.microsoft.com/office/drawing/2014/main" id="{40BBA7CA-5222-4DE1-ACD4-FB642C348756}"/>
              </a:ext>
            </a:extLst>
          </p:cNvPr>
          <p:cNvGraphicFramePr>
            <a:graphicFrameLocks noGrp="1"/>
          </p:cNvGraphicFramePr>
          <p:nvPr>
            <p:ph type="chart" sz="quarter" idx="32"/>
            <p:extLst>
              <p:ext uri="{D42A27DB-BD31-4B8C-83A1-F6EECF244321}">
                <p14:modId xmlns:p14="http://schemas.microsoft.com/office/powerpoint/2010/main" val="4079560247"/>
              </p:ext>
            </p:extLst>
          </p:nvPr>
        </p:nvGraphicFramePr>
        <p:xfrm>
          <a:off x="7441856" y="738187"/>
          <a:ext cx="4387273" cy="545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98F61F26-A22D-D106-CCB9-7A583F1552BE}"/>
              </a:ext>
            </a:extLst>
          </p:cNvPr>
          <p:cNvSpPr>
            <a:spLocks noGrp="1"/>
          </p:cNvSpPr>
          <p:nvPr>
            <p:ph type="sldNum" sz="quarter" idx="10"/>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7</a:t>
            </a:fld>
            <a:endParaRPr lang="en-US" sz="1100"/>
          </a:p>
        </p:txBody>
      </p:sp>
    </p:spTree>
    <p:extLst>
      <p:ext uri="{BB962C8B-B14F-4D97-AF65-F5344CB8AC3E}">
        <p14:creationId xmlns:p14="http://schemas.microsoft.com/office/powerpoint/2010/main" val="3266779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0F745E7-6F05-E8FE-BDD2-7A1F3F314C7D}"/>
              </a:ext>
            </a:extLst>
          </p:cNvPr>
          <p:cNvSpPr>
            <a:spLocks noGrp="1"/>
          </p:cNvSpPr>
          <p:nvPr>
            <p:ph type="body" sz="quarter" idx="30"/>
          </p:nvPr>
        </p:nvSpPr>
        <p:spPr>
          <a:xfrm>
            <a:off x="3496715" y="482693"/>
            <a:ext cx="4421982" cy="671512"/>
          </a:xfrm>
        </p:spPr>
        <p:txBody>
          <a:bodyPr vert="horz" lIns="0" tIns="0" rIns="0" bIns="0" rtlCol="0" anchor="t">
            <a:normAutofit fontScale="70000" lnSpcReduction="20000"/>
          </a:bodyPr>
          <a:lstStyle/>
          <a:p>
            <a:pPr>
              <a:spcAft>
                <a:spcPts val="600"/>
              </a:spcAft>
            </a:pPr>
            <a:r>
              <a:rPr lang="en-US"/>
              <a:t>Collaborative Assessment</a:t>
            </a:r>
          </a:p>
        </p:txBody>
      </p:sp>
      <p:sp>
        <p:nvSpPr>
          <p:cNvPr id="6" name="Slide Number Placeholder 5">
            <a:extLst>
              <a:ext uri="{FF2B5EF4-FFF2-40B4-BE49-F238E27FC236}">
                <a16:creationId xmlns:a16="http://schemas.microsoft.com/office/drawing/2014/main" id="{98F61F26-A22D-D106-CCB9-7A583F1552BE}"/>
              </a:ext>
            </a:extLst>
          </p:cNvPr>
          <p:cNvSpPr>
            <a:spLocks noGrp="1"/>
          </p:cNvSpPr>
          <p:nvPr>
            <p:ph type="sldNum" sz="quarter" idx="28"/>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8</a:t>
            </a:fld>
            <a:endParaRPr lang="en-US" sz="1100"/>
          </a:p>
        </p:txBody>
      </p:sp>
      <p:graphicFrame>
        <p:nvGraphicFramePr>
          <p:cNvPr id="557" name="Diagram 556">
            <a:extLst>
              <a:ext uri="{FF2B5EF4-FFF2-40B4-BE49-F238E27FC236}">
                <a16:creationId xmlns:a16="http://schemas.microsoft.com/office/drawing/2014/main" id="{22139876-4D5A-0BAC-6443-0900C4C36BCF}"/>
              </a:ext>
            </a:extLst>
          </p:cNvPr>
          <p:cNvGraphicFramePr/>
          <p:nvPr>
            <p:extLst>
              <p:ext uri="{D42A27DB-BD31-4B8C-83A1-F6EECF244321}">
                <p14:modId xmlns:p14="http://schemas.microsoft.com/office/powerpoint/2010/main" val="94587582"/>
              </p:ext>
            </p:extLst>
          </p:nvPr>
        </p:nvGraphicFramePr>
        <p:xfrm>
          <a:off x="2424546" y="897577"/>
          <a:ext cx="7689271" cy="53399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23127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5">
            <a:extLst>
              <a:ext uri="{FF2B5EF4-FFF2-40B4-BE49-F238E27FC236}">
                <a16:creationId xmlns:a16="http://schemas.microsoft.com/office/drawing/2014/main" id="{FC7CE605-05E0-248D-8F6E-15209A8077B6}"/>
              </a:ext>
            </a:extLst>
          </p:cNvPr>
          <p:cNvSpPr>
            <a:spLocks noGrp="1"/>
          </p:cNvSpPr>
          <p:nvPr>
            <p:ph type="body" sz="quarter" idx="25"/>
          </p:nvPr>
        </p:nvSpPr>
        <p:spPr>
          <a:xfrm>
            <a:off x="293584" y="1169937"/>
            <a:ext cx="3844800" cy="2254362"/>
          </a:xfrm>
        </p:spPr>
        <p:txBody>
          <a:bodyPr wrap="square" anchor="t">
            <a:normAutofit/>
          </a:bodyPr>
          <a:lstStyle/>
          <a:p>
            <a:pPr algn="ctr">
              <a:spcAft>
                <a:spcPts val="600"/>
              </a:spcAft>
            </a:pPr>
            <a:r>
              <a:rPr lang="en-US" sz="1600"/>
              <a:t>‘On the job’ learning</a:t>
            </a:r>
            <a:endParaRPr lang="en-US" sz="1600">
              <a:cs typeface="Arial"/>
            </a:endParaRPr>
          </a:p>
          <a:p>
            <a:pPr>
              <a:spcAft>
                <a:spcPts val="600"/>
              </a:spcAft>
            </a:pPr>
            <a:r>
              <a:rPr lang="en-GB" sz="1600"/>
              <a:t>Training received by the apprentice, during their normal working hours, for the purpose of performing their work tasks.</a:t>
            </a:r>
            <a:r>
              <a:rPr lang="en-GB" sz="1500"/>
              <a:t> </a:t>
            </a:r>
          </a:p>
          <a:p>
            <a:pPr>
              <a:spcAft>
                <a:spcPts val="600"/>
              </a:spcAft>
            </a:pPr>
            <a:endParaRPr lang="en-GB" sz="1500"/>
          </a:p>
          <a:p>
            <a:pPr marL="349250" indent="-342900">
              <a:spcAft>
                <a:spcPts val="600"/>
              </a:spcAft>
              <a:buFont typeface="+mj-lt"/>
              <a:buAutoNum type="arabicPeriod"/>
            </a:pPr>
            <a:endParaRPr lang="en-US" sz="1500"/>
          </a:p>
          <a:p>
            <a:pPr marL="349250" indent="-342900">
              <a:spcAft>
                <a:spcPts val="600"/>
              </a:spcAft>
              <a:buFont typeface="+mj-lt"/>
              <a:buAutoNum type="arabicPeriod"/>
            </a:pPr>
            <a:endParaRPr lang="en-US" sz="1500"/>
          </a:p>
          <a:p>
            <a:pPr marL="349250" indent="-342900">
              <a:spcAft>
                <a:spcPts val="600"/>
              </a:spcAft>
              <a:buFont typeface="+mj-lt"/>
              <a:buAutoNum type="arabicPeriod"/>
            </a:pPr>
            <a:endParaRPr lang="en-US" sz="1500"/>
          </a:p>
        </p:txBody>
      </p:sp>
      <p:sp>
        <p:nvSpPr>
          <p:cNvPr id="45" name="Text Placeholder 7">
            <a:extLst>
              <a:ext uri="{FF2B5EF4-FFF2-40B4-BE49-F238E27FC236}">
                <a16:creationId xmlns:a16="http://schemas.microsoft.com/office/drawing/2014/main" id="{7D69BD0D-043F-7ABC-E825-8228CCEBFADB}"/>
              </a:ext>
            </a:extLst>
          </p:cNvPr>
          <p:cNvSpPr>
            <a:spLocks noGrp="1"/>
          </p:cNvSpPr>
          <p:nvPr>
            <p:ph type="body" sz="quarter" idx="27"/>
          </p:nvPr>
        </p:nvSpPr>
        <p:spPr>
          <a:xfrm>
            <a:off x="4241673" y="1169937"/>
            <a:ext cx="3884384" cy="2254362"/>
          </a:xfrm>
        </p:spPr>
        <p:txBody>
          <a:bodyPr wrap="square" anchor="t">
            <a:normAutofit/>
          </a:bodyPr>
          <a:lstStyle/>
          <a:p>
            <a:pPr algn="ctr">
              <a:spcAft>
                <a:spcPts val="600"/>
              </a:spcAft>
            </a:pPr>
            <a:r>
              <a:rPr lang="en-US" sz="1500"/>
              <a:t>‘Off the job’ learning</a:t>
            </a:r>
            <a:endParaRPr lang="en-US"/>
          </a:p>
          <a:p>
            <a:pPr>
              <a:spcAft>
                <a:spcPts val="600"/>
              </a:spcAft>
            </a:pPr>
            <a:r>
              <a:rPr lang="en-GB" sz="1600"/>
              <a:t>Training received by the apprentice, during their normal working hours for the purpose of achieving the apprenticeship standard.</a:t>
            </a:r>
          </a:p>
          <a:p>
            <a:pPr>
              <a:spcAft>
                <a:spcPts val="600"/>
              </a:spcAft>
            </a:pPr>
            <a:endParaRPr lang="en-GB" sz="1600"/>
          </a:p>
          <a:p>
            <a:pPr marL="349250" indent="-342900">
              <a:spcAft>
                <a:spcPts val="600"/>
              </a:spcAft>
              <a:buFont typeface="+mj-lt"/>
              <a:buAutoNum type="arabicPeriod"/>
            </a:pPr>
            <a:endParaRPr lang="en-GB" sz="1600">
              <a:cs typeface="Arial" panose="020B0604020202020204"/>
            </a:endParaRPr>
          </a:p>
          <a:p>
            <a:pPr>
              <a:spcAft>
                <a:spcPts val="600"/>
              </a:spcAft>
            </a:pPr>
            <a:endParaRPr lang="en-US" sz="1500" b="1"/>
          </a:p>
        </p:txBody>
      </p:sp>
      <p:sp>
        <p:nvSpPr>
          <p:cNvPr id="58" name="Text Placeholder 7">
            <a:extLst>
              <a:ext uri="{FF2B5EF4-FFF2-40B4-BE49-F238E27FC236}">
                <a16:creationId xmlns:a16="http://schemas.microsoft.com/office/drawing/2014/main" id="{76B60DED-B7AD-0B37-8978-497426F68A23}"/>
              </a:ext>
            </a:extLst>
          </p:cNvPr>
          <p:cNvSpPr>
            <a:spLocks noGrp="1"/>
          </p:cNvSpPr>
          <p:nvPr>
            <p:ph type="body" sz="quarter" idx="29"/>
          </p:nvPr>
        </p:nvSpPr>
        <p:spPr>
          <a:xfrm>
            <a:off x="8225001" y="1167679"/>
            <a:ext cx="3844800" cy="2256621"/>
          </a:xfrm>
          <a:solidFill>
            <a:schemeClr val="tx1"/>
          </a:solidFill>
        </p:spPr>
        <p:txBody>
          <a:bodyPr/>
          <a:lstStyle/>
          <a:p>
            <a:r>
              <a:rPr lang="en-US" sz="1600"/>
              <a:t>Time logged and mapped to K.S.B’s via Active Learning Log and timesheets in </a:t>
            </a:r>
            <a:r>
              <a:rPr lang="en-US" sz="1600" err="1"/>
              <a:t>ePAD</a:t>
            </a:r>
            <a:r>
              <a:rPr lang="en-US" sz="1600"/>
              <a:t>.</a:t>
            </a:r>
            <a:endParaRPr lang="en-US" sz="1600">
              <a:cs typeface="Arial"/>
            </a:endParaRPr>
          </a:p>
          <a:p>
            <a:endParaRPr lang="en-US" sz="1600">
              <a:cs typeface="Arial"/>
            </a:endParaRPr>
          </a:p>
          <a:p>
            <a:r>
              <a:rPr lang="en-US" sz="1600"/>
              <a:t>Learning to work within v’s extending scope of practice.</a:t>
            </a:r>
            <a:endParaRPr lang="en-US" sz="1600">
              <a:cs typeface="Arial"/>
            </a:endParaRPr>
          </a:p>
          <a:p>
            <a:endParaRPr lang="en-US" sz="1600">
              <a:solidFill>
                <a:schemeClr val="tx1"/>
              </a:solidFill>
            </a:endParaRPr>
          </a:p>
          <a:p>
            <a:endParaRPr lang="en-US" sz="1600">
              <a:solidFill>
                <a:schemeClr val="tx1"/>
              </a:solidFill>
              <a:cs typeface="Arial"/>
            </a:endParaRPr>
          </a:p>
        </p:txBody>
      </p:sp>
      <p:sp>
        <p:nvSpPr>
          <p:cNvPr id="9" name="Slide Number Placeholder 8">
            <a:extLst>
              <a:ext uri="{FF2B5EF4-FFF2-40B4-BE49-F238E27FC236}">
                <a16:creationId xmlns:a16="http://schemas.microsoft.com/office/drawing/2014/main" id="{D1B10EBA-226D-0787-3FF0-FBF56532069A}"/>
              </a:ext>
            </a:extLst>
          </p:cNvPr>
          <p:cNvSpPr>
            <a:spLocks noGrp="1"/>
          </p:cNvSpPr>
          <p:nvPr>
            <p:ph type="sldNum" sz="quarter" idx="24"/>
          </p:nvPr>
        </p:nvSpPr>
        <p:spPr>
          <a:xfrm>
            <a:off x="11677523" y="6604000"/>
            <a:ext cx="303213" cy="254000"/>
          </a:xfrm>
        </p:spPr>
        <p:txBody>
          <a:bodyPr anchor="ctr">
            <a:normAutofit/>
          </a:bodyPr>
          <a:lstStyle/>
          <a:p>
            <a:pPr>
              <a:lnSpc>
                <a:spcPct val="90000"/>
              </a:lnSpc>
              <a:spcAft>
                <a:spcPts val="600"/>
              </a:spcAft>
            </a:pPr>
            <a:fld id="{D7E85FC7-13DC-D24B-89C2-5E16CAE8A885}" type="slidenum">
              <a:rPr lang="en-US" sz="1100" smtClean="0"/>
              <a:pPr>
                <a:lnSpc>
                  <a:spcPct val="90000"/>
                </a:lnSpc>
                <a:spcAft>
                  <a:spcPts val="600"/>
                </a:spcAft>
              </a:pPr>
              <a:t>9</a:t>
            </a:fld>
            <a:endParaRPr lang="en-US" sz="1100"/>
          </a:p>
        </p:txBody>
      </p:sp>
      <p:pic>
        <p:nvPicPr>
          <p:cNvPr id="5" name="Picture 4" descr="A diagram of a job training&#10;&#10;AI-generated content may be incorrect.">
            <a:extLst>
              <a:ext uri="{FF2B5EF4-FFF2-40B4-BE49-F238E27FC236}">
                <a16:creationId xmlns:a16="http://schemas.microsoft.com/office/drawing/2014/main" id="{2E98C27D-7C49-A71B-D81D-9A9279E9B5EA}"/>
              </a:ext>
            </a:extLst>
          </p:cNvPr>
          <p:cNvPicPr>
            <a:picLocks noChangeAspect="1"/>
          </p:cNvPicPr>
          <p:nvPr/>
        </p:nvPicPr>
        <p:blipFill>
          <a:blip r:embed="rId2"/>
          <a:stretch>
            <a:fillRect/>
          </a:stretch>
        </p:blipFill>
        <p:spPr>
          <a:xfrm>
            <a:off x="3052762" y="3556969"/>
            <a:ext cx="7204735" cy="3039465"/>
          </a:xfrm>
          <a:prstGeom prst="rect">
            <a:avLst/>
          </a:prstGeom>
        </p:spPr>
      </p:pic>
      <p:sp>
        <p:nvSpPr>
          <p:cNvPr id="13" name="TextBox 12">
            <a:extLst>
              <a:ext uri="{FF2B5EF4-FFF2-40B4-BE49-F238E27FC236}">
                <a16:creationId xmlns:a16="http://schemas.microsoft.com/office/drawing/2014/main" id="{43C9E918-C9B3-100D-31C1-BB2FEEBBCBBC}"/>
              </a:ext>
            </a:extLst>
          </p:cNvPr>
          <p:cNvSpPr txBox="1"/>
          <p:nvPr/>
        </p:nvSpPr>
        <p:spPr>
          <a:xfrm>
            <a:off x="3394364" y="0"/>
            <a:ext cx="4265220" cy="77091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350" algn="l">
              <a:lnSpc>
                <a:spcPct val="130000"/>
              </a:lnSpc>
            </a:pPr>
            <a:endParaRPr lang="en-US" sz="1600">
              <a:cs typeface="Arial"/>
            </a:endParaRPr>
          </a:p>
          <a:p>
            <a:pPr marL="6350" algn="ctr">
              <a:lnSpc>
                <a:spcPct val="130000"/>
              </a:lnSpc>
            </a:pPr>
            <a:r>
              <a:rPr lang="en-US" sz="2000" b="1">
                <a:cs typeface="Arial"/>
              </a:rPr>
              <a:t>Off the Job Learning (OTJ)</a:t>
            </a:r>
            <a:endParaRPr lang="en-GB"/>
          </a:p>
        </p:txBody>
      </p:sp>
    </p:spTree>
    <p:extLst>
      <p:ext uri="{BB962C8B-B14F-4D97-AF65-F5344CB8AC3E}">
        <p14:creationId xmlns:p14="http://schemas.microsoft.com/office/powerpoint/2010/main" val="4213292631"/>
      </p:ext>
    </p:extLst>
  </p:cSld>
  <p:clrMapOvr>
    <a:masterClrMapping/>
  </p:clrMapOvr>
</p:sld>
</file>

<file path=ppt/theme/theme1.xml><?xml version="1.0" encoding="utf-8"?>
<a:theme xmlns:a="http://schemas.openxmlformats.org/drawingml/2006/main" name="Title/Divider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h" id="{A0A2580B-49FC-4342-BB82-4F3B07E0F1C9}" vid="{0C121402-B6D9-9744-973B-81A6B776DF11}"/>
    </a:ext>
  </a:extLst>
</a:theme>
</file>

<file path=ppt/theme/theme2.xml><?xml version="1.0" encoding="utf-8"?>
<a:theme xmlns:a="http://schemas.openxmlformats.org/drawingml/2006/main" name="Text/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h" id="{A0A2580B-49FC-4342-BB82-4F3B07E0F1C9}" vid="{24E1FE93-DBF4-6E41-BD12-7199829D8CB3}"/>
    </a:ext>
  </a:extLst>
</a:theme>
</file>

<file path=ppt/theme/theme3.xml><?xml version="1.0" encoding="utf-8"?>
<a:theme xmlns:a="http://schemas.openxmlformats.org/drawingml/2006/main" name="Media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h" id="{A0A2580B-49FC-4342-BB82-4F3B07E0F1C9}" vid="{E1A0A4E8-9C8B-244F-A8BB-F43D8A27A71A}"/>
    </a:ext>
  </a:extLst>
</a:theme>
</file>

<file path=ppt/theme/theme4.xml><?xml version="1.0" encoding="utf-8"?>
<a:theme xmlns:a="http://schemas.openxmlformats.org/drawingml/2006/main" name="End Slides">
  <a:themeElements>
    <a:clrScheme name="UoE PPT 1">
      <a:dk1>
        <a:srgbClr val="000000"/>
      </a:dk1>
      <a:lt1>
        <a:srgbClr val="FFFFFF"/>
      </a:lt1>
      <a:dk2>
        <a:srgbClr val="000000"/>
      </a:dk2>
      <a:lt2>
        <a:srgbClr val="F8F8F8"/>
      </a:lt2>
      <a:accent1>
        <a:srgbClr val="CD202C"/>
      </a:accent1>
      <a:accent2>
        <a:srgbClr val="612467"/>
      </a:accent2>
      <a:accent3>
        <a:srgbClr val="333333"/>
      </a:accent3>
      <a:accent4>
        <a:srgbClr val="FFFFFF"/>
      </a:accent4>
      <a:accent5>
        <a:srgbClr val="FFFFFF"/>
      </a:accent5>
      <a:accent6>
        <a:srgbClr val="FFFFFF"/>
      </a:accent6>
      <a:hlink>
        <a:srgbClr val="612467"/>
      </a:hlink>
      <a:folHlink>
        <a:srgbClr val="61246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5218_00244804_Accessible_PP_templates_AW_V5h" id="{A0A2580B-49FC-4342-BB82-4F3B07E0F1C9}" vid="{BBE50698-18A2-4941-A9C0-C386D61FA33F}"/>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BBA757DD001D6429A804770F209C358" ma:contentTypeVersion="9" ma:contentTypeDescription="Create a new document." ma:contentTypeScope="" ma:versionID="a2af8620d8052c4570ee10b90bc2e287">
  <xsd:schema xmlns:xsd="http://www.w3.org/2001/XMLSchema" xmlns:xs="http://www.w3.org/2001/XMLSchema" xmlns:p="http://schemas.microsoft.com/office/2006/metadata/properties" xmlns:ns2="864fa2f1-e7a3-49ef-aac9-27da4f2d2640" targetNamespace="http://schemas.microsoft.com/office/2006/metadata/properties" ma:root="true" ma:fieldsID="bdde676d73dc32e80c046e4d27a4df6c" ns2:_="">
    <xsd:import namespace="864fa2f1-e7a3-49ef-aac9-27da4f2d264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4fa2f1-e7a3-49ef-aac9-27da4f2d2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C7D91BB-6FD8-4800-B5D5-2773EA19D436}">
  <ds:schemaRefs>
    <ds:schemaRef ds:uri="864fa2f1-e7a3-49ef-aac9-27da4f2d264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8E849799-830B-4E55-9666-63F48AF169F5}">
  <ds:schemaRefs>
    <ds:schemaRef ds:uri="864fa2f1-e7a3-49ef-aac9-27da4f2d264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174A378-A40D-4D10-9A36-F1DBB1C7DA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Divider Slides</Template>
  <Application>Microsoft Office PowerPoint</Application>
  <PresentationFormat>Widescreen</PresentationFormat>
  <Slides>26</Slides>
  <Notes>1</Notes>
  <HiddenSlides>1</HiddenSlides>
  <ScaleCrop>false</ScaleCrop>
  <HeadingPairs>
    <vt:vector size="4" baseType="variant">
      <vt:variant>
        <vt:lpstr>Theme</vt:lpstr>
      </vt:variant>
      <vt:variant>
        <vt:i4>4</vt:i4>
      </vt:variant>
      <vt:variant>
        <vt:lpstr>Slide Titles</vt:lpstr>
      </vt:variant>
      <vt:variant>
        <vt:i4>26</vt:i4>
      </vt:variant>
    </vt:vector>
  </HeadingPairs>
  <TitlesOfParts>
    <vt:vector size="30" baseType="lpstr">
      <vt:lpstr>Title/Divider Slides</vt:lpstr>
      <vt:lpstr>Text/Media Slides</vt:lpstr>
      <vt:lpstr>Media Slides</vt:lpstr>
      <vt:lpstr>End Slides</vt:lpstr>
      <vt:lpstr>Physiotherapy Apprenticeship Workplace mentor induction (25-26)</vt:lpstr>
      <vt:lpstr>Session Aims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ePAD &amp; Progress Reviews</vt:lpstr>
      <vt:lpstr>PowerPoint Presentation</vt:lpstr>
      <vt:lpstr>Apprenticeship Hub</vt:lpstr>
      <vt:lpstr>PowerPoint Presentation</vt:lpstr>
      <vt:lpstr>Workplace Mentor Support</vt:lpstr>
      <vt:lpstr>Expectations</vt:lpstr>
      <vt:lpstr>Mentor role</vt:lpstr>
      <vt:lpstr>UoE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Physiotherapy Apprenticeship Workplace mentor induction (22-23)</dc:title>
  <dc:creator>Etherton, Joanne</dc:creator>
  <cp:revision>5</cp:revision>
  <dcterms:created xsi:type="dcterms:W3CDTF">2022-09-12T04:07:28Z</dcterms:created>
  <dcterms:modified xsi:type="dcterms:W3CDTF">2025-09-12T09:27:00Z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0x0101002BBA757DD001D6429A804770F209C358</vt:lpwstr>
  </property>
</Properties>
</file>