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4"/>
    <p:sldMasterId id="2147483890" r:id="rId5"/>
    <p:sldMasterId id="2147483927" r:id="rId6"/>
    <p:sldMasterId id="2147483964" r:id="rId7"/>
  </p:sldMasterIdLst>
  <p:notesMasterIdLst>
    <p:notesMasterId r:id="rId25"/>
  </p:notesMasterIdLst>
  <p:handoutMasterIdLst>
    <p:handoutMasterId r:id="rId26"/>
  </p:handoutMasterIdLst>
  <p:sldIdLst>
    <p:sldId id="321" r:id="rId8"/>
    <p:sldId id="322" r:id="rId9"/>
    <p:sldId id="356" r:id="rId10"/>
    <p:sldId id="357" r:id="rId11"/>
    <p:sldId id="358" r:id="rId12"/>
    <p:sldId id="326" r:id="rId13"/>
    <p:sldId id="361" r:id="rId14"/>
    <p:sldId id="362" r:id="rId15"/>
    <p:sldId id="363" r:id="rId16"/>
    <p:sldId id="364" r:id="rId17"/>
    <p:sldId id="365" r:id="rId18"/>
    <p:sldId id="366" r:id="rId19"/>
    <p:sldId id="368" r:id="rId20"/>
    <p:sldId id="369" r:id="rId21"/>
    <p:sldId id="323" r:id="rId22"/>
    <p:sldId id="370" r:id="rId23"/>
    <p:sldId id="3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25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5" autoAdjust="0"/>
    <p:restoredTop sz="90663" autoAdjust="0"/>
  </p:normalViewPr>
  <p:slideViewPr>
    <p:cSldViewPr snapToGrid="0" snapToObjects="1">
      <p:cViewPr varScale="1">
        <p:scale>
          <a:sx n="75" d="100"/>
          <a:sy n="75" d="100"/>
        </p:scale>
        <p:origin x="89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60" d="100"/>
          <a:sy n="160" d="100"/>
        </p:scale>
        <p:origin x="5312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ams, Jay M" userId="36db7b16-317e-434c-9541-1e4f39090a5c" providerId="ADAL" clId="{F7754E09-DEC9-4C5E-AC32-2729143D0290}"/>
    <pc:docChg chg="custSel delSld modSld">
      <pc:chgData name="Matthams, Jay M" userId="36db7b16-317e-434c-9541-1e4f39090a5c" providerId="ADAL" clId="{F7754E09-DEC9-4C5E-AC32-2729143D0290}" dt="2025-09-09T12:59:28.221" v="106" actId="478"/>
      <pc:docMkLst>
        <pc:docMk/>
      </pc:docMkLst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346392743" sldId="256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2430787733" sldId="266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4290723909" sldId="267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3548999041" sldId="268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323233803" sldId="269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2215565685" sldId="270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3117313726" sldId="271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1068309537" sldId="276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2981803132" sldId="281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696061309" sldId="282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3125243882" sldId="300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3165684800" sldId="301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2847520820" sldId="302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2404438337" sldId="303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3002890616" sldId="305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1699300966" sldId="306"/>
        </pc:sldMkLst>
      </pc:sldChg>
      <pc:sldChg chg="addSp delSp modSp mod">
        <pc:chgData name="Matthams, Jay M" userId="36db7b16-317e-434c-9541-1e4f39090a5c" providerId="ADAL" clId="{F7754E09-DEC9-4C5E-AC32-2729143D0290}" dt="2025-09-09T12:55:06.601" v="1" actId="478"/>
        <pc:sldMkLst>
          <pc:docMk/>
          <pc:sldMk cId="3636469993" sldId="321"/>
        </pc:sldMkLst>
        <pc:spChg chg="del">
          <ac:chgData name="Matthams, Jay M" userId="36db7b16-317e-434c-9541-1e4f39090a5c" providerId="ADAL" clId="{F7754E09-DEC9-4C5E-AC32-2729143D0290}" dt="2025-09-09T12:55:06.601" v="1" actId="478"/>
          <ac:spMkLst>
            <pc:docMk/>
            <pc:sldMk cId="3636469993" sldId="321"/>
            <ac:spMk id="2" creationId="{31265D67-FA55-F02B-39F8-11DA82442958}"/>
          </ac:spMkLst>
        </pc:spChg>
        <pc:spChg chg="add mod">
          <ac:chgData name="Matthams, Jay M" userId="36db7b16-317e-434c-9541-1e4f39090a5c" providerId="ADAL" clId="{F7754E09-DEC9-4C5E-AC32-2729143D0290}" dt="2025-09-09T12:55:06.601" v="1" actId="478"/>
          <ac:spMkLst>
            <pc:docMk/>
            <pc:sldMk cId="3636469993" sldId="321"/>
            <ac:spMk id="6" creationId="{C1D87119-18DA-9658-3DB4-94B7B40B40EC}"/>
          </ac:spMkLst>
        </pc:spChg>
      </pc:sldChg>
      <pc:sldChg chg="addSp delSp modSp mod">
        <pc:chgData name="Matthams, Jay M" userId="36db7b16-317e-434c-9541-1e4f39090a5c" providerId="ADAL" clId="{F7754E09-DEC9-4C5E-AC32-2729143D0290}" dt="2025-09-09T12:55:11.127" v="2" actId="478"/>
        <pc:sldMkLst>
          <pc:docMk/>
          <pc:sldMk cId="2017801839" sldId="322"/>
        </pc:sldMkLst>
        <pc:spChg chg="del">
          <ac:chgData name="Matthams, Jay M" userId="36db7b16-317e-434c-9541-1e4f39090a5c" providerId="ADAL" clId="{F7754E09-DEC9-4C5E-AC32-2729143D0290}" dt="2025-09-09T12:55:11.127" v="2" actId="478"/>
          <ac:spMkLst>
            <pc:docMk/>
            <pc:sldMk cId="2017801839" sldId="322"/>
            <ac:spMk id="2" creationId="{31265D67-FA55-F02B-39F8-11DA82442958}"/>
          </ac:spMkLst>
        </pc:spChg>
        <pc:spChg chg="add mod">
          <ac:chgData name="Matthams, Jay M" userId="36db7b16-317e-434c-9541-1e4f39090a5c" providerId="ADAL" clId="{F7754E09-DEC9-4C5E-AC32-2729143D0290}" dt="2025-09-09T12:55:11.127" v="2" actId="478"/>
          <ac:spMkLst>
            <pc:docMk/>
            <pc:sldMk cId="2017801839" sldId="322"/>
            <ac:spMk id="5" creationId="{D024EB5F-519A-C4E8-88F7-8177F2C2525D}"/>
          </ac:spMkLst>
        </pc:spChg>
      </pc:sldChg>
      <pc:sldChg chg="addSp delSp modSp mod">
        <pc:chgData name="Matthams, Jay M" userId="36db7b16-317e-434c-9541-1e4f39090a5c" providerId="ADAL" clId="{F7754E09-DEC9-4C5E-AC32-2729143D0290}" dt="2025-09-09T12:59:22.436" v="105" actId="478"/>
        <pc:sldMkLst>
          <pc:docMk/>
          <pc:sldMk cId="2360785069" sldId="323"/>
        </pc:sldMkLst>
        <pc:spChg chg="del">
          <ac:chgData name="Matthams, Jay M" userId="36db7b16-317e-434c-9541-1e4f39090a5c" providerId="ADAL" clId="{F7754E09-DEC9-4C5E-AC32-2729143D0290}" dt="2025-09-09T12:59:22.436" v="105" actId="478"/>
          <ac:spMkLst>
            <pc:docMk/>
            <pc:sldMk cId="2360785069" sldId="323"/>
            <ac:spMk id="2" creationId="{31265D67-FA55-F02B-39F8-11DA82442958}"/>
          </ac:spMkLst>
        </pc:spChg>
        <pc:spChg chg="add mod">
          <ac:chgData name="Matthams, Jay M" userId="36db7b16-317e-434c-9541-1e4f39090a5c" providerId="ADAL" clId="{F7754E09-DEC9-4C5E-AC32-2729143D0290}" dt="2025-09-09T12:59:22.436" v="105" actId="478"/>
          <ac:spMkLst>
            <pc:docMk/>
            <pc:sldMk cId="2360785069" sldId="323"/>
            <ac:spMk id="5" creationId="{29ED970C-A5BE-0A31-CBA9-0A8B137C43CF}"/>
          </ac:spMkLst>
        </pc:spChg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2495187979" sldId="324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1192822984" sldId="325"/>
        </pc:sldMkLst>
      </pc:sldChg>
      <pc:sldChg chg="addSp delSp modSp mod">
        <pc:chgData name="Matthams, Jay M" userId="36db7b16-317e-434c-9541-1e4f39090a5c" providerId="ADAL" clId="{F7754E09-DEC9-4C5E-AC32-2729143D0290}" dt="2025-09-09T12:55:38.372" v="6" actId="478"/>
        <pc:sldMkLst>
          <pc:docMk/>
          <pc:sldMk cId="1816220107" sldId="326"/>
        </pc:sldMkLst>
        <pc:spChg chg="del">
          <ac:chgData name="Matthams, Jay M" userId="36db7b16-317e-434c-9541-1e4f39090a5c" providerId="ADAL" clId="{F7754E09-DEC9-4C5E-AC32-2729143D0290}" dt="2025-09-09T12:55:38.372" v="6" actId="478"/>
          <ac:spMkLst>
            <pc:docMk/>
            <pc:sldMk cId="1816220107" sldId="326"/>
            <ac:spMk id="2" creationId="{31265D67-FA55-F02B-39F8-11DA82442958}"/>
          </ac:spMkLst>
        </pc:spChg>
        <pc:spChg chg="add mod">
          <ac:chgData name="Matthams, Jay M" userId="36db7b16-317e-434c-9541-1e4f39090a5c" providerId="ADAL" clId="{F7754E09-DEC9-4C5E-AC32-2729143D0290}" dt="2025-09-09T12:55:38.372" v="6" actId="478"/>
          <ac:spMkLst>
            <pc:docMk/>
            <pc:sldMk cId="1816220107" sldId="326"/>
            <ac:spMk id="4" creationId="{BE004422-B997-27F9-2A93-1C25FD6E30B1}"/>
          </ac:spMkLst>
        </pc:spChg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1372987429" sldId="328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199505706" sldId="329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4101523877" sldId="330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402746920" sldId="331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4209438381" sldId="332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2050811095" sldId="333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1607590239" sldId="334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3154785519" sldId="335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3232077084" sldId="336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1753078181" sldId="337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1999796861" sldId="338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977183304" sldId="339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551555748" sldId="340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4159378217" sldId="341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1146856419" sldId="342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165023844" sldId="343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2967059088" sldId="344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2272863045" sldId="345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1655581576" sldId="346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2563065957" sldId="347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2486658742" sldId="348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2577013249" sldId="349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96274223" sldId="350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4201753496" sldId="351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708167567" sldId="353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976431240" sldId="354"/>
        </pc:sldMkLst>
      </pc:sldChg>
      <pc:sldChg chg="del">
        <pc:chgData name="Matthams, Jay M" userId="36db7b16-317e-434c-9541-1e4f39090a5c" providerId="ADAL" clId="{F7754E09-DEC9-4C5E-AC32-2729143D0290}" dt="2025-09-09T12:54:59.747" v="0" actId="47"/>
        <pc:sldMkLst>
          <pc:docMk/>
          <pc:sldMk cId="3219514855" sldId="355"/>
        </pc:sldMkLst>
      </pc:sldChg>
      <pc:sldChg chg="addSp delSp modSp mod">
        <pc:chgData name="Matthams, Jay M" userId="36db7b16-317e-434c-9541-1e4f39090a5c" providerId="ADAL" clId="{F7754E09-DEC9-4C5E-AC32-2729143D0290}" dt="2025-09-09T12:55:23.004" v="4" actId="478"/>
        <pc:sldMkLst>
          <pc:docMk/>
          <pc:sldMk cId="34685583" sldId="356"/>
        </pc:sldMkLst>
        <pc:spChg chg="del">
          <ac:chgData name="Matthams, Jay M" userId="36db7b16-317e-434c-9541-1e4f39090a5c" providerId="ADAL" clId="{F7754E09-DEC9-4C5E-AC32-2729143D0290}" dt="2025-09-09T12:55:23.004" v="4" actId="478"/>
          <ac:spMkLst>
            <pc:docMk/>
            <pc:sldMk cId="34685583" sldId="356"/>
            <ac:spMk id="2" creationId="{31265D67-FA55-F02B-39F8-11DA82442958}"/>
          </ac:spMkLst>
        </pc:spChg>
        <pc:spChg chg="add mod">
          <ac:chgData name="Matthams, Jay M" userId="36db7b16-317e-434c-9541-1e4f39090a5c" providerId="ADAL" clId="{F7754E09-DEC9-4C5E-AC32-2729143D0290}" dt="2025-09-09T12:55:23.004" v="4" actId="478"/>
          <ac:spMkLst>
            <pc:docMk/>
            <pc:sldMk cId="34685583" sldId="356"/>
            <ac:spMk id="4" creationId="{41524275-39E1-9462-1483-3E19CE16A9DF}"/>
          </ac:spMkLst>
        </pc:spChg>
      </pc:sldChg>
      <pc:sldChg chg="addSp delSp modSp mod">
        <pc:chgData name="Matthams, Jay M" userId="36db7b16-317e-434c-9541-1e4f39090a5c" providerId="ADAL" clId="{F7754E09-DEC9-4C5E-AC32-2729143D0290}" dt="2025-09-09T12:55:17.902" v="3" actId="478"/>
        <pc:sldMkLst>
          <pc:docMk/>
          <pc:sldMk cId="1889647316" sldId="357"/>
        </pc:sldMkLst>
        <pc:spChg chg="del">
          <ac:chgData name="Matthams, Jay M" userId="36db7b16-317e-434c-9541-1e4f39090a5c" providerId="ADAL" clId="{F7754E09-DEC9-4C5E-AC32-2729143D0290}" dt="2025-09-09T12:55:17.902" v="3" actId="478"/>
          <ac:spMkLst>
            <pc:docMk/>
            <pc:sldMk cId="1889647316" sldId="357"/>
            <ac:spMk id="2" creationId="{31265D67-FA55-F02B-39F8-11DA82442958}"/>
          </ac:spMkLst>
        </pc:spChg>
        <pc:spChg chg="add mod">
          <ac:chgData name="Matthams, Jay M" userId="36db7b16-317e-434c-9541-1e4f39090a5c" providerId="ADAL" clId="{F7754E09-DEC9-4C5E-AC32-2729143D0290}" dt="2025-09-09T12:55:17.902" v="3" actId="478"/>
          <ac:spMkLst>
            <pc:docMk/>
            <pc:sldMk cId="1889647316" sldId="357"/>
            <ac:spMk id="4" creationId="{9C78B834-EDC4-3D5C-4377-7348D7891479}"/>
          </ac:spMkLst>
        </pc:spChg>
      </pc:sldChg>
      <pc:sldChg chg="addSp delSp modSp mod">
        <pc:chgData name="Matthams, Jay M" userId="36db7b16-317e-434c-9541-1e4f39090a5c" providerId="ADAL" clId="{F7754E09-DEC9-4C5E-AC32-2729143D0290}" dt="2025-09-09T12:55:32.265" v="5" actId="478"/>
        <pc:sldMkLst>
          <pc:docMk/>
          <pc:sldMk cId="4160247101" sldId="358"/>
        </pc:sldMkLst>
        <pc:spChg chg="del">
          <ac:chgData name="Matthams, Jay M" userId="36db7b16-317e-434c-9541-1e4f39090a5c" providerId="ADAL" clId="{F7754E09-DEC9-4C5E-AC32-2729143D0290}" dt="2025-09-09T12:55:32.265" v="5" actId="478"/>
          <ac:spMkLst>
            <pc:docMk/>
            <pc:sldMk cId="4160247101" sldId="358"/>
            <ac:spMk id="2" creationId="{31265D67-FA55-F02B-39F8-11DA82442958}"/>
          </ac:spMkLst>
        </pc:spChg>
        <pc:spChg chg="add mod">
          <ac:chgData name="Matthams, Jay M" userId="36db7b16-317e-434c-9541-1e4f39090a5c" providerId="ADAL" clId="{F7754E09-DEC9-4C5E-AC32-2729143D0290}" dt="2025-09-09T12:55:32.265" v="5" actId="478"/>
          <ac:spMkLst>
            <pc:docMk/>
            <pc:sldMk cId="4160247101" sldId="358"/>
            <ac:spMk id="5" creationId="{B1AE8D96-B503-E1B2-E1C4-ADF0C4C407FB}"/>
          </ac:spMkLst>
        </pc:spChg>
      </pc:sldChg>
      <pc:sldChg chg="addSp delSp modSp mod">
        <pc:chgData name="Matthams, Jay M" userId="36db7b16-317e-434c-9541-1e4f39090a5c" providerId="ADAL" clId="{F7754E09-DEC9-4C5E-AC32-2729143D0290}" dt="2025-09-09T12:55:48.714" v="7" actId="478"/>
        <pc:sldMkLst>
          <pc:docMk/>
          <pc:sldMk cId="262953780" sldId="361"/>
        </pc:sldMkLst>
        <pc:spChg chg="del">
          <ac:chgData name="Matthams, Jay M" userId="36db7b16-317e-434c-9541-1e4f39090a5c" providerId="ADAL" clId="{F7754E09-DEC9-4C5E-AC32-2729143D0290}" dt="2025-09-09T12:55:48.714" v="7" actId="478"/>
          <ac:spMkLst>
            <pc:docMk/>
            <pc:sldMk cId="262953780" sldId="361"/>
            <ac:spMk id="2" creationId="{31265D67-FA55-F02B-39F8-11DA82442958}"/>
          </ac:spMkLst>
        </pc:spChg>
        <pc:spChg chg="add mod">
          <ac:chgData name="Matthams, Jay M" userId="36db7b16-317e-434c-9541-1e4f39090a5c" providerId="ADAL" clId="{F7754E09-DEC9-4C5E-AC32-2729143D0290}" dt="2025-09-09T12:55:48.714" v="7" actId="478"/>
          <ac:spMkLst>
            <pc:docMk/>
            <pc:sldMk cId="262953780" sldId="361"/>
            <ac:spMk id="5" creationId="{61862F04-ADCC-036B-F4DB-BA05901B08DB}"/>
          </ac:spMkLst>
        </pc:spChg>
      </pc:sldChg>
      <pc:sldChg chg="addSp delSp modSp mod">
        <pc:chgData name="Matthams, Jay M" userId="36db7b16-317e-434c-9541-1e4f39090a5c" providerId="ADAL" clId="{F7754E09-DEC9-4C5E-AC32-2729143D0290}" dt="2025-09-09T12:55:54.662" v="8" actId="478"/>
        <pc:sldMkLst>
          <pc:docMk/>
          <pc:sldMk cId="3270910632" sldId="362"/>
        </pc:sldMkLst>
        <pc:spChg chg="del">
          <ac:chgData name="Matthams, Jay M" userId="36db7b16-317e-434c-9541-1e4f39090a5c" providerId="ADAL" clId="{F7754E09-DEC9-4C5E-AC32-2729143D0290}" dt="2025-09-09T12:55:54.662" v="8" actId="478"/>
          <ac:spMkLst>
            <pc:docMk/>
            <pc:sldMk cId="3270910632" sldId="362"/>
            <ac:spMk id="2" creationId="{31265D67-FA55-F02B-39F8-11DA82442958}"/>
          </ac:spMkLst>
        </pc:spChg>
        <pc:spChg chg="add mod">
          <ac:chgData name="Matthams, Jay M" userId="36db7b16-317e-434c-9541-1e4f39090a5c" providerId="ADAL" clId="{F7754E09-DEC9-4C5E-AC32-2729143D0290}" dt="2025-09-09T12:55:54.662" v="8" actId="478"/>
          <ac:spMkLst>
            <pc:docMk/>
            <pc:sldMk cId="3270910632" sldId="362"/>
            <ac:spMk id="4" creationId="{DFE2899F-2C0D-88E5-1EE9-7DFD546E9119}"/>
          </ac:spMkLst>
        </pc:spChg>
      </pc:sldChg>
      <pc:sldChg chg="addSp delSp modSp mod">
        <pc:chgData name="Matthams, Jay M" userId="36db7b16-317e-434c-9541-1e4f39090a5c" providerId="ADAL" clId="{F7754E09-DEC9-4C5E-AC32-2729143D0290}" dt="2025-09-09T12:56:04.614" v="9" actId="478"/>
        <pc:sldMkLst>
          <pc:docMk/>
          <pc:sldMk cId="767355336" sldId="363"/>
        </pc:sldMkLst>
        <pc:spChg chg="del">
          <ac:chgData name="Matthams, Jay M" userId="36db7b16-317e-434c-9541-1e4f39090a5c" providerId="ADAL" clId="{F7754E09-DEC9-4C5E-AC32-2729143D0290}" dt="2025-09-09T12:56:04.614" v="9" actId="478"/>
          <ac:spMkLst>
            <pc:docMk/>
            <pc:sldMk cId="767355336" sldId="363"/>
            <ac:spMk id="2" creationId="{31265D67-FA55-F02B-39F8-11DA82442958}"/>
          </ac:spMkLst>
        </pc:spChg>
        <pc:spChg chg="add mod">
          <ac:chgData name="Matthams, Jay M" userId="36db7b16-317e-434c-9541-1e4f39090a5c" providerId="ADAL" clId="{F7754E09-DEC9-4C5E-AC32-2729143D0290}" dt="2025-09-09T12:56:04.614" v="9" actId="478"/>
          <ac:spMkLst>
            <pc:docMk/>
            <pc:sldMk cId="767355336" sldId="363"/>
            <ac:spMk id="5" creationId="{48A50F53-02BF-C8DC-2096-BC4FADA2B72E}"/>
          </ac:spMkLst>
        </pc:spChg>
      </pc:sldChg>
      <pc:sldChg chg="addSp delSp modSp mod">
        <pc:chgData name="Matthams, Jay M" userId="36db7b16-317e-434c-9541-1e4f39090a5c" providerId="ADAL" clId="{F7754E09-DEC9-4C5E-AC32-2729143D0290}" dt="2025-09-09T12:56:14.258" v="10" actId="478"/>
        <pc:sldMkLst>
          <pc:docMk/>
          <pc:sldMk cId="1711980897" sldId="364"/>
        </pc:sldMkLst>
        <pc:spChg chg="del">
          <ac:chgData name="Matthams, Jay M" userId="36db7b16-317e-434c-9541-1e4f39090a5c" providerId="ADAL" clId="{F7754E09-DEC9-4C5E-AC32-2729143D0290}" dt="2025-09-09T12:56:14.258" v="10" actId="478"/>
          <ac:spMkLst>
            <pc:docMk/>
            <pc:sldMk cId="1711980897" sldId="364"/>
            <ac:spMk id="2" creationId="{31265D67-FA55-F02B-39F8-11DA82442958}"/>
          </ac:spMkLst>
        </pc:spChg>
        <pc:spChg chg="add mod">
          <ac:chgData name="Matthams, Jay M" userId="36db7b16-317e-434c-9541-1e4f39090a5c" providerId="ADAL" clId="{F7754E09-DEC9-4C5E-AC32-2729143D0290}" dt="2025-09-09T12:56:14.258" v="10" actId="478"/>
          <ac:spMkLst>
            <pc:docMk/>
            <pc:sldMk cId="1711980897" sldId="364"/>
            <ac:spMk id="4" creationId="{1A18C960-8388-BC79-2F23-C54415ED1B26}"/>
          </ac:spMkLst>
        </pc:spChg>
      </pc:sldChg>
      <pc:sldChg chg="addSp delSp modSp mod">
        <pc:chgData name="Matthams, Jay M" userId="36db7b16-317e-434c-9541-1e4f39090a5c" providerId="ADAL" clId="{F7754E09-DEC9-4C5E-AC32-2729143D0290}" dt="2025-09-09T12:56:18.440" v="11" actId="478"/>
        <pc:sldMkLst>
          <pc:docMk/>
          <pc:sldMk cId="3404505766" sldId="365"/>
        </pc:sldMkLst>
        <pc:spChg chg="del">
          <ac:chgData name="Matthams, Jay M" userId="36db7b16-317e-434c-9541-1e4f39090a5c" providerId="ADAL" clId="{F7754E09-DEC9-4C5E-AC32-2729143D0290}" dt="2025-09-09T12:56:18.440" v="11" actId="478"/>
          <ac:spMkLst>
            <pc:docMk/>
            <pc:sldMk cId="3404505766" sldId="365"/>
            <ac:spMk id="2" creationId="{31265D67-FA55-F02B-39F8-11DA82442958}"/>
          </ac:spMkLst>
        </pc:spChg>
        <pc:spChg chg="add mod">
          <ac:chgData name="Matthams, Jay M" userId="36db7b16-317e-434c-9541-1e4f39090a5c" providerId="ADAL" clId="{F7754E09-DEC9-4C5E-AC32-2729143D0290}" dt="2025-09-09T12:56:18.440" v="11" actId="478"/>
          <ac:spMkLst>
            <pc:docMk/>
            <pc:sldMk cId="3404505766" sldId="365"/>
            <ac:spMk id="5" creationId="{D817A2C0-C804-DB3C-26B8-F3270DF45DD6}"/>
          </ac:spMkLst>
        </pc:spChg>
      </pc:sldChg>
      <pc:sldChg chg="addSp delSp modSp mod">
        <pc:chgData name="Matthams, Jay M" userId="36db7b16-317e-434c-9541-1e4f39090a5c" providerId="ADAL" clId="{F7754E09-DEC9-4C5E-AC32-2729143D0290}" dt="2025-09-09T12:59:02.361" v="102" actId="20577"/>
        <pc:sldMkLst>
          <pc:docMk/>
          <pc:sldMk cId="3295164259" sldId="366"/>
        </pc:sldMkLst>
        <pc:spChg chg="del">
          <ac:chgData name="Matthams, Jay M" userId="36db7b16-317e-434c-9541-1e4f39090a5c" providerId="ADAL" clId="{F7754E09-DEC9-4C5E-AC32-2729143D0290}" dt="2025-09-09T12:56:26.852" v="12" actId="478"/>
          <ac:spMkLst>
            <pc:docMk/>
            <pc:sldMk cId="3295164259" sldId="366"/>
            <ac:spMk id="2" creationId="{31265D67-FA55-F02B-39F8-11DA82442958}"/>
          </ac:spMkLst>
        </pc:spChg>
        <pc:spChg chg="add mod">
          <ac:chgData name="Matthams, Jay M" userId="36db7b16-317e-434c-9541-1e4f39090a5c" providerId="ADAL" clId="{F7754E09-DEC9-4C5E-AC32-2729143D0290}" dt="2025-09-09T12:56:26.852" v="12" actId="478"/>
          <ac:spMkLst>
            <pc:docMk/>
            <pc:sldMk cId="3295164259" sldId="366"/>
            <ac:spMk id="5" creationId="{D11F35F6-6E62-E781-6771-2E29736425CE}"/>
          </ac:spMkLst>
        </pc:spChg>
        <pc:spChg chg="mod">
          <ac:chgData name="Matthams, Jay M" userId="36db7b16-317e-434c-9541-1e4f39090a5c" providerId="ADAL" clId="{F7754E09-DEC9-4C5E-AC32-2729143D0290}" dt="2025-09-09T12:59:02.361" v="102" actId="20577"/>
          <ac:spMkLst>
            <pc:docMk/>
            <pc:sldMk cId="3295164259" sldId="366"/>
            <ac:spMk id="10" creationId="{6A17B151-1530-64BA-D13C-4C735B3B4CF4}"/>
          </ac:spMkLst>
        </pc:spChg>
      </pc:sldChg>
      <pc:sldChg chg="addSp delSp modSp mod">
        <pc:chgData name="Matthams, Jay M" userId="36db7b16-317e-434c-9541-1e4f39090a5c" providerId="ADAL" clId="{F7754E09-DEC9-4C5E-AC32-2729143D0290}" dt="2025-09-09T12:59:10.562" v="103" actId="478"/>
        <pc:sldMkLst>
          <pc:docMk/>
          <pc:sldMk cId="2766413277" sldId="368"/>
        </pc:sldMkLst>
        <pc:spChg chg="del">
          <ac:chgData name="Matthams, Jay M" userId="36db7b16-317e-434c-9541-1e4f39090a5c" providerId="ADAL" clId="{F7754E09-DEC9-4C5E-AC32-2729143D0290}" dt="2025-09-09T12:59:10.562" v="103" actId="478"/>
          <ac:spMkLst>
            <pc:docMk/>
            <pc:sldMk cId="2766413277" sldId="368"/>
            <ac:spMk id="2" creationId="{31265D67-FA55-F02B-39F8-11DA82442958}"/>
          </ac:spMkLst>
        </pc:spChg>
        <pc:spChg chg="add mod">
          <ac:chgData name="Matthams, Jay M" userId="36db7b16-317e-434c-9541-1e4f39090a5c" providerId="ADAL" clId="{F7754E09-DEC9-4C5E-AC32-2729143D0290}" dt="2025-09-09T12:59:10.562" v="103" actId="478"/>
          <ac:spMkLst>
            <pc:docMk/>
            <pc:sldMk cId="2766413277" sldId="368"/>
            <ac:spMk id="5" creationId="{6DC35E34-9D96-3C01-EB1D-AC2C7B173895}"/>
          </ac:spMkLst>
        </pc:spChg>
      </pc:sldChg>
      <pc:sldChg chg="addSp delSp modSp mod">
        <pc:chgData name="Matthams, Jay M" userId="36db7b16-317e-434c-9541-1e4f39090a5c" providerId="ADAL" clId="{F7754E09-DEC9-4C5E-AC32-2729143D0290}" dt="2025-09-09T12:59:16.249" v="104" actId="478"/>
        <pc:sldMkLst>
          <pc:docMk/>
          <pc:sldMk cId="1797009498" sldId="369"/>
        </pc:sldMkLst>
        <pc:spChg chg="del">
          <ac:chgData name="Matthams, Jay M" userId="36db7b16-317e-434c-9541-1e4f39090a5c" providerId="ADAL" clId="{F7754E09-DEC9-4C5E-AC32-2729143D0290}" dt="2025-09-09T12:59:16.249" v="104" actId="478"/>
          <ac:spMkLst>
            <pc:docMk/>
            <pc:sldMk cId="1797009498" sldId="369"/>
            <ac:spMk id="2" creationId="{31265D67-FA55-F02B-39F8-11DA82442958}"/>
          </ac:spMkLst>
        </pc:spChg>
        <pc:spChg chg="add mod">
          <ac:chgData name="Matthams, Jay M" userId="36db7b16-317e-434c-9541-1e4f39090a5c" providerId="ADAL" clId="{F7754E09-DEC9-4C5E-AC32-2729143D0290}" dt="2025-09-09T12:59:16.249" v="104" actId="478"/>
          <ac:spMkLst>
            <pc:docMk/>
            <pc:sldMk cId="1797009498" sldId="369"/>
            <ac:spMk id="6" creationId="{B4668A1E-9954-B157-CD5D-5CB7DEE5D427}"/>
          </ac:spMkLst>
        </pc:spChg>
      </pc:sldChg>
      <pc:sldChg chg="addSp delSp modSp mod">
        <pc:chgData name="Matthams, Jay M" userId="36db7b16-317e-434c-9541-1e4f39090a5c" providerId="ADAL" clId="{F7754E09-DEC9-4C5E-AC32-2729143D0290}" dt="2025-09-09T12:59:28.221" v="106" actId="478"/>
        <pc:sldMkLst>
          <pc:docMk/>
          <pc:sldMk cId="606857996" sldId="370"/>
        </pc:sldMkLst>
        <pc:spChg chg="del">
          <ac:chgData name="Matthams, Jay M" userId="36db7b16-317e-434c-9541-1e4f39090a5c" providerId="ADAL" clId="{F7754E09-DEC9-4C5E-AC32-2729143D0290}" dt="2025-09-09T12:59:28.221" v="106" actId="478"/>
          <ac:spMkLst>
            <pc:docMk/>
            <pc:sldMk cId="606857996" sldId="370"/>
            <ac:spMk id="2" creationId="{31265D67-FA55-F02B-39F8-11DA82442958}"/>
          </ac:spMkLst>
        </pc:spChg>
        <pc:spChg chg="add mod">
          <ac:chgData name="Matthams, Jay M" userId="36db7b16-317e-434c-9541-1e4f39090a5c" providerId="ADAL" clId="{F7754E09-DEC9-4C5E-AC32-2729143D0290}" dt="2025-09-09T12:59:28.221" v="106" actId="478"/>
          <ac:spMkLst>
            <pc:docMk/>
            <pc:sldMk cId="606857996" sldId="370"/>
            <ac:spMk id="5" creationId="{A6840E6D-4263-5DD5-9817-8DCA6A5A93B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2F9495-C47E-F74D-989E-66C515E250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2A2327-043B-0C4B-9D3B-03D0073D6B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BA747-B8FF-874B-AED5-DE9F3E5B409A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BF2A69-9A3F-C84F-889B-609CAFD70C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799EC-65F5-104B-A92F-F8D6845946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1E54-08B8-294F-898B-644954DA2C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8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6F6A5-7605-DF41-945B-909649E00EC8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11D0F-7CCC-3448-8011-367F0D0A6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4513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essex.ac.uk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essex.ac.uk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essex.ac.uk/" TargetMode="Externa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essex.ac.uk/" TargetMode="Externa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olour Gradient">
    <p:bg>
      <p:bgPr>
        <a:gradFill>
          <a:gsLst>
            <a:gs pos="0">
              <a:srgbClr val="622567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UoE_Logo_White" descr="Logo - University of Essex">
            <a:extLst>
              <a:ext uri="{FF2B5EF4-FFF2-40B4-BE49-F238E27FC236}">
                <a16:creationId xmlns:a16="http://schemas.microsoft.com/office/drawing/2014/main" id="{767DC880-C1D7-C443-9C81-8FEEA3D52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011934" cy="892937"/>
          </a:xfrm>
          <a:prstGeom prst="rect">
            <a:avLst/>
          </a:prstGeom>
        </p:spPr>
      </p:pic>
      <p:sp>
        <p:nvSpPr>
          <p:cNvPr id="17" name="Title">
            <a:extLst>
              <a:ext uri="{FF2B5EF4-FFF2-40B4-BE49-F238E27FC236}">
                <a16:creationId xmlns:a16="http://schemas.microsoft.com/office/drawing/2014/main" id="{E3CE5658-B912-D047-8F77-FBECD2D6E3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4625" y="1413843"/>
            <a:ext cx="10493375" cy="1491139"/>
          </a:xfrm>
        </p:spPr>
        <p:txBody>
          <a:bodyPr anchor="b" anchorCtr="0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88E2A088-8E6F-9E4E-909F-F8752CF4E7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4625" y="3108182"/>
            <a:ext cx="10493375" cy="104803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subtitle here</a:t>
            </a:r>
            <a:endParaRPr lang="en-US" dirty="0"/>
          </a:p>
        </p:txBody>
      </p:sp>
      <p:sp>
        <p:nvSpPr>
          <p:cNvPr id="40" name="Details">
            <a:extLst>
              <a:ext uri="{FF2B5EF4-FFF2-40B4-BE49-F238E27FC236}">
                <a16:creationId xmlns:a16="http://schemas.microsoft.com/office/drawing/2014/main" id="{A70545EA-0D96-7E46-B0EC-5AFDB41CA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0003" y="4854795"/>
            <a:ext cx="3630060" cy="1449463"/>
          </a:xfrm>
          <a:ln w="76200">
            <a:solidFill>
              <a:schemeClr val="bg1"/>
            </a:solidFill>
            <a:miter lim="800000"/>
          </a:ln>
        </p:spPr>
        <p:txBody>
          <a:bodyPr wrap="none" lIns="144000" tIns="144000" rIns="144000" bIns="144000">
            <a:spAutoFit/>
          </a:bodyPr>
          <a:lstStyle>
            <a:lvl1pPr marL="9525" indent="0">
              <a:buNone/>
              <a:tabLst/>
              <a:defRPr sz="2000">
                <a:solidFill>
                  <a:schemeClr val="bg1"/>
                </a:solidFill>
              </a:defRPr>
            </a:lvl1pPr>
            <a:lvl2pPr marL="9525" indent="0">
              <a:buFontTx/>
              <a:buNone/>
              <a:tabLst/>
              <a:defRPr sz="2000">
                <a:solidFill>
                  <a:schemeClr val="bg1"/>
                </a:solidFill>
              </a:defRPr>
            </a:lvl2pPr>
            <a:lvl3pPr marL="9525" indent="0">
              <a:buFontTx/>
              <a:buNone/>
              <a:tabLst/>
              <a:defRPr sz="2000">
                <a:solidFill>
                  <a:schemeClr val="bg1"/>
                </a:solidFill>
              </a:defRPr>
            </a:lvl3pPr>
            <a:lvl4pPr marL="9525" indent="0">
              <a:buFontTx/>
              <a:buNone/>
              <a:tabLst/>
              <a:defRPr>
                <a:solidFill>
                  <a:schemeClr val="bg1"/>
                </a:solidFill>
              </a:defRPr>
            </a:lvl4pPr>
            <a:lvl5pPr marL="9525" indent="0">
              <a:buFontTx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Your name here</a:t>
            </a:r>
          </a:p>
          <a:p>
            <a:pPr lvl="1"/>
            <a:r>
              <a:rPr lang="en-GB" dirty="0"/>
              <a:t>Department / Faculty name</a:t>
            </a:r>
          </a:p>
          <a:p>
            <a:pPr lvl="2"/>
            <a:r>
              <a:rPr lang="en-GB" dirty="0"/>
              <a:t>Wednesday 20 January 2021</a:t>
            </a:r>
          </a:p>
        </p:txBody>
      </p:sp>
      <p:pic>
        <p:nvPicPr>
          <p:cNvPr id="7" name="UoE_Logo_ALT_Test" descr="Logo - University of Essex">
            <a:extLst>
              <a:ext uri="{FF2B5EF4-FFF2-40B4-BE49-F238E27FC236}">
                <a16:creationId xmlns:a16="http://schemas.microsoft.com/office/drawing/2014/main" id="{BFB3B428-603E-5D49-B512-7DD3E147B0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550" y="-1755099"/>
            <a:ext cx="2006641" cy="89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_description">
            <a:extLst>
              <a:ext uri="{FF2B5EF4-FFF2-40B4-BE49-F238E27FC236}">
                <a16:creationId xmlns:a16="http://schemas.microsoft.com/office/drawing/2014/main" id="{441A23D1-7922-3E47-881A-2CF442EAC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grpSp>
        <p:nvGrpSpPr>
          <p:cNvPr id="8" name="Open_Box_Graphic">
            <a:extLst>
              <a:ext uri="{FF2B5EF4-FFF2-40B4-BE49-F238E27FC236}">
                <a16:creationId xmlns:a16="http://schemas.microsoft.com/office/drawing/2014/main" id="{B0C6E108-B94A-3140-B5FA-245926CA7457}"/>
              </a:ext>
            </a:extLst>
          </p:cNvPr>
          <p:cNvGrpSpPr/>
          <p:nvPr userDrawn="1"/>
        </p:nvGrpSpPr>
        <p:grpSpPr>
          <a:xfrm>
            <a:off x="959726" y="1148165"/>
            <a:ext cx="2991791" cy="2739162"/>
            <a:chOff x="959726" y="1148165"/>
            <a:chExt cx="2991791" cy="273916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92E59B2-17C1-BC4C-A1CA-DF5B7C037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59726" y="1148165"/>
              <a:ext cx="2739162" cy="2739162"/>
            </a:xfrm>
            <a:prstGeom prst="rect">
              <a:avLst/>
            </a:prstGeom>
            <a:noFill/>
            <a:ln w="114300">
              <a:gradFill>
                <a:gsLst>
                  <a:gs pos="0">
                    <a:srgbClr val="622567"/>
                  </a:gs>
                  <a:gs pos="100000">
                    <a:schemeClr val="accent1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079D91-C0B3-BE45-BB7B-DB7531339F1E}"/>
                </a:ext>
              </a:extLst>
            </p:cNvPr>
            <p:cNvSpPr/>
            <p:nvPr userDrawn="1"/>
          </p:nvSpPr>
          <p:spPr>
            <a:xfrm>
              <a:off x="3451863" y="1576137"/>
              <a:ext cx="499654" cy="18757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itle">
            <a:extLst>
              <a:ext uri="{FF2B5EF4-FFF2-40B4-BE49-F238E27FC236}">
                <a16:creationId xmlns:a16="http://schemas.microsoft.com/office/drawing/2014/main" id="{2D199CC7-4CA3-6146-A4B3-D476675215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4623" y="1576136"/>
            <a:ext cx="10493375" cy="1116263"/>
          </a:xfrm>
        </p:spPr>
        <p:txBody>
          <a:bodyPr>
            <a:noAutofit/>
          </a:bodyPr>
          <a:lstStyle>
            <a:lvl1pPr marL="6350" indent="0">
              <a:buNone/>
              <a:defRPr sz="4800">
                <a:latin typeface="+mj-lt"/>
              </a:defRPr>
            </a:lvl1pPr>
          </a:lstStyle>
          <a:p>
            <a:pPr lvl="0"/>
            <a:r>
              <a:rPr lang="en-GB" dirty="0"/>
              <a:t>Your section title here</a:t>
            </a:r>
            <a:endParaRPr lang="en-US" dirty="0"/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551F7C85-DD37-2F46-9EB2-603098624A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44623" y="2692400"/>
            <a:ext cx="10493375" cy="759460"/>
          </a:xfrm>
        </p:spPr>
        <p:txBody>
          <a:bodyPr>
            <a:noAutofit/>
          </a:bodyPr>
          <a:lstStyle>
            <a:lvl1pPr marL="6350" indent="0">
              <a:buNone/>
              <a:defRPr sz="3200">
                <a:latin typeface="+mj-lt"/>
              </a:defRPr>
            </a:lvl1pPr>
          </a:lstStyle>
          <a:p>
            <a:r>
              <a:rPr lang="en-GB" dirty="0"/>
              <a:t>Your subtitle here</a:t>
            </a:r>
            <a:endParaRPr lang="en-US" dirty="0"/>
          </a:p>
        </p:txBody>
      </p:sp>
      <p:sp>
        <p:nvSpPr>
          <p:cNvPr id="20" name="Body_Copy">
            <a:extLst>
              <a:ext uri="{FF2B5EF4-FFF2-40B4-BE49-F238E27FC236}">
                <a16:creationId xmlns:a16="http://schemas.microsoft.com/office/drawing/2014/main" id="{8F73E6E9-8051-FB4F-9701-4C01FD0BB8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44623" y="4035425"/>
            <a:ext cx="9502775" cy="2438400"/>
          </a:xfrm>
        </p:spPr>
        <p:txBody>
          <a:bodyPr>
            <a:noAutofit/>
          </a:bodyPr>
          <a:lstStyle>
            <a:lvl1pPr marL="6350" indent="0">
              <a:buFontTx/>
              <a:buNone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451D2EEC-DE3F-F940-BB87-772E9AAE871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9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 Slide, and Continu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_Description">
            <a:extLst>
              <a:ext uri="{FF2B5EF4-FFF2-40B4-BE49-F238E27FC236}">
                <a16:creationId xmlns:a16="http://schemas.microsoft.com/office/drawing/2014/main" id="{0A1C2167-F599-3045-AC95-110935BD06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117DF9CF-C5D0-9C4B-BFDF-14FC8D365A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44623" y="1309688"/>
            <a:ext cx="10493375" cy="736600"/>
          </a:xfrm>
        </p:spPr>
        <p:txBody>
          <a:bodyPr>
            <a:noAutofit/>
          </a:bodyPr>
          <a:lstStyle>
            <a:lvl1pPr marL="635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3B70F5A4-E5B0-5D4A-9DE6-737A2C6415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44623" y="2046288"/>
            <a:ext cx="10493375" cy="403225"/>
          </a:xfrm>
        </p:spPr>
        <p:txBody>
          <a:bodyPr>
            <a:noAutofit/>
          </a:bodyPr>
          <a:lstStyle>
            <a:lvl1pPr marL="6350" indent="0">
              <a:buNone/>
              <a:defRPr>
                <a:latin typeface="+mj-lt"/>
              </a:defRPr>
            </a:lvl1pPr>
          </a:lstStyle>
          <a:p>
            <a:r>
              <a:rPr lang="en-GB" dirty="0"/>
              <a:t>Your subtitle here</a:t>
            </a:r>
            <a:endParaRPr lang="en-US" dirty="0"/>
          </a:p>
        </p:txBody>
      </p:sp>
      <p:sp>
        <p:nvSpPr>
          <p:cNvPr id="18" name="Body_Copy">
            <a:extLst>
              <a:ext uri="{FF2B5EF4-FFF2-40B4-BE49-F238E27FC236}">
                <a16:creationId xmlns:a16="http://schemas.microsoft.com/office/drawing/2014/main" id="{CB3748D0-BEA8-1347-BDE4-A46EB69FEC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44623" y="2465389"/>
            <a:ext cx="9502777" cy="3878261"/>
          </a:xfrm>
        </p:spPr>
        <p:txBody>
          <a:bodyPr tIns="144000" bIns="0">
            <a:noAutofit/>
          </a:bodyPr>
          <a:lstStyle>
            <a:lvl1pPr marL="6350" indent="0">
              <a:buNone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FEDE7686-2F8C-774B-B289-878EA65494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913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ullet Poi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_description">
            <a:extLst>
              <a:ext uri="{FF2B5EF4-FFF2-40B4-BE49-F238E27FC236}">
                <a16:creationId xmlns:a16="http://schemas.microsoft.com/office/drawing/2014/main" id="{441A23D1-7922-3E47-881A-2CF442EAC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grpSp>
        <p:nvGrpSpPr>
          <p:cNvPr id="8" name="Open_Box_Graphic">
            <a:extLst>
              <a:ext uri="{FF2B5EF4-FFF2-40B4-BE49-F238E27FC236}">
                <a16:creationId xmlns:a16="http://schemas.microsoft.com/office/drawing/2014/main" id="{B0C6E108-B94A-3140-B5FA-245926CA7457}"/>
              </a:ext>
            </a:extLst>
          </p:cNvPr>
          <p:cNvGrpSpPr/>
          <p:nvPr userDrawn="1"/>
        </p:nvGrpSpPr>
        <p:grpSpPr>
          <a:xfrm>
            <a:off x="959726" y="1148165"/>
            <a:ext cx="2991791" cy="2739162"/>
            <a:chOff x="959726" y="1148165"/>
            <a:chExt cx="2991791" cy="273916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92E59B2-17C1-BC4C-A1CA-DF5B7C037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59726" y="1148165"/>
              <a:ext cx="2739162" cy="2739162"/>
            </a:xfrm>
            <a:prstGeom prst="rect">
              <a:avLst/>
            </a:prstGeom>
            <a:noFill/>
            <a:ln w="114300">
              <a:gradFill>
                <a:gsLst>
                  <a:gs pos="0">
                    <a:srgbClr val="622567"/>
                  </a:gs>
                  <a:gs pos="100000">
                    <a:schemeClr val="accent1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079D91-C0B3-BE45-BB7B-DB7531339F1E}"/>
                </a:ext>
              </a:extLst>
            </p:cNvPr>
            <p:cNvSpPr/>
            <p:nvPr userDrawn="1"/>
          </p:nvSpPr>
          <p:spPr>
            <a:xfrm>
              <a:off x="3451863" y="1576137"/>
              <a:ext cx="499654" cy="18757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itle">
            <a:extLst>
              <a:ext uri="{FF2B5EF4-FFF2-40B4-BE49-F238E27FC236}">
                <a16:creationId xmlns:a16="http://schemas.microsoft.com/office/drawing/2014/main" id="{2D199CC7-4CA3-6146-A4B3-D476675215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4623" y="1576136"/>
            <a:ext cx="10493375" cy="1116263"/>
          </a:xfrm>
        </p:spPr>
        <p:txBody>
          <a:bodyPr>
            <a:noAutofit/>
          </a:bodyPr>
          <a:lstStyle>
            <a:lvl1pPr marL="6350" indent="0">
              <a:buNone/>
              <a:defRPr sz="4800">
                <a:latin typeface="+mj-lt"/>
              </a:defRPr>
            </a:lvl1pPr>
          </a:lstStyle>
          <a:p>
            <a:pPr lvl="0"/>
            <a:r>
              <a:rPr lang="en-GB" dirty="0"/>
              <a:t>Your section title here</a:t>
            </a:r>
            <a:endParaRPr lang="en-US" dirty="0"/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551F7C85-DD37-2F46-9EB2-603098624A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44623" y="2692400"/>
            <a:ext cx="10493375" cy="759460"/>
          </a:xfrm>
        </p:spPr>
        <p:txBody>
          <a:bodyPr>
            <a:noAutofit/>
          </a:bodyPr>
          <a:lstStyle>
            <a:lvl1pPr marL="6350" indent="0">
              <a:buNone/>
              <a:defRPr sz="3200">
                <a:latin typeface="+mj-lt"/>
              </a:defRPr>
            </a:lvl1pPr>
          </a:lstStyle>
          <a:p>
            <a:r>
              <a:rPr lang="en-GB" dirty="0"/>
              <a:t>Your subtitle here</a:t>
            </a:r>
            <a:endParaRPr lang="en-US" dirty="0"/>
          </a:p>
        </p:txBody>
      </p:sp>
      <p:sp>
        <p:nvSpPr>
          <p:cNvPr id="20" name="Body_Copy">
            <a:extLst>
              <a:ext uri="{FF2B5EF4-FFF2-40B4-BE49-F238E27FC236}">
                <a16:creationId xmlns:a16="http://schemas.microsoft.com/office/drawing/2014/main" id="{8F73E6E9-8051-FB4F-9701-4C01FD0BB8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44623" y="4035425"/>
            <a:ext cx="9502775" cy="2438400"/>
          </a:xfrm>
        </p:spPr>
        <p:txBody>
          <a:bodyPr>
            <a:noAutofit/>
          </a:bodyPr>
          <a:lstStyle>
            <a:lvl1pPr marL="349250" indent="-3429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451D2EEC-DE3F-F940-BB87-772E9AAE871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54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ullet Point Text Slide, and Contin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_Description">
            <a:extLst>
              <a:ext uri="{FF2B5EF4-FFF2-40B4-BE49-F238E27FC236}">
                <a16:creationId xmlns:a16="http://schemas.microsoft.com/office/drawing/2014/main" id="{0A1C2167-F599-3045-AC95-110935BD06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117DF9CF-C5D0-9C4B-BFDF-14FC8D365A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44623" y="1309688"/>
            <a:ext cx="10493375" cy="736600"/>
          </a:xfrm>
        </p:spPr>
        <p:txBody>
          <a:bodyPr>
            <a:noAutofit/>
          </a:bodyPr>
          <a:lstStyle>
            <a:lvl1pPr marL="635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3B70F5A4-E5B0-5D4A-9DE6-737A2C6415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44623" y="2046288"/>
            <a:ext cx="10493375" cy="403225"/>
          </a:xfrm>
        </p:spPr>
        <p:txBody>
          <a:bodyPr>
            <a:noAutofit/>
          </a:bodyPr>
          <a:lstStyle>
            <a:lvl1pPr marL="6350" indent="0">
              <a:buNone/>
              <a:defRPr>
                <a:latin typeface="+mj-lt"/>
              </a:defRPr>
            </a:lvl1pPr>
          </a:lstStyle>
          <a:p>
            <a:r>
              <a:rPr lang="en-GB" dirty="0"/>
              <a:t>Your subtitle here</a:t>
            </a:r>
            <a:endParaRPr lang="en-US" dirty="0"/>
          </a:p>
        </p:txBody>
      </p:sp>
      <p:sp>
        <p:nvSpPr>
          <p:cNvPr id="18" name="Body_Copy">
            <a:extLst>
              <a:ext uri="{FF2B5EF4-FFF2-40B4-BE49-F238E27FC236}">
                <a16:creationId xmlns:a16="http://schemas.microsoft.com/office/drawing/2014/main" id="{CB3748D0-BEA8-1347-BDE4-A46EB69FEC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44623" y="2465389"/>
            <a:ext cx="9502777" cy="3878261"/>
          </a:xfrm>
        </p:spPr>
        <p:txBody>
          <a:bodyPr tIns="144000" bIns="0">
            <a:noAutofit/>
          </a:bodyPr>
          <a:lstStyle>
            <a:lvl1pPr marL="349250" indent="-3429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FEDE7686-2F8C-774B-B289-878EA65494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04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_Description">
            <a:extLst>
              <a:ext uri="{FF2B5EF4-FFF2-40B4-BE49-F238E27FC236}">
                <a16:creationId xmlns:a16="http://schemas.microsoft.com/office/drawing/2014/main" id="{546DA19B-F03E-3748-8FDF-6BC4E21FC1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8D868F4E-EA01-954D-AFBF-796545D67C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46723" y="1185863"/>
            <a:ext cx="6391275" cy="671512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15" name="Body_Copy">
            <a:extLst>
              <a:ext uri="{FF2B5EF4-FFF2-40B4-BE49-F238E27FC236}">
                <a16:creationId xmlns:a16="http://schemas.microsoft.com/office/drawing/2014/main" id="{48F8026E-D826-2B4A-9638-D13D28916E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46723" y="1857375"/>
            <a:ext cx="6391275" cy="4486275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36C7C674-920E-D244-A5EA-8A41340F91C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890588"/>
            <a:ext cx="4884738" cy="5713412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Image_Caption 1">
            <a:extLst>
              <a:ext uri="{FF2B5EF4-FFF2-40B4-BE49-F238E27FC236}">
                <a16:creationId xmlns:a16="http://schemas.microsoft.com/office/drawing/2014/main" id="{B9177340-2BC9-DB48-A574-C206785FDD0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019300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CD456C92-FF85-494F-A1FB-852BC58A5F5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60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 Poi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_Description">
            <a:extLst>
              <a:ext uri="{FF2B5EF4-FFF2-40B4-BE49-F238E27FC236}">
                <a16:creationId xmlns:a16="http://schemas.microsoft.com/office/drawing/2014/main" id="{546DA19B-F03E-3748-8FDF-6BC4E21FC1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8D868F4E-EA01-954D-AFBF-796545D67C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46723" y="1185863"/>
            <a:ext cx="6391275" cy="671512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15" name="Body_Copy">
            <a:extLst>
              <a:ext uri="{FF2B5EF4-FFF2-40B4-BE49-F238E27FC236}">
                <a16:creationId xmlns:a16="http://schemas.microsoft.com/office/drawing/2014/main" id="{48F8026E-D826-2B4A-9638-D13D28916E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46723" y="1857375"/>
            <a:ext cx="6391275" cy="4486275"/>
          </a:xfrm>
        </p:spPr>
        <p:txBody>
          <a:bodyPr tIns="0" bIns="0">
            <a:noAutofit/>
          </a:bodyPr>
          <a:lstStyle>
            <a:lvl1pPr marL="349250" indent="-3429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36C7C674-920E-D244-A5EA-8A41340F91C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890588"/>
            <a:ext cx="4884738" cy="5713412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Image_Caption 1">
            <a:extLst>
              <a:ext uri="{FF2B5EF4-FFF2-40B4-BE49-F238E27FC236}">
                <a16:creationId xmlns:a16="http://schemas.microsoft.com/office/drawing/2014/main" id="{B9177340-2BC9-DB48-A574-C206785FDD0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019300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CD456C92-FF85-494F-A1FB-852BC58A5F5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54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_Description">
            <a:extLst>
              <a:ext uri="{FF2B5EF4-FFF2-40B4-BE49-F238E27FC236}">
                <a16:creationId xmlns:a16="http://schemas.microsoft.com/office/drawing/2014/main" id="{F9D03F33-FD22-6E47-B694-6DEAEFEAEB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B670F0D1-2F62-E649-AA20-9AFFE4CBA3F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46723" y="1185863"/>
            <a:ext cx="6391275" cy="671512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17" name="Body_Copy">
            <a:extLst>
              <a:ext uri="{FF2B5EF4-FFF2-40B4-BE49-F238E27FC236}">
                <a16:creationId xmlns:a16="http://schemas.microsoft.com/office/drawing/2014/main" id="{5AA1BDEE-EAA8-BC4D-8C4B-6DE44B8D158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46723" y="1857375"/>
            <a:ext cx="6391275" cy="4486275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80A3C2EC-6F1E-CD41-B822-BF1E1A54EBB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0" y="890588"/>
            <a:ext cx="488315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Image_Caption 1">
            <a:extLst>
              <a:ext uri="{FF2B5EF4-FFF2-40B4-BE49-F238E27FC236}">
                <a16:creationId xmlns:a16="http://schemas.microsoft.com/office/drawing/2014/main" id="{08207E2B-0FB6-EB48-949C-B0CB83C282C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17712" y="3242935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8BCBA7E-30E8-004F-81FF-588A116455C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0" y="3781425"/>
            <a:ext cx="488315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Image_Caption 2">
            <a:extLst>
              <a:ext uri="{FF2B5EF4-FFF2-40B4-BE49-F238E27FC236}">
                <a16:creationId xmlns:a16="http://schemas.microsoft.com/office/drawing/2014/main" id="{A760FC96-7C8C-8240-9E56-45FDDFBFA2D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017712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CD456C92-FF85-494F-A1FB-852BC58A5F5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55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Bullet Poin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_Description">
            <a:extLst>
              <a:ext uri="{FF2B5EF4-FFF2-40B4-BE49-F238E27FC236}">
                <a16:creationId xmlns:a16="http://schemas.microsoft.com/office/drawing/2014/main" id="{F9D03F33-FD22-6E47-B694-6DEAEFEAEB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B670F0D1-2F62-E649-AA20-9AFFE4CBA3F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46723" y="1185863"/>
            <a:ext cx="6391275" cy="671512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17" name="Body_Copy">
            <a:extLst>
              <a:ext uri="{FF2B5EF4-FFF2-40B4-BE49-F238E27FC236}">
                <a16:creationId xmlns:a16="http://schemas.microsoft.com/office/drawing/2014/main" id="{5AA1BDEE-EAA8-BC4D-8C4B-6DE44B8D158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46723" y="1857375"/>
            <a:ext cx="6391275" cy="4486275"/>
          </a:xfrm>
        </p:spPr>
        <p:txBody>
          <a:bodyPr tIns="0" bIns="0">
            <a:noAutofit/>
          </a:bodyPr>
          <a:lstStyle>
            <a:lvl1pPr marL="349250" indent="-3429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80A3C2EC-6F1E-CD41-B822-BF1E1A54EBB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0" y="890588"/>
            <a:ext cx="488315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Image_Caption 1">
            <a:extLst>
              <a:ext uri="{FF2B5EF4-FFF2-40B4-BE49-F238E27FC236}">
                <a16:creationId xmlns:a16="http://schemas.microsoft.com/office/drawing/2014/main" id="{08207E2B-0FB6-EB48-949C-B0CB83C282C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17712" y="3242935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8BCBA7E-30E8-004F-81FF-588A116455C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0" y="3781425"/>
            <a:ext cx="488315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Image_Caption 2">
            <a:extLst>
              <a:ext uri="{FF2B5EF4-FFF2-40B4-BE49-F238E27FC236}">
                <a16:creationId xmlns:a16="http://schemas.microsoft.com/office/drawing/2014/main" id="{A760FC96-7C8C-8240-9E56-45FDDFBFA2D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017712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CD456C92-FF85-494F-A1FB-852BC58A5F5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79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_Description">
            <a:extLst>
              <a:ext uri="{FF2B5EF4-FFF2-40B4-BE49-F238E27FC236}">
                <a16:creationId xmlns:a16="http://schemas.microsoft.com/office/drawing/2014/main" id="{9C1CC4BB-CB5D-5A46-B2F6-AD316D0C50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35ED5F3B-04FD-044F-9490-610066E5EC8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723063" y="1185863"/>
            <a:ext cx="5214937" cy="643381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6" name="Body_Copy">
            <a:extLst>
              <a:ext uri="{FF2B5EF4-FFF2-40B4-BE49-F238E27FC236}">
                <a16:creationId xmlns:a16="http://schemas.microsoft.com/office/drawing/2014/main" id="{6D27EECD-6C04-4E43-B1C1-64C69191FCA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723063" y="1829244"/>
            <a:ext cx="5214937" cy="4644581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B83ED82E-83A9-AA46-81D7-F11440BFE3F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890588"/>
            <a:ext cx="29952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Image_Caption 1">
            <a:extLst>
              <a:ext uri="{FF2B5EF4-FFF2-40B4-BE49-F238E27FC236}">
                <a16:creationId xmlns:a16="http://schemas.microsoft.com/office/drawing/2014/main" id="{03111C49-B813-1548-ABB2-5C5E0E767AF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1237" y="3258533"/>
            <a:ext cx="2493963" cy="324178"/>
          </a:xfrm>
          <a:solidFill>
            <a:schemeClr val="bg1"/>
          </a:solidFill>
        </p:spPr>
        <p:txBody>
          <a:bodyPr lIns="7200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5A9EB19-D6CD-9E47-BFF0-7CC8A700341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067200" y="890588"/>
            <a:ext cx="29952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Image_Caption 2">
            <a:extLst>
              <a:ext uri="{FF2B5EF4-FFF2-40B4-BE49-F238E27FC236}">
                <a16:creationId xmlns:a16="http://schemas.microsoft.com/office/drawing/2014/main" id="{561B1561-3847-C64E-8046-C5226E6A555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568437" y="3258533"/>
            <a:ext cx="2493963" cy="324178"/>
          </a:xfrm>
          <a:solidFill>
            <a:schemeClr val="bg1"/>
          </a:solidFill>
        </p:spPr>
        <p:txBody>
          <a:bodyPr lIns="7200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B32BEBF5-F536-B34E-A907-5B7BA851626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3781600"/>
            <a:ext cx="29952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Image_Caption 3">
            <a:extLst>
              <a:ext uri="{FF2B5EF4-FFF2-40B4-BE49-F238E27FC236}">
                <a16:creationId xmlns:a16="http://schemas.microsoft.com/office/drawing/2014/main" id="{E8158083-AD30-1549-B3A8-E8A50ADD159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1237" y="6149647"/>
            <a:ext cx="2493963" cy="324178"/>
          </a:xfrm>
          <a:solidFill>
            <a:schemeClr val="bg1"/>
          </a:solidFill>
        </p:spPr>
        <p:txBody>
          <a:bodyPr lIns="7200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436FE9C-5E28-6849-B274-30B93B6B01D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067200" y="3781600"/>
            <a:ext cx="29952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Image_Caption 4">
            <a:extLst>
              <a:ext uri="{FF2B5EF4-FFF2-40B4-BE49-F238E27FC236}">
                <a16:creationId xmlns:a16="http://schemas.microsoft.com/office/drawing/2014/main" id="{2252CB2B-8A78-9A46-A381-AF00772BA0D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568437" y="6149647"/>
            <a:ext cx="2493963" cy="324178"/>
          </a:xfrm>
          <a:solidFill>
            <a:schemeClr val="bg1"/>
          </a:solidFill>
        </p:spPr>
        <p:txBody>
          <a:bodyPr lIns="7200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620E779E-F211-6F4F-9C07-294FF6CECD7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61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Bullet Poin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_Description">
            <a:extLst>
              <a:ext uri="{FF2B5EF4-FFF2-40B4-BE49-F238E27FC236}">
                <a16:creationId xmlns:a16="http://schemas.microsoft.com/office/drawing/2014/main" id="{9C1CC4BB-CB5D-5A46-B2F6-AD316D0C50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35ED5F3B-04FD-044F-9490-610066E5EC8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723063" y="1185863"/>
            <a:ext cx="5214937" cy="643381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6" name="Body_Copy">
            <a:extLst>
              <a:ext uri="{FF2B5EF4-FFF2-40B4-BE49-F238E27FC236}">
                <a16:creationId xmlns:a16="http://schemas.microsoft.com/office/drawing/2014/main" id="{6D27EECD-6C04-4E43-B1C1-64C69191FCA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723063" y="1829244"/>
            <a:ext cx="5214937" cy="4644581"/>
          </a:xfrm>
        </p:spPr>
        <p:txBody>
          <a:bodyPr tIns="0" bIns="0">
            <a:noAutofit/>
          </a:bodyPr>
          <a:lstStyle>
            <a:lvl1pPr marL="349250" indent="-3429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B83ED82E-83A9-AA46-81D7-F11440BFE3F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890588"/>
            <a:ext cx="29952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Image_Caption 1">
            <a:extLst>
              <a:ext uri="{FF2B5EF4-FFF2-40B4-BE49-F238E27FC236}">
                <a16:creationId xmlns:a16="http://schemas.microsoft.com/office/drawing/2014/main" id="{03111C49-B813-1548-ABB2-5C5E0E767AF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1237" y="3258533"/>
            <a:ext cx="2493963" cy="324178"/>
          </a:xfrm>
          <a:solidFill>
            <a:schemeClr val="bg1"/>
          </a:solidFill>
        </p:spPr>
        <p:txBody>
          <a:bodyPr lIns="7200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5A9EB19-D6CD-9E47-BFF0-7CC8A700341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067200" y="890588"/>
            <a:ext cx="29952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Image_Caption 2">
            <a:extLst>
              <a:ext uri="{FF2B5EF4-FFF2-40B4-BE49-F238E27FC236}">
                <a16:creationId xmlns:a16="http://schemas.microsoft.com/office/drawing/2014/main" id="{561B1561-3847-C64E-8046-C5226E6A555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568437" y="3258533"/>
            <a:ext cx="2493963" cy="324178"/>
          </a:xfrm>
          <a:solidFill>
            <a:schemeClr val="bg1"/>
          </a:solidFill>
        </p:spPr>
        <p:txBody>
          <a:bodyPr lIns="7200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B32BEBF5-F536-B34E-A907-5B7BA851626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3781600"/>
            <a:ext cx="29952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Image_Caption 3">
            <a:extLst>
              <a:ext uri="{FF2B5EF4-FFF2-40B4-BE49-F238E27FC236}">
                <a16:creationId xmlns:a16="http://schemas.microsoft.com/office/drawing/2014/main" id="{E8158083-AD30-1549-B3A8-E8A50ADD159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1237" y="6149647"/>
            <a:ext cx="2493963" cy="324178"/>
          </a:xfrm>
          <a:solidFill>
            <a:schemeClr val="bg1"/>
          </a:solidFill>
        </p:spPr>
        <p:txBody>
          <a:bodyPr lIns="7200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436FE9C-5E28-6849-B274-30B93B6B01D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067200" y="3781600"/>
            <a:ext cx="29952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Image_Caption 4">
            <a:extLst>
              <a:ext uri="{FF2B5EF4-FFF2-40B4-BE49-F238E27FC236}">
                <a16:creationId xmlns:a16="http://schemas.microsoft.com/office/drawing/2014/main" id="{2252CB2B-8A78-9A46-A381-AF00772BA0D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568437" y="6149647"/>
            <a:ext cx="2493963" cy="324178"/>
          </a:xfrm>
          <a:solidFill>
            <a:schemeClr val="bg1"/>
          </a:solidFill>
        </p:spPr>
        <p:txBody>
          <a:bodyPr lIns="7200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620E779E-F211-6F4F-9C07-294FF6CECD7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69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UoE_Logo_White" descr="Logo - University of Essex">
            <a:extLst>
              <a:ext uri="{FF2B5EF4-FFF2-40B4-BE49-F238E27FC236}">
                <a16:creationId xmlns:a16="http://schemas.microsoft.com/office/drawing/2014/main" id="{767DC880-C1D7-C443-9C81-8FEEA3D52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011934" cy="892937"/>
          </a:xfrm>
          <a:prstGeom prst="rect">
            <a:avLst/>
          </a:prstGeom>
        </p:spPr>
      </p:pic>
      <p:sp>
        <p:nvSpPr>
          <p:cNvPr id="17" name="Title">
            <a:extLst>
              <a:ext uri="{FF2B5EF4-FFF2-40B4-BE49-F238E27FC236}">
                <a16:creationId xmlns:a16="http://schemas.microsoft.com/office/drawing/2014/main" id="{E3CE5658-B912-D047-8F77-FBECD2D6E3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4625" y="1413843"/>
            <a:ext cx="10493375" cy="1491139"/>
          </a:xfrm>
        </p:spPr>
        <p:txBody>
          <a:bodyPr anchor="b" anchorCtr="0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88E2A088-8E6F-9E4E-909F-F8752CF4E7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4625" y="3108182"/>
            <a:ext cx="10493375" cy="104803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subtitle here</a:t>
            </a:r>
            <a:endParaRPr lang="en-US" dirty="0"/>
          </a:p>
        </p:txBody>
      </p:sp>
      <p:sp>
        <p:nvSpPr>
          <p:cNvPr id="40" name="Details">
            <a:extLst>
              <a:ext uri="{FF2B5EF4-FFF2-40B4-BE49-F238E27FC236}">
                <a16:creationId xmlns:a16="http://schemas.microsoft.com/office/drawing/2014/main" id="{A70545EA-0D96-7E46-B0EC-5AFDB41CA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0003" y="4854795"/>
            <a:ext cx="3630060" cy="1449463"/>
          </a:xfrm>
          <a:ln w="76200">
            <a:solidFill>
              <a:schemeClr val="bg1"/>
            </a:solidFill>
            <a:miter lim="800000"/>
          </a:ln>
        </p:spPr>
        <p:txBody>
          <a:bodyPr wrap="none" lIns="144000" tIns="144000" rIns="144000" bIns="144000">
            <a:spAutoFit/>
          </a:bodyPr>
          <a:lstStyle>
            <a:lvl1pPr marL="9525" indent="0">
              <a:buNone/>
              <a:tabLst/>
              <a:defRPr sz="2000">
                <a:solidFill>
                  <a:schemeClr val="bg1"/>
                </a:solidFill>
              </a:defRPr>
            </a:lvl1pPr>
            <a:lvl2pPr marL="9525" indent="0">
              <a:buFontTx/>
              <a:buNone/>
              <a:tabLst/>
              <a:defRPr sz="2000">
                <a:solidFill>
                  <a:schemeClr val="bg1"/>
                </a:solidFill>
              </a:defRPr>
            </a:lvl2pPr>
            <a:lvl3pPr marL="9525" indent="0">
              <a:buFontTx/>
              <a:buNone/>
              <a:tabLst/>
              <a:defRPr sz="2000">
                <a:solidFill>
                  <a:schemeClr val="bg1"/>
                </a:solidFill>
              </a:defRPr>
            </a:lvl3pPr>
            <a:lvl4pPr marL="9525" indent="0">
              <a:buFontTx/>
              <a:buNone/>
              <a:tabLst/>
              <a:defRPr>
                <a:solidFill>
                  <a:schemeClr val="bg1"/>
                </a:solidFill>
              </a:defRPr>
            </a:lvl4pPr>
            <a:lvl5pPr marL="9525" indent="0">
              <a:buFontTx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Your name here</a:t>
            </a:r>
          </a:p>
          <a:p>
            <a:pPr lvl="1"/>
            <a:r>
              <a:rPr lang="en-GB" dirty="0"/>
              <a:t>Department / Faculty name</a:t>
            </a:r>
          </a:p>
          <a:p>
            <a:pPr lvl="2"/>
            <a:r>
              <a:rPr lang="en-GB" dirty="0"/>
              <a:t>Wednesday 20 January 2021</a:t>
            </a:r>
          </a:p>
        </p:txBody>
      </p:sp>
      <p:pic>
        <p:nvPicPr>
          <p:cNvPr id="7" name="UoE_Logo_ALT_Test" descr="Logo - University of Essex">
            <a:extLst>
              <a:ext uri="{FF2B5EF4-FFF2-40B4-BE49-F238E27FC236}">
                <a16:creationId xmlns:a16="http://schemas.microsoft.com/office/drawing/2014/main" id="{BFB3B428-603E-5D49-B512-7DD3E147B0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550" y="-1755099"/>
            <a:ext cx="2006641" cy="89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76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and Text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_Description">
            <a:extLst>
              <a:ext uri="{FF2B5EF4-FFF2-40B4-BE49-F238E27FC236}">
                <a16:creationId xmlns:a16="http://schemas.microsoft.com/office/drawing/2014/main" id="{C183F71E-2449-8E4E-B6D6-24AF1BB5E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7FC0B320-1A2E-5845-9E3E-8464C061462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890587"/>
            <a:ext cx="12192000" cy="5713413"/>
          </a:xfrm>
          <a:noFill/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Image_Caption 1">
            <a:extLst>
              <a:ext uri="{FF2B5EF4-FFF2-40B4-BE49-F238E27FC236}">
                <a16:creationId xmlns:a16="http://schemas.microsoft.com/office/drawing/2014/main" id="{541F36E1-1553-7845-B3E2-0ECD95ED7D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21164" y="1036800"/>
            <a:ext cx="2876550" cy="324178"/>
          </a:xfrm>
          <a:solidFill>
            <a:schemeClr val="bg1"/>
          </a:solidFill>
        </p:spPr>
        <p:txBody>
          <a:bodyPr tIns="36000" rIns="251999" bIns="72000" anchor="t" anchorCtr="0">
            <a:spAutoFit/>
          </a:bodyPr>
          <a:lstStyle>
            <a:lvl1pPr marL="6350" indent="0" algn="r">
              <a:buFontTx/>
              <a:buNone/>
              <a:defRPr sz="1200"/>
            </a:lvl1pPr>
            <a:lvl2pPr marL="269875" indent="0" algn="r">
              <a:buFontTx/>
              <a:buNone/>
              <a:defRPr sz="1200"/>
            </a:lvl2pPr>
            <a:lvl3pPr marL="450850" indent="0" algn="r">
              <a:buFontTx/>
              <a:buNone/>
              <a:defRPr sz="1200"/>
            </a:lvl3pPr>
            <a:lvl4pPr marL="623888" indent="0" algn="r">
              <a:buFontTx/>
              <a:buNone/>
              <a:defRPr sz="1200"/>
            </a:lvl4pPr>
            <a:lvl5pPr marL="804862" indent="0" algn="r">
              <a:buFontTx/>
              <a:buNone/>
              <a:defRPr sz="1200"/>
            </a:lvl5pPr>
          </a:lstStyle>
          <a:p>
            <a:pPr lvl="0"/>
            <a:r>
              <a:rPr lang="en-GB"/>
              <a:t>Insert image caption here</a:t>
            </a:r>
            <a:endParaRPr lang="en-GB" dirty="0"/>
          </a:p>
        </p:txBody>
      </p:sp>
      <p:sp>
        <p:nvSpPr>
          <p:cNvPr id="7" name="Body_Copy">
            <a:extLst>
              <a:ext uri="{FF2B5EF4-FFF2-40B4-BE49-F238E27FC236}">
                <a16:creationId xmlns:a16="http://schemas.microsoft.com/office/drawing/2014/main" id="{60261591-F0B6-B940-9C73-680D28D2CE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3998" y="5730249"/>
            <a:ext cx="11684000" cy="613401"/>
          </a:xfrm>
          <a:solidFill>
            <a:schemeClr val="accent3"/>
          </a:solidFill>
          <a:ln w="76200">
            <a:solidFill>
              <a:schemeClr val="bg1"/>
            </a:solidFill>
            <a:miter lim="800000"/>
          </a:ln>
        </p:spPr>
        <p:txBody>
          <a:bodyPr lIns="144000" tIns="144000" rIns="144000" bIns="144000" anchor="b" anchorCtr="0">
            <a:spAutoFit/>
          </a:bodyPr>
          <a:lstStyle>
            <a:lvl1pPr marL="635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777CC164-3F66-8E44-8F05-FFA3E333C33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57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_Description">
            <a:extLst>
              <a:ext uri="{FF2B5EF4-FFF2-40B4-BE49-F238E27FC236}">
                <a16:creationId xmlns:a16="http://schemas.microsoft.com/office/drawing/2014/main" id="{C183F71E-2449-8E4E-B6D6-24AF1BB5E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7FC0B320-1A2E-5845-9E3E-8464C061462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890587"/>
            <a:ext cx="12192000" cy="5713413"/>
          </a:xfrm>
          <a:noFill/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Image_Caption 1">
            <a:extLst>
              <a:ext uri="{FF2B5EF4-FFF2-40B4-BE49-F238E27FC236}">
                <a16:creationId xmlns:a16="http://schemas.microsoft.com/office/drawing/2014/main" id="{B0F2228A-6C92-7348-B3AB-4D805D8894D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21800" y="6149647"/>
            <a:ext cx="2870200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7" name="Feature_Box_1">
            <a:extLst>
              <a:ext uri="{FF2B5EF4-FFF2-40B4-BE49-F238E27FC236}">
                <a16:creationId xmlns:a16="http://schemas.microsoft.com/office/drawing/2014/main" id="{60261591-F0B6-B940-9C73-680D28D2CE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5544" y="1437416"/>
            <a:ext cx="2534400" cy="613401"/>
          </a:xfrm>
          <a:solidFill>
            <a:schemeClr val="accent3"/>
          </a:solidFill>
          <a:ln w="76200">
            <a:solidFill>
              <a:schemeClr val="bg1"/>
            </a:solidFill>
            <a:miter lim="800000"/>
          </a:ln>
        </p:spPr>
        <p:txBody>
          <a:bodyPr wrap="square" lIns="144000" tIns="144000" rIns="144000" bIns="144000" anchor="t" anchorCtr="0">
            <a:spAutoFit/>
          </a:bodyPr>
          <a:lstStyle>
            <a:lvl1pPr marL="635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2" name="Feature_Box_2">
            <a:extLst>
              <a:ext uri="{FF2B5EF4-FFF2-40B4-BE49-F238E27FC236}">
                <a16:creationId xmlns:a16="http://schemas.microsoft.com/office/drawing/2014/main" id="{2836903F-A228-694C-B678-379D95CBF64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4896" y="1437416"/>
            <a:ext cx="2534400" cy="613401"/>
          </a:xfrm>
          <a:solidFill>
            <a:schemeClr val="accent3"/>
          </a:solidFill>
          <a:ln w="76200">
            <a:solidFill>
              <a:schemeClr val="bg1"/>
            </a:solidFill>
            <a:miter lim="800000"/>
          </a:ln>
        </p:spPr>
        <p:txBody>
          <a:bodyPr wrap="square" lIns="144000" tIns="144000" rIns="144000" bIns="144000" anchor="t" anchorCtr="0">
            <a:spAutoFit/>
          </a:bodyPr>
          <a:lstStyle>
            <a:lvl1pPr marL="635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3" name="Feature_Box_3">
            <a:extLst>
              <a:ext uri="{FF2B5EF4-FFF2-40B4-BE49-F238E27FC236}">
                <a16:creationId xmlns:a16="http://schemas.microsoft.com/office/drawing/2014/main" id="{A099B133-6CA1-6343-985F-1A751F73B33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54248" y="1437416"/>
            <a:ext cx="2534400" cy="613401"/>
          </a:xfrm>
          <a:solidFill>
            <a:schemeClr val="accent3"/>
          </a:solidFill>
          <a:ln w="76200">
            <a:solidFill>
              <a:schemeClr val="bg1"/>
            </a:solidFill>
            <a:miter lim="800000"/>
          </a:ln>
        </p:spPr>
        <p:txBody>
          <a:bodyPr wrap="square" lIns="144000" tIns="144000" rIns="144000" bIns="144000" anchor="t" anchorCtr="0">
            <a:spAutoFit/>
          </a:bodyPr>
          <a:lstStyle>
            <a:lvl1pPr marL="635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4" name="Feature_Box_4">
            <a:extLst>
              <a:ext uri="{FF2B5EF4-FFF2-40B4-BE49-F238E27FC236}">
                <a16:creationId xmlns:a16="http://schemas.microsoft.com/office/drawing/2014/main" id="{AC109010-13F9-D44E-AE30-6C9CDA42B8D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3600" y="1437416"/>
            <a:ext cx="2534400" cy="613401"/>
          </a:xfrm>
          <a:solidFill>
            <a:schemeClr val="accent3"/>
          </a:solidFill>
          <a:ln w="76200">
            <a:solidFill>
              <a:schemeClr val="bg1"/>
            </a:solidFill>
            <a:miter lim="800000"/>
          </a:ln>
        </p:spPr>
        <p:txBody>
          <a:bodyPr wrap="square" lIns="144000" tIns="144000" rIns="144000" bIns="144000" anchor="t" anchorCtr="0">
            <a:spAutoFit/>
          </a:bodyPr>
          <a:lstStyle>
            <a:lvl1pPr marL="635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777CC164-3F66-8E44-8F05-FFA3E333C33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8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_Description">
            <a:extLst>
              <a:ext uri="{FF2B5EF4-FFF2-40B4-BE49-F238E27FC236}">
                <a16:creationId xmlns:a16="http://schemas.microsoft.com/office/drawing/2014/main" id="{C183F71E-2449-8E4E-B6D6-24AF1BB5E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8F2A6B83-1211-6B47-A8AF-ED38DA7D475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54001" y="890588"/>
            <a:ext cx="3844800" cy="23338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Feature_Box_1">
            <a:extLst>
              <a:ext uri="{FF2B5EF4-FFF2-40B4-BE49-F238E27FC236}">
                <a16:creationId xmlns:a16="http://schemas.microsoft.com/office/drawing/2014/main" id="{60261591-F0B6-B940-9C73-680D28D2CE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3297600"/>
            <a:ext cx="3844800" cy="3046050"/>
          </a:xfrm>
          <a:solidFill>
            <a:schemeClr val="accent3"/>
          </a:solidFill>
          <a:ln w="76200">
            <a:noFill/>
            <a:miter lim="800000"/>
          </a:ln>
        </p:spPr>
        <p:txBody>
          <a:bodyPr wrap="square" lIns="144000" tIns="144000" rIns="144000" bIns="144000" anchor="t" anchorCtr="0">
            <a:noAutofit/>
          </a:bodyPr>
          <a:lstStyle>
            <a:lvl1pPr marL="635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643D9B1-8BBE-0C43-9EEF-CDFE7EAAE5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172400" y="890588"/>
            <a:ext cx="3844800" cy="23338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Feature_Box_2">
            <a:extLst>
              <a:ext uri="{FF2B5EF4-FFF2-40B4-BE49-F238E27FC236}">
                <a16:creationId xmlns:a16="http://schemas.microsoft.com/office/drawing/2014/main" id="{2AD8F4AA-5FEA-264B-91A7-7535BF4A02B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72400" y="3297600"/>
            <a:ext cx="3844800" cy="3046050"/>
          </a:xfrm>
          <a:solidFill>
            <a:schemeClr val="accent3"/>
          </a:solidFill>
          <a:ln w="76200">
            <a:noFill/>
            <a:miter lim="800000"/>
          </a:ln>
        </p:spPr>
        <p:txBody>
          <a:bodyPr wrap="square" lIns="144000" tIns="144000" rIns="144000" bIns="144000" anchor="t" anchorCtr="0">
            <a:noAutofit/>
          </a:bodyPr>
          <a:lstStyle>
            <a:lvl1pPr marL="635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647C5A1D-6939-3847-80D4-9C34331130A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093200" y="890588"/>
            <a:ext cx="3844800" cy="23338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Feature_Box_3">
            <a:extLst>
              <a:ext uri="{FF2B5EF4-FFF2-40B4-BE49-F238E27FC236}">
                <a16:creationId xmlns:a16="http://schemas.microsoft.com/office/drawing/2014/main" id="{4EE68164-672F-C645-B7CD-568AFD12BD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93200" y="3297600"/>
            <a:ext cx="3844800" cy="3046050"/>
          </a:xfrm>
          <a:solidFill>
            <a:schemeClr val="accent3"/>
          </a:solidFill>
          <a:ln w="76200">
            <a:noFill/>
            <a:miter lim="800000"/>
          </a:ln>
        </p:spPr>
        <p:txBody>
          <a:bodyPr wrap="square" lIns="144000" tIns="144000" rIns="144000" bIns="144000" anchor="t" anchorCtr="0">
            <a:noAutofit/>
          </a:bodyPr>
          <a:lstStyle>
            <a:lvl1pPr marL="635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777CC164-3F66-8E44-8F05-FFA3E333C33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59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Bullet Poin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_Description">
            <a:extLst>
              <a:ext uri="{FF2B5EF4-FFF2-40B4-BE49-F238E27FC236}">
                <a16:creationId xmlns:a16="http://schemas.microsoft.com/office/drawing/2014/main" id="{C183F71E-2449-8E4E-B6D6-24AF1BB5E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8F2A6B83-1211-6B47-A8AF-ED38DA7D475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54001" y="890588"/>
            <a:ext cx="3844800" cy="23338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Feature_Box_1">
            <a:extLst>
              <a:ext uri="{FF2B5EF4-FFF2-40B4-BE49-F238E27FC236}">
                <a16:creationId xmlns:a16="http://schemas.microsoft.com/office/drawing/2014/main" id="{60261591-F0B6-B940-9C73-680D28D2CE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3297600"/>
            <a:ext cx="3844800" cy="3046050"/>
          </a:xfrm>
          <a:solidFill>
            <a:schemeClr val="accent3"/>
          </a:solidFill>
          <a:ln w="76200">
            <a:noFill/>
            <a:miter lim="800000"/>
          </a:ln>
        </p:spPr>
        <p:txBody>
          <a:bodyPr wrap="square" lIns="144000" tIns="144000" rIns="144000" bIns="144000" anchor="t" anchorCtr="0">
            <a:noAutofit/>
          </a:bodyPr>
          <a:lstStyle>
            <a:lvl1pPr marL="292100" indent="-285750"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643D9B1-8BBE-0C43-9EEF-CDFE7EAAE5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172400" y="890588"/>
            <a:ext cx="3844800" cy="23338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Feature_Box_2">
            <a:extLst>
              <a:ext uri="{FF2B5EF4-FFF2-40B4-BE49-F238E27FC236}">
                <a16:creationId xmlns:a16="http://schemas.microsoft.com/office/drawing/2014/main" id="{2AD8F4AA-5FEA-264B-91A7-7535BF4A02B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72400" y="3297600"/>
            <a:ext cx="3844800" cy="3046050"/>
          </a:xfrm>
          <a:solidFill>
            <a:schemeClr val="accent3"/>
          </a:solidFill>
          <a:ln w="76200">
            <a:noFill/>
            <a:miter lim="800000"/>
          </a:ln>
        </p:spPr>
        <p:txBody>
          <a:bodyPr wrap="square" lIns="144000" tIns="144000" rIns="144000" bIns="144000" anchor="t" anchorCtr="0">
            <a:noAutofit/>
          </a:bodyPr>
          <a:lstStyle>
            <a:lvl1pPr marL="292100" indent="-285750"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647C5A1D-6939-3847-80D4-9C34331130A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093200" y="890588"/>
            <a:ext cx="3844800" cy="23338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Feature_Box_3">
            <a:extLst>
              <a:ext uri="{FF2B5EF4-FFF2-40B4-BE49-F238E27FC236}">
                <a16:creationId xmlns:a16="http://schemas.microsoft.com/office/drawing/2014/main" id="{4EE68164-672F-C645-B7CD-568AFD12BD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93200" y="3297600"/>
            <a:ext cx="3844800" cy="3046050"/>
          </a:xfrm>
          <a:solidFill>
            <a:schemeClr val="accent3"/>
          </a:solidFill>
          <a:ln w="76200">
            <a:noFill/>
            <a:miter lim="800000"/>
          </a:ln>
        </p:spPr>
        <p:txBody>
          <a:bodyPr wrap="square" lIns="144000" tIns="144000" rIns="144000" bIns="144000" anchor="t" anchorCtr="0">
            <a:noAutofit/>
          </a:bodyPr>
          <a:lstStyle>
            <a:lvl1pPr marL="292100" indent="-285750"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269875" indent="0">
              <a:buFontTx/>
              <a:buNone/>
              <a:defRPr sz="1750"/>
            </a:lvl2pPr>
            <a:lvl3pPr marL="450850" indent="0">
              <a:buFontTx/>
              <a:buNone/>
              <a:defRPr sz="1750"/>
            </a:lvl3pPr>
            <a:lvl4pPr marL="623888" indent="0">
              <a:buFontTx/>
              <a:buNone/>
              <a:defRPr sz="1750"/>
            </a:lvl4pPr>
            <a:lvl5pPr marL="804862" indent="0">
              <a:buFontTx/>
              <a:buNone/>
              <a:defRPr sz="1750"/>
            </a:lvl5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777CC164-3F66-8E44-8F05-FFA3E333C33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2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 / Data Visuali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_Description">
            <a:extLst>
              <a:ext uri="{FF2B5EF4-FFF2-40B4-BE49-F238E27FC236}">
                <a16:creationId xmlns:a16="http://schemas.microsoft.com/office/drawing/2014/main" id="{289056FF-DE1F-724A-B702-135EF2E20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AD742024-086A-5F48-9393-FF97C14B9F3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1651" y="1185863"/>
            <a:ext cx="5468937" cy="671512"/>
          </a:xfrm>
        </p:spPr>
        <p:txBody>
          <a:bodyPr tIns="0" bIns="0">
            <a:noAutofit/>
          </a:bodyPr>
          <a:lstStyle>
            <a:lvl1pPr marL="6350" indent="0">
              <a:buFontTx/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7" name="Body_Copy">
            <a:extLst>
              <a:ext uri="{FF2B5EF4-FFF2-40B4-BE49-F238E27FC236}">
                <a16:creationId xmlns:a16="http://schemas.microsoft.com/office/drawing/2014/main" id="{A65568DF-0675-7847-A98F-1D87DDC4AD2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1650" y="1857375"/>
            <a:ext cx="5468938" cy="4486275"/>
          </a:xfrm>
        </p:spPr>
        <p:txBody>
          <a:bodyPr tIns="0" bIns="0">
            <a:noAutofit/>
          </a:bodyPr>
          <a:lstStyle>
            <a:lvl1pPr marL="349250" indent="-3429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1" name="Chart Placeholder">
            <a:extLst>
              <a:ext uri="{FF2B5EF4-FFF2-40B4-BE49-F238E27FC236}">
                <a16:creationId xmlns:a16="http://schemas.microsoft.com/office/drawing/2014/main" id="{270A0C9E-8881-0E4F-B450-BE886F2A6D14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221413" y="890587"/>
            <a:ext cx="5716587" cy="5453063"/>
          </a:xfrm>
          <a:ln>
            <a:solidFill>
              <a:schemeClr val="tx1"/>
            </a:solidFill>
          </a:ln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3583B521-C4BA-644C-8D1F-FA98442685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280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/ Data Visuali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_Description">
            <a:extLst>
              <a:ext uri="{FF2B5EF4-FFF2-40B4-BE49-F238E27FC236}">
                <a16:creationId xmlns:a16="http://schemas.microsoft.com/office/drawing/2014/main" id="{289056FF-DE1F-724A-B702-135EF2E20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11" name="Chart Placeholder">
            <a:extLst>
              <a:ext uri="{FF2B5EF4-FFF2-40B4-BE49-F238E27FC236}">
                <a16:creationId xmlns:a16="http://schemas.microsoft.com/office/drawing/2014/main" id="{270A0C9E-8881-0E4F-B450-BE886F2A6D14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254001" y="890587"/>
            <a:ext cx="11684000" cy="5453063"/>
          </a:xfrm>
          <a:ln>
            <a:solidFill>
              <a:schemeClr val="tx1"/>
            </a:solidFill>
          </a:ln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3583B521-C4BA-644C-8D1F-FA98442685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324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_Description">
            <a:extLst>
              <a:ext uri="{FF2B5EF4-FFF2-40B4-BE49-F238E27FC236}">
                <a16:creationId xmlns:a16="http://schemas.microsoft.com/office/drawing/2014/main" id="{289056FF-DE1F-724A-B702-135EF2E20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3583B521-C4BA-644C-8D1F-FA98442685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76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_Description">
            <a:extLst>
              <a:ext uri="{FF2B5EF4-FFF2-40B4-BE49-F238E27FC236}">
                <a16:creationId xmlns:a16="http://schemas.microsoft.com/office/drawing/2014/main" id="{A55F4C45-0842-0B45-BF3A-F0DB418A4E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7FC0B320-1A2E-5845-9E3E-8464C061462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890587"/>
            <a:ext cx="12192000" cy="5713413"/>
          </a:xfrm>
          <a:solidFill>
            <a:schemeClr val="bg1"/>
          </a:solidFill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Image_Caption 1">
            <a:extLst>
              <a:ext uri="{FF2B5EF4-FFF2-40B4-BE49-F238E27FC236}">
                <a16:creationId xmlns:a16="http://schemas.microsoft.com/office/drawing/2014/main" id="{77A15BBC-0BFB-9547-B1AA-FD422C4D6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26879" y="6145855"/>
            <a:ext cx="2865121" cy="324178"/>
          </a:xfrm>
          <a:solidFill>
            <a:schemeClr val="bg1"/>
          </a:solidFill>
        </p:spPr>
        <p:txBody>
          <a:bodyPr wrap="square" lIns="72000" tIns="36000" rIns="251999" bIns="72000" anchor="b" anchorCtr="0">
            <a:spAutoFit/>
          </a:bodyPr>
          <a:lstStyle>
            <a:lvl1pPr marL="6350" marR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200" b="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2B048D4B-0957-8543-950A-61FA61F907EA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99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_Description">
            <a:extLst>
              <a:ext uri="{FF2B5EF4-FFF2-40B4-BE49-F238E27FC236}">
                <a16:creationId xmlns:a16="http://schemas.microsoft.com/office/drawing/2014/main" id="{A55F4C45-0842-0B45-BF3A-F0DB418A4E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4" name="Video Placeholder 1">
            <a:extLst>
              <a:ext uri="{FF2B5EF4-FFF2-40B4-BE49-F238E27FC236}">
                <a16:creationId xmlns:a16="http://schemas.microsoft.com/office/drawing/2014/main" id="{638D1704-B2CA-5C47-B959-28C1FC6055CF}"/>
              </a:ext>
            </a:extLst>
          </p:cNvPr>
          <p:cNvSpPr>
            <a:spLocks noGrp="1"/>
          </p:cNvSpPr>
          <p:nvPr>
            <p:ph type="media" sz="quarter" idx="29"/>
          </p:nvPr>
        </p:nvSpPr>
        <p:spPr>
          <a:xfrm>
            <a:off x="0" y="890588"/>
            <a:ext cx="12192000" cy="5713412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Video_Caption 1">
            <a:extLst>
              <a:ext uri="{FF2B5EF4-FFF2-40B4-BE49-F238E27FC236}">
                <a16:creationId xmlns:a16="http://schemas.microsoft.com/office/drawing/2014/main" id="{77A15BBC-0BFB-9547-B1AA-FD422C4D6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26879" y="6145855"/>
            <a:ext cx="2865121" cy="324178"/>
          </a:xfrm>
          <a:solidFill>
            <a:schemeClr val="bg1"/>
          </a:solidFill>
        </p:spPr>
        <p:txBody>
          <a:bodyPr wrap="square" lIns="72000" tIns="36000" rIns="251999" bIns="72000" anchor="b" anchorCtr="0">
            <a:spAutoFit/>
          </a:bodyPr>
          <a:lstStyle>
            <a:lvl1pPr marL="6350" marR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200" b="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2B048D4B-0957-8543-950A-61FA61F907EA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591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mparis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_Description">
            <a:extLst>
              <a:ext uri="{FF2B5EF4-FFF2-40B4-BE49-F238E27FC236}">
                <a16:creationId xmlns:a16="http://schemas.microsoft.com/office/drawing/2014/main" id="{597CB458-ECAA-F543-B762-CE0492775E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040512F9-FB20-344E-BC56-8DDE6C17721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1648" y="1306094"/>
            <a:ext cx="11436350" cy="736600"/>
          </a:xfrm>
        </p:spPr>
        <p:txBody>
          <a:bodyPr tIns="0" bIns="0">
            <a:noAutofit/>
          </a:bodyPr>
          <a:lstStyle>
            <a:lvl1pPr marL="635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3A0A8366-F419-7E4A-8F7C-C6F8447A895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1648" y="2042694"/>
            <a:ext cx="11436350" cy="403225"/>
          </a:xfrm>
        </p:spPr>
        <p:txBody>
          <a:bodyPr tIns="0" bIns="0">
            <a:noAutofit/>
          </a:bodyPr>
          <a:lstStyle>
            <a:lvl1pPr marL="6350" indent="0">
              <a:buNone/>
              <a:defRPr>
                <a:latin typeface="+mj-lt"/>
              </a:defRPr>
            </a:lvl1pPr>
          </a:lstStyle>
          <a:p>
            <a:r>
              <a:rPr lang="en-GB" dirty="0"/>
              <a:t>Your subtitle here</a:t>
            </a:r>
            <a:endParaRPr lang="en-US" dirty="0"/>
          </a:p>
        </p:txBody>
      </p:sp>
      <p:sp>
        <p:nvSpPr>
          <p:cNvPr id="19" name="Picture Placeholder 1">
            <a:extLst>
              <a:ext uri="{FF2B5EF4-FFF2-40B4-BE49-F238E27FC236}">
                <a16:creationId xmlns:a16="http://schemas.microsoft.com/office/drawing/2014/main" id="{4F48015D-A6A6-BD4D-AB39-19CCFCB8B88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2814220"/>
            <a:ext cx="6062400" cy="3789779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Image_Caption 1">
            <a:extLst>
              <a:ext uri="{FF2B5EF4-FFF2-40B4-BE49-F238E27FC236}">
                <a16:creationId xmlns:a16="http://schemas.microsoft.com/office/drawing/2014/main" id="{928181AC-A9B4-0F4A-B806-85756E8DF34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96961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ABAA707-1D0F-904D-A6EF-485EE257C12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129602" y="2814220"/>
            <a:ext cx="6062400" cy="3789779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7" name="Image_Caption 2">
            <a:extLst>
              <a:ext uri="{FF2B5EF4-FFF2-40B4-BE49-F238E27FC236}">
                <a16:creationId xmlns:a16="http://schemas.microsoft.com/office/drawing/2014/main" id="{AEE3084D-262B-D444-BB09-122F86A0D5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326563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C9180CA7-D6AD-3B4F-9CC8-C9E5358B72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41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Picture Background _Whit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UoE_Logo_White" descr="Logo - University of Essex">
            <a:extLst>
              <a:ext uri="{FF2B5EF4-FFF2-40B4-BE49-F238E27FC236}">
                <a16:creationId xmlns:a16="http://schemas.microsoft.com/office/drawing/2014/main" id="{767DC880-C1D7-C443-9C81-8FEEA3D52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011934" cy="892937"/>
          </a:xfrm>
          <a:prstGeom prst="rect">
            <a:avLst/>
          </a:prstGeom>
        </p:spPr>
      </p:pic>
      <p:sp>
        <p:nvSpPr>
          <p:cNvPr id="10" name="Title_BG">
            <a:extLst>
              <a:ext uri="{FF2B5EF4-FFF2-40B4-BE49-F238E27FC236}">
                <a16:creationId xmlns:a16="http://schemas.microsoft.com/office/drawing/2014/main" id="{5FF1FD6F-7D5D-DE4D-8CD0-F87355B89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1120" y="1280160"/>
            <a:ext cx="7965440" cy="4673600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E3CE5658-B912-D047-8F77-FBECD2D6E3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775" y="2310940"/>
            <a:ext cx="7262626" cy="919162"/>
          </a:xfrm>
        </p:spPr>
        <p:txBody>
          <a:bodyPr anchor="b" anchorCtr="0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88E2A088-8E6F-9E4E-909F-F8752CF4E7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775" y="3433303"/>
            <a:ext cx="7262626" cy="827579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subtitle here</a:t>
            </a:r>
            <a:endParaRPr lang="en-US" dirty="0"/>
          </a:p>
        </p:txBody>
      </p:sp>
      <p:cxnSp>
        <p:nvCxnSpPr>
          <p:cNvPr id="4" name="Divider_Line">
            <a:extLst>
              <a:ext uri="{FF2B5EF4-FFF2-40B4-BE49-F238E27FC236}">
                <a16:creationId xmlns:a16="http://schemas.microsoft.com/office/drawing/2014/main" id="{AC99BCA3-B941-824C-9684-BAA8B857B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09775" y="4442460"/>
            <a:ext cx="18143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etails">
            <a:extLst>
              <a:ext uri="{FF2B5EF4-FFF2-40B4-BE49-F238E27FC236}">
                <a16:creationId xmlns:a16="http://schemas.microsoft.com/office/drawing/2014/main" id="{68E25D0D-76B2-1041-9741-CCF63B277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9775" y="4573787"/>
            <a:ext cx="3339247" cy="1158651"/>
          </a:xfrm>
          <a:ln w="76200">
            <a:noFill/>
            <a:miter lim="800000"/>
          </a:ln>
        </p:spPr>
        <p:txBody>
          <a:bodyPr wrap="none" lIns="0" tIns="0" rIns="0" bIns="0">
            <a:spAutoFit/>
          </a:bodyPr>
          <a:lstStyle>
            <a:lvl1pPr marL="9525" indent="0">
              <a:buNone/>
              <a:tabLst/>
              <a:defRPr sz="2000">
                <a:solidFill>
                  <a:schemeClr val="bg1"/>
                </a:solidFill>
              </a:defRPr>
            </a:lvl1pPr>
            <a:lvl2pPr marL="9525" indent="0">
              <a:buFontTx/>
              <a:buNone/>
              <a:tabLst/>
              <a:defRPr sz="2000">
                <a:solidFill>
                  <a:schemeClr val="bg1"/>
                </a:solidFill>
              </a:defRPr>
            </a:lvl2pPr>
            <a:lvl3pPr marL="9525" indent="0">
              <a:buFontTx/>
              <a:buNone/>
              <a:tabLst/>
              <a:defRPr sz="2000">
                <a:solidFill>
                  <a:schemeClr val="bg1"/>
                </a:solidFill>
              </a:defRPr>
            </a:lvl3pPr>
            <a:lvl4pPr marL="9525" indent="0">
              <a:buFontTx/>
              <a:buNone/>
              <a:tabLst/>
              <a:defRPr>
                <a:solidFill>
                  <a:schemeClr val="bg1"/>
                </a:solidFill>
              </a:defRPr>
            </a:lvl4pPr>
            <a:lvl5pPr marL="9525" indent="0">
              <a:buFontTx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Your name here</a:t>
            </a:r>
          </a:p>
          <a:p>
            <a:pPr lvl="1"/>
            <a:r>
              <a:rPr lang="en-GB" dirty="0"/>
              <a:t>Department / Faculty name</a:t>
            </a:r>
          </a:p>
          <a:p>
            <a:pPr lvl="2"/>
            <a:r>
              <a:rPr lang="en-GB" dirty="0"/>
              <a:t>Wednesday 20 January 2021</a:t>
            </a:r>
          </a:p>
        </p:txBody>
      </p:sp>
    </p:spTree>
    <p:extLst>
      <p:ext uri="{BB962C8B-B14F-4D97-AF65-F5344CB8AC3E}">
        <p14:creationId xmlns:p14="http://schemas.microsoft.com/office/powerpoint/2010/main" val="13251320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_Description">
            <a:extLst>
              <a:ext uri="{FF2B5EF4-FFF2-40B4-BE49-F238E27FC236}">
                <a16:creationId xmlns:a16="http://schemas.microsoft.com/office/drawing/2014/main" id="{BA1041B3-EEDD-B747-8B78-82F6A16D7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5" name="Body_Copy">
            <a:extLst>
              <a:ext uri="{FF2B5EF4-FFF2-40B4-BE49-F238E27FC236}">
                <a16:creationId xmlns:a16="http://schemas.microsoft.com/office/drawing/2014/main" id="{15E97B45-0FBC-0444-A384-1396982CD5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31563" y="890588"/>
            <a:ext cx="5808662" cy="3787775"/>
          </a:xfrm>
        </p:spPr>
        <p:txBody>
          <a:bodyPr lIns="144000" tIns="144000" rIns="144000" bIns="144000">
            <a:noAutofit/>
          </a:bodyPr>
          <a:lstStyle>
            <a:lvl1pPr marL="6350" indent="0">
              <a:buFontTx/>
              <a:buNone/>
              <a:defRPr sz="1800"/>
            </a:lvl1pPr>
          </a:lstStyle>
          <a:p>
            <a:pPr lvl="0"/>
            <a:r>
              <a:rPr lang="en-GB" dirty="0"/>
              <a:t>Insert body copy here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B83ED82E-83A9-AA46-81D7-F11440BFE3F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890588"/>
            <a:ext cx="6062400" cy="5713412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Image_Caption 1">
            <a:extLst>
              <a:ext uri="{FF2B5EF4-FFF2-40B4-BE49-F238E27FC236}">
                <a16:creationId xmlns:a16="http://schemas.microsoft.com/office/drawing/2014/main" id="{AF323BD3-548A-354D-ADA9-DA0462ADCE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96961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7A681C19-525C-EB46-8C22-C426D373D10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29600" y="4746400"/>
            <a:ext cx="6062400" cy="18576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Image_Caption 2">
            <a:extLst>
              <a:ext uri="{FF2B5EF4-FFF2-40B4-BE49-F238E27FC236}">
                <a16:creationId xmlns:a16="http://schemas.microsoft.com/office/drawing/2014/main" id="{41C24D1E-9E96-1844-B2A6-13CA1411EAF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326563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620E779E-F211-6F4F-9C07-294FF6CECD7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3383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_Description">
            <a:extLst>
              <a:ext uri="{FF2B5EF4-FFF2-40B4-BE49-F238E27FC236}">
                <a16:creationId xmlns:a16="http://schemas.microsoft.com/office/drawing/2014/main" id="{701839F2-0501-2042-AA1A-339190F1F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B0246F9D-BBB4-F845-903B-9BCB6A3799F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890587"/>
            <a:ext cx="60624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Image_Caption 1">
            <a:extLst>
              <a:ext uri="{FF2B5EF4-FFF2-40B4-BE49-F238E27FC236}">
                <a16:creationId xmlns:a16="http://schemas.microsoft.com/office/drawing/2014/main" id="{CB251433-45EA-0548-85FC-44C898DE784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96961" y="3243184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CEBC5486-0CC4-8447-8762-C88A95428B2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129602" y="890587"/>
            <a:ext cx="60624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Image_Caption 2">
            <a:extLst>
              <a:ext uri="{FF2B5EF4-FFF2-40B4-BE49-F238E27FC236}">
                <a16:creationId xmlns:a16="http://schemas.microsoft.com/office/drawing/2014/main" id="{E6A7B5DF-8207-3443-B760-8C2272B9CE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327600" y="3243184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F4F3CBD4-C3C4-CD4F-9BA5-B115DCEF02B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-1038" y="3781600"/>
            <a:ext cx="60624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Image_Caption 3">
            <a:extLst>
              <a:ext uri="{FF2B5EF4-FFF2-40B4-BE49-F238E27FC236}">
                <a16:creationId xmlns:a16="http://schemas.microsoft.com/office/drawing/2014/main" id="{8C0B1AC2-5C59-004A-BBD3-ED977709A5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96961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AE1E5D5-CDA1-504E-888B-B884A6EA6725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128564" y="3781600"/>
            <a:ext cx="6062400" cy="28224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7" name="Image_Caption 4">
            <a:extLst>
              <a:ext uri="{FF2B5EF4-FFF2-40B4-BE49-F238E27FC236}">
                <a16:creationId xmlns:a16="http://schemas.microsoft.com/office/drawing/2014/main" id="{3000F666-1F5D-C740-81BD-EA9E4B2DF79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327600" y="614964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D69AE64D-4D5D-1D44-9A53-63F44E948D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893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_Description">
            <a:extLst>
              <a:ext uri="{FF2B5EF4-FFF2-40B4-BE49-F238E27FC236}">
                <a16:creationId xmlns:a16="http://schemas.microsoft.com/office/drawing/2014/main" id="{4F9D373C-5C73-8E4B-8382-B53ED6AA7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15" name="Picture Placeholder 1">
            <a:extLst>
              <a:ext uri="{FF2B5EF4-FFF2-40B4-BE49-F238E27FC236}">
                <a16:creationId xmlns:a16="http://schemas.microsoft.com/office/drawing/2014/main" id="{E39BCACC-73E2-1B41-BE3D-FFB203F3C90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890587"/>
            <a:ext cx="4017600" cy="5713200"/>
          </a:xfrm>
        </p:spPr>
        <p:txBody>
          <a:bodyPr/>
          <a:lstStyle>
            <a:lvl1pPr marL="635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Image_Caption 1">
            <a:extLst>
              <a:ext uri="{FF2B5EF4-FFF2-40B4-BE49-F238E27FC236}">
                <a16:creationId xmlns:a16="http://schemas.microsoft.com/office/drawing/2014/main" id="{E9FF570A-BE24-9141-87FD-541A6610CCB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52162" y="613419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E0407-46FE-134C-A5EB-A1421349DA0B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4087018" y="890588"/>
            <a:ext cx="4017963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Image_Caption 2">
            <a:extLst>
              <a:ext uri="{FF2B5EF4-FFF2-40B4-BE49-F238E27FC236}">
                <a16:creationId xmlns:a16="http://schemas.microsoft.com/office/drawing/2014/main" id="{A15A6A7C-316C-1041-96A6-582EEFA94A8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241762" y="3243184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89F4D8E-583F-424A-AB00-EFE4131C9C2D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087018" y="3781425"/>
            <a:ext cx="4017963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7" name="Image_Caption 3">
            <a:extLst>
              <a:ext uri="{FF2B5EF4-FFF2-40B4-BE49-F238E27FC236}">
                <a16:creationId xmlns:a16="http://schemas.microsoft.com/office/drawing/2014/main" id="{5873F71E-F244-B045-925D-7A21F05C700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41762" y="6134197"/>
            <a:ext cx="2865438" cy="324178"/>
          </a:xfrm>
          <a:solidFill>
            <a:schemeClr val="bg1"/>
          </a:solidFill>
        </p:spPr>
        <p:txBody>
          <a:bodyPr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4C5C7401-B602-E348-9FA1-326B0C408A84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171656" y="890588"/>
            <a:ext cx="4017962" cy="2822575"/>
          </a:xfrm>
          <a:solidFill>
            <a:schemeClr val="bg1"/>
          </a:solidFill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Image_Caption 4">
            <a:extLst>
              <a:ext uri="{FF2B5EF4-FFF2-40B4-BE49-F238E27FC236}">
                <a16:creationId xmlns:a16="http://schemas.microsoft.com/office/drawing/2014/main" id="{5AB450AD-F789-564D-8046-E2973620FD9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326563" y="3243184"/>
            <a:ext cx="2862262" cy="324178"/>
          </a:xfrm>
          <a:solidFill>
            <a:schemeClr val="bg1"/>
          </a:solidFill>
        </p:spPr>
        <p:txBody>
          <a:bodyPr lIns="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98B438B0-923A-D344-BB96-1E1293FEE95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171656" y="3781425"/>
            <a:ext cx="4017962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Image_Caption 5">
            <a:extLst>
              <a:ext uri="{FF2B5EF4-FFF2-40B4-BE49-F238E27FC236}">
                <a16:creationId xmlns:a16="http://schemas.microsoft.com/office/drawing/2014/main" id="{D3549A48-91FA-794D-A48D-ACF79A20F7D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326563" y="6163353"/>
            <a:ext cx="2865437" cy="324178"/>
          </a:xfrm>
          <a:solidFill>
            <a:schemeClr val="bg1"/>
          </a:solidFill>
        </p:spPr>
        <p:txBody>
          <a:bodyPr wrap="square" lIns="0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1DFD619F-E9C0-804F-8D75-3339F1C38F53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8354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_Description">
            <a:extLst>
              <a:ext uri="{FF2B5EF4-FFF2-40B4-BE49-F238E27FC236}">
                <a16:creationId xmlns:a16="http://schemas.microsoft.com/office/drawing/2014/main" id="{2FD2AB6B-38F4-0849-BB0F-26EBCB570B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CE8E0407-46FE-134C-A5EB-A1421349DA0B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0" y="890588"/>
            <a:ext cx="299520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Image_Caption 1">
            <a:extLst>
              <a:ext uri="{FF2B5EF4-FFF2-40B4-BE49-F238E27FC236}">
                <a16:creationId xmlns:a16="http://schemas.microsoft.com/office/drawing/2014/main" id="{A15A6A7C-316C-1041-96A6-582EEFA94A8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1650" y="3243184"/>
            <a:ext cx="2493550" cy="324178"/>
          </a:xfrm>
          <a:solidFill>
            <a:schemeClr val="bg1"/>
          </a:solidFill>
        </p:spPr>
        <p:txBody>
          <a:bodyPr wrap="square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E5628C3-E97E-0E42-8B96-49A48CA44E40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067200" y="890588"/>
            <a:ext cx="299520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Image_Caption 2">
            <a:extLst>
              <a:ext uri="{FF2B5EF4-FFF2-40B4-BE49-F238E27FC236}">
                <a16:creationId xmlns:a16="http://schemas.microsoft.com/office/drawing/2014/main" id="{650A4448-9254-4147-A204-9F1E2D2474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68850" y="3243184"/>
            <a:ext cx="2493550" cy="324178"/>
          </a:xfrm>
          <a:solidFill>
            <a:schemeClr val="bg1"/>
          </a:solidFill>
        </p:spPr>
        <p:txBody>
          <a:bodyPr wrap="square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2C8A29F9-D47B-3845-867C-03229EC596F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34400" y="890588"/>
            <a:ext cx="299520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Image_Caption 3">
            <a:extLst>
              <a:ext uri="{FF2B5EF4-FFF2-40B4-BE49-F238E27FC236}">
                <a16:creationId xmlns:a16="http://schemas.microsoft.com/office/drawing/2014/main" id="{2831C12D-5883-954D-976E-7988ED86C58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36050" y="3243184"/>
            <a:ext cx="2493550" cy="324178"/>
          </a:xfrm>
          <a:solidFill>
            <a:schemeClr val="bg1"/>
          </a:solidFill>
        </p:spPr>
        <p:txBody>
          <a:bodyPr wrap="square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E0CE9459-AA13-694B-B56E-396874D19FA7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196800" y="890587"/>
            <a:ext cx="299520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Image_Caption 4">
            <a:extLst>
              <a:ext uri="{FF2B5EF4-FFF2-40B4-BE49-F238E27FC236}">
                <a16:creationId xmlns:a16="http://schemas.microsoft.com/office/drawing/2014/main" id="{E8CF8A0E-5D06-EB46-BEE5-DE0912DA990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98450" y="3243183"/>
            <a:ext cx="2493550" cy="324178"/>
          </a:xfrm>
          <a:solidFill>
            <a:schemeClr val="bg1"/>
          </a:solidFill>
        </p:spPr>
        <p:txBody>
          <a:bodyPr wrap="square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576BE624-AB30-D146-A519-002083E8BEA9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0" y="3781425"/>
            <a:ext cx="299520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Image_Caption 5">
            <a:extLst>
              <a:ext uri="{FF2B5EF4-FFF2-40B4-BE49-F238E27FC236}">
                <a16:creationId xmlns:a16="http://schemas.microsoft.com/office/drawing/2014/main" id="{A48FE71E-44E3-CC41-979D-D74890C4AB2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01650" y="6134021"/>
            <a:ext cx="2493550" cy="324178"/>
          </a:xfrm>
          <a:solidFill>
            <a:schemeClr val="bg1"/>
          </a:solidFill>
        </p:spPr>
        <p:txBody>
          <a:bodyPr wrap="square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B30F3EEA-EE8E-E540-A490-292CACC88293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3067200" y="3781425"/>
            <a:ext cx="299520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Image_Caption 6">
            <a:extLst>
              <a:ext uri="{FF2B5EF4-FFF2-40B4-BE49-F238E27FC236}">
                <a16:creationId xmlns:a16="http://schemas.microsoft.com/office/drawing/2014/main" id="{EC59CCA3-D9C7-7346-A272-F2028074C58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568850" y="6134021"/>
            <a:ext cx="2493550" cy="324178"/>
          </a:xfrm>
          <a:solidFill>
            <a:schemeClr val="bg1"/>
          </a:solidFill>
        </p:spPr>
        <p:txBody>
          <a:bodyPr wrap="square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84C7FCD2-B82E-FC4C-8160-F2D38232EF3D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6134400" y="3781425"/>
            <a:ext cx="299520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Image_Caption 7">
            <a:extLst>
              <a:ext uri="{FF2B5EF4-FFF2-40B4-BE49-F238E27FC236}">
                <a16:creationId xmlns:a16="http://schemas.microsoft.com/office/drawing/2014/main" id="{7285050C-E073-0046-B167-BC52645539F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36050" y="6134021"/>
            <a:ext cx="2493550" cy="324178"/>
          </a:xfrm>
          <a:solidFill>
            <a:schemeClr val="bg1"/>
          </a:solidFill>
        </p:spPr>
        <p:txBody>
          <a:bodyPr wrap="square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1EF650E8-1577-0745-AFB0-DB5615DE9193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9196800" y="3781424"/>
            <a:ext cx="2995200" cy="2822575"/>
          </a:xfrm>
        </p:spPr>
        <p:txBody>
          <a:bodyPr/>
          <a:lstStyle>
            <a:lvl1pPr marL="635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Image_Caption 8">
            <a:extLst>
              <a:ext uri="{FF2B5EF4-FFF2-40B4-BE49-F238E27FC236}">
                <a16:creationId xmlns:a16="http://schemas.microsoft.com/office/drawing/2014/main" id="{A4D2CE44-C98F-8F42-B770-4658491F516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698450" y="6134020"/>
            <a:ext cx="2493550" cy="324178"/>
          </a:xfrm>
          <a:solidFill>
            <a:schemeClr val="bg1"/>
          </a:solidFill>
        </p:spPr>
        <p:txBody>
          <a:bodyPr wrap="square" tIns="36000" rIns="251999" bIns="72000" anchor="b" anchorCtr="0">
            <a:spAutoFit/>
          </a:bodyPr>
          <a:lstStyle>
            <a:lvl1pPr marL="6350" indent="0" algn="r">
              <a:buFontTx/>
              <a:buNone/>
              <a:defRPr sz="1200"/>
            </a:lvl1pPr>
          </a:lstStyle>
          <a:p>
            <a:pPr lvl="0"/>
            <a:r>
              <a:rPr lang="en-GB" dirty="0"/>
              <a:t>Insert image caption here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6BBEE3C4-4A6B-EF47-BF0F-7EB67A8CDA28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3909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Any Questions? - Colour Gradient">
    <p:bg>
      <p:bgPr>
        <a:gradFill>
          <a:gsLst>
            <a:gs pos="0">
              <a:srgbClr val="622567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UoE_Logo_White" descr="Logo - University of Essex">
            <a:extLst>
              <a:ext uri="{FF2B5EF4-FFF2-40B4-BE49-F238E27FC236}">
                <a16:creationId xmlns:a16="http://schemas.microsoft.com/office/drawing/2014/main" id="{FD99D010-7A0D-7543-8D60-07F8F3F6E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011934" cy="892937"/>
          </a:xfrm>
          <a:prstGeom prst="rect">
            <a:avLst/>
          </a:prstGeom>
        </p:spPr>
      </p:pic>
      <p:pic>
        <p:nvPicPr>
          <p:cNvPr id="17" name="Open_Box_Graphic">
            <a:extLst>
              <a:ext uri="{FF2B5EF4-FFF2-40B4-BE49-F238E27FC236}">
                <a16:creationId xmlns:a16="http://schemas.microsoft.com/office/drawing/2014/main" id="{A4B12013-57BD-7944-A05D-AE8CA8C68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7237" y="2021832"/>
            <a:ext cx="2844140" cy="2848618"/>
          </a:xfrm>
          <a:prstGeom prst="rect">
            <a:avLst/>
          </a:prstGeom>
        </p:spPr>
      </p:pic>
      <p:sp>
        <p:nvSpPr>
          <p:cNvPr id="5" name="Any_Questions">
            <a:extLst>
              <a:ext uri="{FF2B5EF4-FFF2-40B4-BE49-F238E27FC236}">
                <a16:creationId xmlns:a16="http://schemas.microsoft.com/office/drawing/2014/main" id="{C21F34E2-D1B9-0D48-9773-640202B2DF07}"/>
              </a:ext>
            </a:extLst>
          </p:cNvPr>
          <p:cNvSpPr txBox="1"/>
          <p:nvPr userDrawn="1"/>
        </p:nvSpPr>
        <p:spPr>
          <a:xfrm>
            <a:off x="1452245" y="2362155"/>
            <a:ext cx="4312920" cy="20117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en-GB" sz="5000" dirty="0">
                <a:solidFill>
                  <a:schemeClr val="bg1"/>
                </a:solidFill>
                <a:latin typeface="+mj-lt"/>
              </a:rPr>
              <a:t>Any</a:t>
            </a:r>
            <a:br>
              <a:rPr lang="en-GB" sz="5000" dirty="0">
                <a:solidFill>
                  <a:schemeClr val="bg1"/>
                </a:solidFill>
                <a:latin typeface="+mj-lt"/>
              </a:rPr>
            </a:br>
            <a:r>
              <a:rPr lang="en-GB" sz="5000" dirty="0">
                <a:solidFill>
                  <a:schemeClr val="bg1"/>
                </a:solidFill>
                <a:latin typeface="+mj-lt"/>
              </a:rPr>
              <a:t>questions?</a:t>
            </a:r>
            <a:endParaRPr lang="en-US" sz="5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ontact_Details">
            <a:extLst>
              <a:ext uri="{FF2B5EF4-FFF2-40B4-BE49-F238E27FC236}">
                <a16:creationId xmlns:a16="http://schemas.microsoft.com/office/drawing/2014/main" id="{B5C83AB5-0913-BB48-8A65-2A0AB08D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0" y="2555775"/>
            <a:ext cx="4622800" cy="439095"/>
          </a:xfrm>
        </p:spPr>
        <p:txBody>
          <a:bodyPr bIns="0" anchor="t" anchorCtr="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your contact details here</a:t>
            </a:r>
            <a:endParaRPr lang="en-US" dirty="0"/>
          </a:p>
        </p:txBody>
      </p:sp>
      <p:sp>
        <p:nvSpPr>
          <p:cNvPr id="4" name="URL">
            <a:hlinkClick r:id="rId4"/>
            <a:extLst>
              <a:ext uri="{FF2B5EF4-FFF2-40B4-BE49-F238E27FC236}">
                <a16:creationId xmlns:a16="http://schemas.microsoft.com/office/drawing/2014/main" id="{61BC8FB8-98F4-3641-B2A9-80E99CCE5F17}"/>
              </a:ext>
            </a:extLst>
          </p:cNvPr>
          <p:cNvSpPr txBox="1"/>
          <p:nvPr userDrawn="1"/>
        </p:nvSpPr>
        <p:spPr>
          <a:xfrm>
            <a:off x="1452245" y="5750104"/>
            <a:ext cx="473964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GB" sz="5000" u="sng" dirty="0">
                <a:solidFill>
                  <a:schemeClr val="bg1"/>
                </a:solidFill>
                <a:latin typeface="+mj-lt"/>
              </a:rPr>
              <a:t>essex.ac.uk</a:t>
            </a:r>
            <a:endParaRPr lang="en-US" sz="5000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80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Any Questions? -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UoE_Logo_White" descr="Logo - University of Essex">
            <a:extLst>
              <a:ext uri="{FF2B5EF4-FFF2-40B4-BE49-F238E27FC236}">
                <a16:creationId xmlns:a16="http://schemas.microsoft.com/office/drawing/2014/main" id="{FD99D010-7A0D-7543-8D60-07F8F3F6E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011934" cy="892937"/>
          </a:xfrm>
          <a:prstGeom prst="rect">
            <a:avLst/>
          </a:prstGeom>
        </p:spPr>
      </p:pic>
      <p:pic>
        <p:nvPicPr>
          <p:cNvPr id="17" name="Open_Box_Graphic">
            <a:extLst>
              <a:ext uri="{FF2B5EF4-FFF2-40B4-BE49-F238E27FC236}">
                <a16:creationId xmlns:a16="http://schemas.microsoft.com/office/drawing/2014/main" id="{A4B12013-57BD-7944-A05D-AE8CA8C68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7237" y="2021832"/>
            <a:ext cx="2844140" cy="2848618"/>
          </a:xfrm>
          <a:prstGeom prst="rect">
            <a:avLst/>
          </a:prstGeom>
        </p:spPr>
      </p:pic>
      <p:sp>
        <p:nvSpPr>
          <p:cNvPr id="5" name="Any_Questions">
            <a:extLst>
              <a:ext uri="{FF2B5EF4-FFF2-40B4-BE49-F238E27FC236}">
                <a16:creationId xmlns:a16="http://schemas.microsoft.com/office/drawing/2014/main" id="{C21F34E2-D1B9-0D48-9773-640202B2DF07}"/>
              </a:ext>
            </a:extLst>
          </p:cNvPr>
          <p:cNvSpPr txBox="1"/>
          <p:nvPr userDrawn="1"/>
        </p:nvSpPr>
        <p:spPr>
          <a:xfrm>
            <a:off x="1452245" y="2362155"/>
            <a:ext cx="4312920" cy="20117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en-GB" sz="5000" dirty="0">
                <a:solidFill>
                  <a:schemeClr val="bg1"/>
                </a:solidFill>
                <a:latin typeface="+mj-lt"/>
              </a:rPr>
              <a:t>Any</a:t>
            </a:r>
            <a:br>
              <a:rPr lang="en-GB" sz="5000" dirty="0">
                <a:solidFill>
                  <a:schemeClr val="bg1"/>
                </a:solidFill>
                <a:latin typeface="+mj-lt"/>
              </a:rPr>
            </a:br>
            <a:r>
              <a:rPr lang="en-GB" sz="5000" dirty="0">
                <a:solidFill>
                  <a:schemeClr val="bg1"/>
                </a:solidFill>
                <a:latin typeface="+mj-lt"/>
              </a:rPr>
              <a:t>questions?</a:t>
            </a:r>
            <a:endParaRPr lang="en-US" sz="5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ontact_Details">
            <a:extLst>
              <a:ext uri="{FF2B5EF4-FFF2-40B4-BE49-F238E27FC236}">
                <a16:creationId xmlns:a16="http://schemas.microsoft.com/office/drawing/2014/main" id="{B5C83AB5-0913-BB48-8A65-2A0AB08D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0" y="2555775"/>
            <a:ext cx="4622800" cy="439095"/>
          </a:xfrm>
        </p:spPr>
        <p:txBody>
          <a:bodyPr bIns="0" anchor="t" anchorCtr="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your contact details here</a:t>
            </a:r>
            <a:endParaRPr lang="en-US" dirty="0"/>
          </a:p>
        </p:txBody>
      </p:sp>
      <p:sp>
        <p:nvSpPr>
          <p:cNvPr id="4" name="URL">
            <a:hlinkClick r:id="rId4"/>
            <a:extLst>
              <a:ext uri="{FF2B5EF4-FFF2-40B4-BE49-F238E27FC236}">
                <a16:creationId xmlns:a16="http://schemas.microsoft.com/office/drawing/2014/main" id="{61BC8FB8-98F4-3641-B2A9-80E99CCE5F17}"/>
              </a:ext>
            </a:extLst>
          </p:cNvPr>
          <p:cNvSpPr txBox="1"/>
          <p:nvPr userDrawn="1"/>
        </p:nvSpPr>
        <p:spPr>
          <a:xfrm>
            <a:off x="1452245" y="5750104"/>
            <a:ext cx="473964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GB" sz="5000" u="sng" dirty="0">
                <a:solidFill>
                  <a:schemeClr val="bg1"/>
                </a:solidFill>
                <a:latin typeface="+mj-lt"/>
              </a:rPr>
              <a:t>essex.ac.uk</a:t>
            </a:r>
            <a:endParaRPr lang="en-US" sz="5000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10152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Thank you - Colour Gradient">
    <p:bg>
      <p:bgPr>
        <a:gradFill>
          <a:gsLst>
            <a:gs pos="0">
              <a:srgbClr val="622567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UoE_Logo_White" descr="Logo - University of Essex">
            <a:extLst>
              <a:ext uri="{FF2B5EF4-FFF2-40B4-BE49-F238E27FC236}">
                <a16:creationId xmlns:a16="http://schemas.microsoft.com/office/drawing/2014/main" id="{FD99D010-7A0D-7543-8D60-07F8F3F6E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011934" cy="892937"/>
          </a:xfrm>
          <a:prstGeom prst="rect">
            <a:avLst/>
          </a:prstGeom>
        </p:spPr>
      </p:pic>
      <p:pic>
        <p:nvPicPr>
          <p:cNvPr id="17" name="Open_Box_Graphic">
            <a:extLst>
              <a:ext uri="{FF2B5EF4-FFF2-40B4-BE49-F238E27FC236}">
                <a16:creationId xmlns:a16="http://schemas.microsoft.com/office/drawing/2014/main" id="{A4B12013-57BD-7944-A05D-AE8CA8C68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7237" y="2021832"/>
            <a:ext cx="2844140" cy="2848618"/>
          </a:xfrm>
          <a:prstGeom prst="rect">
            <a:avLst/>
          </a:prstGeom>
        </p:spPr>
      </p:pic>
      <p:sp>
        <p:nvSpPr>
          <p:cNvPr id="5" name="Any_Questions">
            <a:extLst>
              <a:ext uri="{FF2B5EF4-FFF2-40B4-BE49-F238E27FC236}">
                <a16:creationId xmlns:a16="http://schemas.microsoft.com/office/drawing/2014/main" id="{C21F34E2-D1B9-0D48-9773-640202B2DF07}"/>
              </a:ext>
            </a:extLst>
          </p:cNvPr>
          <p:cNvSpPr txBox="1"/>
          <p:nvPr userDrawn="1"/>
        </p:nvSpPr>
        <p:spPr>
          <a:xfrm>
            <a:off x="1452244" y="2362155"/>
            <a:ext cx="5862955" cy="20117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en-GB" sz="6000" dirty="0">
                <a:solidFill>
                  <a:schemeClr val="bg1"/>
                </a:solidFill>
                <a:latin typeface="+mj-lt"/>
              </a:rPr>
              <a:t>Thank you</a:t>
            </a:r>
            <a:endParaRPr lang="en-US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ontact_Details">
            <a:extLst>
              <a:ext uri="{FF2B5EF4-FFF2-40B4-BE49-F238E27FC236}">
                <a16:creationId xmlns:a16="http://schemas.microsoft.com/office/drawing/2014/main" id="{B5C83AB5-0913-BB48-8A65-2A0AB08D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0" y="2555775"/>
            <a:ext cx="4622800" cy="439095"/>
          </a:xfrm>
        </p:spPr>
        <p:txBody>
          <a:bodyPr bIns="0" anchor="t" anchorCtr="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your contact details here</a:t>
            </a:r>
            <a:endParaRPr lang="en-US" dirty="0"/>
          </a:p>
        </p:txBody>
      </p:sp>
      <p:sp>
        <p:nvSpPr>
          <p:cNvPr id="4" name="URL">
            <a:hlinkClick r:id="rId4"/>
            <a:extLst>
              <a:ext uri="{FF2B5EF4-FFF2-40B4-BE49-F238E27FC236}">
                <a16:creationId xmlns:a16="http://schemas.microsoft.com/office/drawing/2014/main" id="{61BC8FB8-98F4-3641-B2A9-80E99CCE5F17}"/>
              </a:ext>
            </a:extLst>
          </p:cNvPr>
          <p:cNvSpPr txBox="1"/>
          <p:nvPr userDrawn="1"/>
        </p:nvSpPr>
        <p:spPr>
          <a:xfrm>
            <a:off x="1452245" y="5750104"/>
            <a:ext cx="473964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GB" sz="5000" u="sng" dirty="0">
                <a:solidFill>
                  <a:schemeClr val="bg1"/>
                </a:solidFill>
                <a:latin typeface="+mj-lt"/>
              </a:rPr>
              <a:t>essex.ac.uk</a:t>
            </a:r>
            <a:endParaRPr lang="en-US" sz="5000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38110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Thank you -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UoE_Logo_White" descr="Logo - University of Essex">
            <a:extLst>
              <a:ext uri="{FF2B5EF4-FFF2-40B4-BE49-F238E27FC236}">
                <a16:creationId xmlns:a16="http://schemas.microsoft.com/office/drawing/2014/main" id="{FD99D010-7A0D-7543-8D60-07F8F3F6E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011934" cy="892937"/>
          </a:xfrm>
          <a:prstGeom prst="rect">
            <a:avLst/>
          </a:prstGeom>
        </p:spPr>
      </p:pic>
      <p:pic>
        <p:nvPicPr>
          <p:cNvPr id="17" name="Open_Box_Graphic">
            <a:extLst>
              <a:ext uri="{FF2B5EF4-FFF2-40B4-BE49-F238E27FC236}">
                <a16:creationId xmlns:a16="http://schemas.microsoft.com/office/drawing/2014/main" id="{A4B12013-57BD-7944-A05D-AE8CA8C68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7237" y="2021832"/>
            <a:ext cx="2844140" cy="2848618"/>
          </a:xfrm>
          <a:prstGeom prst="rect">
            <a:avLst/>
          </a:prstGeom>
        </p:spPr>
      </p:pic>
      <p:sp>
        <p:nvSpPr>
          <p:cNvPr id="5" name="Any_Questions">
            <a:extLst>
              <a:ext uri="{FF2B5EF4-FFF2-40B4-BE49-F238E27FC236}">
                <a16:creationId xmlns:a16="http://schemas.microsoft.com/office/drawing/2014/main" id="{C21F34E2-D1B9-0D48-9773-640202B2DF07}"/>
              </a:ext>
            </a:extLst>
          </p:cNvPr>
          <p:cNvSpPr txBox="1"/>
          <p:nvPr userDrawn="1"/>
        </p:nvSpPr>
        <p:spPr>
          <a:xfrm>
            <a:off x="1452244" y="2362155"/>
            <a:ext cx="5862955" cy="20117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en-GB" sz="6000" dirty="0">
                <a:solidFill>
                  <a:schemeClr val="bg1"/>
                </a:solidFill>
                <a:latin typeface="+mj-lt"/>
              </a:rPr>
              <a:t>Thank you</a:t>
            </a:r>
            <a:endParaRPr lang="en-US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ontact_Details">
            <a:extLst>
              <a:ext uri="{FF2B5EF4-FFF2-40B4-BE49-F238E27FC236}">
                <a16:creationId xmlns:a16="http://schemas.microsoft.com/office/drawing/2014/main" id="{B5C83AB5-0913-BB48-8A65-2A0AB08D3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0" y="2555775"/>
            <a:ext cx="4622800" cy="439095"/>
          </a:xfrm>
        </p:spPr>
        <p:txBody>
          <a:bodyPr bIns="0" anchor="t" anchorCtr="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your contact details here</a:t>
            </a:r>
            <a:endParaRPr lang="en-US" dirty="0"/>
          </a:p>
        </p:txBody>
      </p:sp>
      <p:sp>
        <p:nvSpPr>
          <p:cNvPr id="4" name="URL">
            <a:hlinkClick r:id="rId4"/>
            <a:extLst>
              <a:ext uri="{FF2B5EF4-FFF2-40B4-BE49-F238E27FC236}">
                <a16:creationId xmlns:a16="http://schemas.microsoft.com/office/drawing/2014/main" id="{61BC8FB8-98F4-3641-B2A9-80E99CCE5F17}"/>
              </a:ext>
            </a:extLst>
          </p:cNvPr>
          <p:cNvSpPr txBox="1"/>
          <p:nvPr userDrawn="1"/>
        </p:nvSpPr>
        <p:spPr>
          <a:xfrm>
            <a:off x="1452245" y="5750104"/>
            <a:ext cx="473964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GB" sz="5000" u="sng" dirty="0">
                <a:solidFill>
                  <a:schemeClr val="bg1"/>
                </a:solidFill>
                <a:latin typeface="+mj-lt"/>
              </a:rPr>
              <a:t>essex.ac.uk</a:t>
            </a:r>
            <a:endParaRPr lang="en-US" sz="5000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39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Picture Background - Black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oE_Logo_Black" descr="Logo - University of Essex">
            <a:extLst>
              <a:ext uri="{FF2B5EF4-FFF2-40B4-BE49-F238E27FC236}">
                <a16:creationId xmlns:a16="http://schemas.microsoft.com/office/drawing/2014/main" id="{91F64F71-DD94-BE43-A1BF-90989C0C69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06641" cy="890588"/>
          </a:xfrm>
          <a:prstGeom prst="rect">
            <a:avLst/>
          </a:prstGeom>
        </p:spPr>
      </p:pic>
      <p:sp>
        <p:nvSpPr>
          <p:cNvPr id="10" name="Title_BG">
            <a:extLst>
              <a:ext uri="{FF2B5EF4-FFF2-40B4-BE49-F238E27FC236}">
                <a16:creationId xmlns:a16="http://schemas.microsoft.com/office/drawing/2014/main" id="{5FF1FD6F-7D5D-DE4D-8CD0-F87355B89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1120" y="1280160"/>
            <a:ext cx="7965440" cy="4673600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E3CE5658-B912-D047-8F77-FBECD2D6E3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775" y="2310940"/>
            <a:ext cx="7262626" cy="919162"/>
          </a:xfrm>
        </p:spPr>
        <p:txBody>
          <a:bodyPr anchor="b" anchorCtr="0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88E2A088-8E6F-9E4E-909F-F8752CF4E7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775" y="3433303"/>
            <a:ext cx="7262626" cy="827579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subtitle here</a:t>
            </a:r>
            <a:endParaRPr lang="en-US" dirty="0"/>
          </a:p>
        </p:txBody>
      </p:sp>
      <p:cxnSp>
        <p:nvCxnSpPr>
          <p:cNvPr id="7" name="Divider_Line">
            <a:extLst>
              <a:ext uri="{FF2B5EF4-FFF2-40B4-BE49-F238E27FC236}">
                <a16:creationId xmlns:a16="http://schemas.microsoft.com/office/drawing/2014/main" id="{822F4922-0983-EE45-B259-9B6104905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09775" y="4442460"/>
            <a:ext cx="18143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etails">
            <a:extLst>
              <a:ext uri="{FF2B5EF4-FFF2-40B4-BE49-F238E27FC236}">
                <a16:creationId xmlns:a16="http://schemas.microsoft.com/office/drawing/2014/main" id="{68E25D0D-76B2-1041-9741-CCF63B277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9775" y="4573787"/>
            <a:ext cx="3339247" cy="1158651"/>
          </a:xfrm>
          <a:ln w="76200">
            <a:noFill/>
            <a:miter lim="800000"/>
          </a:ln>
        </p:spPr>
        <p:txBody>
          <a:bodyPr wrap="none" lIns="0" tIns="0" rIns="0" bIns="0">
            <a:spAutoFit/>
          </a:bodyPr>
          <a:lstStyle>
            <a:lvl1pPr marL="9525" indent="0">
              <a:buNone/>
              <a:tabLst/>
              <a:defRPr sz="2000">
                <a:solidFill>
                  <a:schemeClr val="bg1"/>
                </a:solidFill>
              </a:defRPr>
            </a:lvl1pPr>
            <a:lvl2pPr marL="9525" indent="0">
              <a:buFontTx/>
              <a:buNone/>
              <a:tabLst/>
              <a:defRPr sz="2000">
                <a:solidFill>
                  <a:schemeClr val="bg1"/>
                </a:solidFill>
              </a:defRPr>
            </a:lvl2pPr>
            <a:lvl3pPr marL="9525" indent="0">
              <a:buFontTx/>
              <a:buNone/>
              <a:tabLst/>
              <a:defRPr sz="2000">
                <a:solidFill>
                  <a:schemeClr val="bg1"/>
                </a:solidFill>
              </a:defRPr>
            </a:lvl3pPr>
            <a:lvl4pPr marL="9525" indent="0">
              <a:buFontTx/>
              <a:buNone/>
              <a:tabLst/>
              <a:defRPr>
                <a:solidFill>
                  <a:schemeClr val="bg1"/>
                </a:solidFill>
              </a:defRPr>
            </a:lvl4pPr>
            <a:lvl5pPr marL="9525" indent="0">
              <a:buFontTx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Your name here</a:t>
            </a:r>
          </a:p>
          <a:p>
            <a:pPr lvl="1"/>
            <a:r>
              <a:rPr lang="en-GB" dirty="0"/>
              <a:t>Department / Faculty name</a:t>
            </a:r>
          </a:p>
          <a:p>
            <a:pPr lvl="2"/>
            <a:r>
              <a:rPr lang="en-GB" dirty="0"/>
              <a:t>Wednesday 20 January 2021</a:t>
            </a:r>
          </a:p>
        </p:txBody>
      </p:sp>
    </p:spTree>
    <p:extLst>
      <p:ext uri="{BB962C8B-B14F-4D97-AF65-F5344CB8AC3E}">
        <p14:creationId xmlns:p14="http://schemas.microsoft.com/office/powerpoint/2010/main" val="345288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- Gradient Colour">
    <p:bg>
      <p:bgPr>
        <a:gradFill>
          <a:gsLst>
            <a:gs pos="0">
              <a:srgbClr val="622567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UoE_Logo_White" descr="Logo - University of Essex">
            <a:extLst>
              <a:ext uri="{FF2B5EF4-FFF2-40B4-BE49-F238E27FC236}">
                <a16:creationId xmlns:a16="http://schemas.microsoft.com/office/drawing/2014/main" id="{FD99D010-7A0D-7543-8D60-07F8F3F6E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011934" cy="892937"/>
          </a:xfrm>
          <a:prstGeom prst="rect">
            <a:avLst/>
          </a:prstGeom>
        </p:spPr>
      </p:pic>
      <p:pic>
        <p:nvPicPr>
          <p:cNvPr id="17" name="Open_Box_Graphic">
            <a:extLst>
              <a:ext uri="{FF2B5EF4-FFF2-40B4-BE49-F238E27FC236}">
                <a16:creationId xmlns:a16="http://schemas.microsoft.com/office/drawing/2014/main" id="{A4B12013-57BD-7944-A05D-AE8CA8C68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7237" y="2021832"/>
            <a:ext cx="2844140" cy="2848618"/>
          </a:xfrm>
          <a:prstGeom prst="rect">
            <a:avLst/>
          </a:prstGeom>
        </p:spPr>
      </p:pic>
      <p:sp>
        <p:nvSpPr>
          <p:cNvPr id="12" name="Title">
            <a:extLst>
              <a:ext uri="{FF2B5EF4-FFF2-40B4-BE49-F238E27FC236}">
                <a16:creationId xmlns:a16="http://schemas.microsoft.com/office/drawing/2014/main" id="{05331533-48C2-404A-94B7-41F40449C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4629" y="2514600"/>
            <a:ext cx="10493371" cy="1104900"/>
          </a:xfrm>
          <a:noFill/>
        </p:spPr>
        <p:txBody>
          <a:bodyPr anchor="ctr" anchorCtr="0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Your divider title here</a:t>
            </a:r>
            <a:endParaRPr lang="en-US" dirty="0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EF371777-01F3-7047-99FB-372452582B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4629" y="3619499"/>
            <a:ext cx="10493371" cy="754381"/>
          </a:xfrm>
          <a:noFill/>
        </p:spPr>
        <p:txBody>
          <a:bodyPr anchor="ctr" anchorCtr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56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-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UoE_Logo_White" descr="Logo - University of Essex">
            <a:extLst>
              <a:ext uri="{FF2B5EF4-FFF2-40B4-BE49-F238E27FC236}">
                <a16:creationId xmlns:a16="http://schemas.microsoft.com/office/drawing/2014/main" id="{FD99D010-7A0D-7543-8D60-07F8F3F6E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011934" cy="892937"/>
          </a:xfrm>
          <a:prstGeom prst="rect">
            <a:avLst/>
          </a:prstGeom>
        </p:spPr>
      </p:pic>
      <p:pic>
        <p:nvPicPr>
          <p:cNvPr id="17" name="Open_Box_Graphic">
            <a:extLst>
              <a:ext uri="{FF2B5EF4-FFF2-40B4-BE49-F238E27FC236}">
                <a16:creationId xmlns:a16="http://schemas.microsoft.com/office/drawing/2014/main" id="{A4B12013-57BD-7944-A05D-AE8CA8C68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7237" y="2021832"/>
            <a:ext cx="2844140" cy="2848618"/>
          </a:xfrm>
          <a:prstGeom prst="rect">
            <a:avLst/>
          </a:prstGeom>
        </p:spPr>
      </p:pic>
      <p:sp>
        <p:nvSpPr>
          <p:cNvPr id="12" name="Title">
            <a:extLst>
              <a:ext uri="{FF2B5EF4-FFF2-40B4-BE49-F238E27FC236}">
                <a16:creationId xmlns:a16="http://schemas.microsoft.com/office/drawing/2014/main" id="{05331533-48C2-404A-94B7-41F40449C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4629" y="2514600"/>
            <a:ext cx="10493371" cy="1104899"/>
          </a:xfrm>
          <a:noFill/>
        </p:spPr>
        <p:txBody>
          <a:bodyPr anchor="ctr" anchorCtr="0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Your divider title here</a:t>
            </a:r>
            <a:endParaRPr lang="en-US" dirty="0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EF371777-01F3-7047-99FB-372452582B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4629" y="3619499"/>
            <a:ext cx="10493371" cy="754381"/>
          </a:xfrm>
          <a:noFill/>
        </p:spPr>
        <p:txBody>
          <a:bodyPr anchor="ctr" anchorCtr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0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roduction Slide - Colour Gradient">
    <p:bg>
      <p:bgPr>
        <a:gradFill>
          <a:gsLst>
            <a:gs pos="0">
              <a:srgbClr val="622567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_Description">
            <a:extLst>
              <a:ext uri="{FF2B5EF4-FFF2-40B4-BE49-F238E27FC236}">
                <a16:creationId xmlns:a16="http://schemas.microsoft.com/office/drawing/2014/main" id="{8F256CB9-6740-D84B-B18E-5C9C927018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10" name="Body_Copy">
            <a:extLst>
              <a:ext uri="{FF2B5EF4-FFF2-40B4-BE49-F238E27FC236}">
                <a16:creationId xmlns:a16="http://schemas.microsoft.com/office/drawing/2014/main" id="{01691462-BA0F-4447-9296-C1F7A1091D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4625" y="1358899"/>
            <a:ext cx="9502775" cy="5245101"/>
          </a:xfrm>
        </p:spPr>
        <p:txBody>
          <a:bodyPr>
            <a:noAutofit/>
          </a:bodyPr>
          <a:lstStyle>
            <a:lvl1pPr marL="635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269875" indent="0">
              <a:buNone/>
              <a:defRPr sz="2800"/>
            </a:lvl2pPr>
            <a:lvl3pPr marL="450850" indent="0">
              <a:buNone/>
              <a:defRPr sz="2800"/>
            </a:lvl3pPr>
            <a:lvl4pPr marL="623888" indent="0">
              <a:buNone/>
              <a:defRPr sz="2800"/>
            </a:lvl4pPr>
            <a:lvl5pPr marL="804862" indent="0">
              <a:buNone/>
              <a:defRPr sz="2800"/>
            </a:lvl5pPr>
          </a:lstStyle>
          <a:p>
            <a:pPr lvl="0"/>
            <a:r>
              <a:rPr lang="en-GB" dirty="0"/>
              <a:t>Insert introduction text here</a:t>
            </a:r>
          </a:p>
        </p:txBody>
      </p:sp>
      <p:pic>
        <p:nvPicPr>
          <p:cNvPr id="5" name="Picture 4" descr="University of Essex 60th logo">
            <a:extLst>
              <a:ext uri="{FF2B5EF4-FFF2-40B4-BE49-F238E27FC236}">
                <a16:creationId xmlns:a16="http://schemas.microsoft.com/office/drawing/2014/main" id="{8D542E78-371C-C8BD-BD67-8BA323C5E8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6" y="0"/>
            <a:ext cx="2359173" cy="89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3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 Slide - Colour Gradient">
    <p:bg>
      <p:bgPr>
        <a:gradFill>
          <a:gsLst>
            <a:gs pos="0">
              <a:srgbClr val="622567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UoE_Logo_White" descr="Logo - University of Essex">
            <a:extLst>
              <a:ext uri="{FF2B5EF4-FFF2-40B4-BE49-F238E27FC236}">
                <a16:creationId xmlns:a16="http://schemas.microsoft.com/office/drawing/2014/main" id="{767DC880-C1D7-C443-9C81-8FEEA3D52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011934" cy="892937"/>
          </a:xfrm>
          <a:prstGeom prst="rect">
            <a:avLst/>
          </a:prstGeom>
        </p:spPr>
      </p:pic>
      <p:sp>
        <p:nvSpPr>
          <p:cNvPr id="4" name="Slide_Description">
            <a:extLst>
              <a:ext uri="{FF2B5EF4-FFF2-40B4-BE49-F238E27FC236}">
                <a16:creationId xmlns:a16="http://schemas.microsoft.com/office/drawing/2014/main" id="{8F256CB9-6740-D84B-B18E-5C9C927018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10" name="Body_Copy">
            <a:extLst>
              <a:ext uri="{FF2B5EF4-FFF2-40B4-BE49-F238E27FC236}">
                <a16:creationId xmlns:a16="http://schemas.microsoft.com/office/drawing/2014/main" id="{01691462-BA0F-4447-9296-C1F7A1091D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4625" y="1358899"/>
            <a:ext cx="9502775" cy="5245101"/>
          </a:xfrm>
        </p:spPr>
        <p:txBody>
          <a:bodyPr>
            <a:noAutofit/>
          </a:bodyPr>
          <a:lstStyle>
            <a:lvl1pPr marL="635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269875" indent="0">
              <a:buNone/>
              <a:defRPr sz="2800"/>
            </a:lvl2pPr>
            <a:lvl3pPr marL="450850" indent="0">
              <a:buNone/>
              <a:defRPr sz="2800"/>
            </a:lvl3pPr>
            <a:lvl4pPr marL="623888" indent="0">
              <a:buNone/>
              <a:defRPr sz="2800"/>
            </a:lvl4pPr>
            <a:lvl5pPr marL="804862" indent="0">
              <a:buNone/>
              <a:defRPr sz="2800"/>
            </a:lvl5pPr>
          </a:lstStyle>
          <a:p>
            <a:pPr lvl="0"/>
            <a:r>
              <a:rPr lang="en-GB" dirty="0"/>
              <a:t>Insert introduction text here</a:t>
            </a:r>
          </a:p>
        </p:txBody>
      </p:sp>
    </p:spTree>
    <p:extLst>
      <p:ext uri="{BB962C8B-B14F-4D97-AF65-F5344CB8AC3E}">
        <p14:creationId xmlns:p14="http://schemas.microsoft.com/office/powerpoint/2010/main" val="35675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 Slide -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UoE_Logo_White" descr="Logo - University of Essex">
            <a:extLst>
              <a:ext uri="{FF2B5EF4-FFF2-40B4-BE49-F238E27FC236}">
                <a16:creationId xmlns:a16="http://schemas.microsoft.com/office/drawing/2014/main" id="{767DC880-C1D7-C443-9C81-8FEEA3D52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011934" cy="892937"/>
          </a:xfrm>
          <a:prstGeom prst="rect">
            <a:avLst/>
          </a:prstGeom>
        </p:spPr>
      </p:pic>
      <p:sp>
        <p:nvSpPr>
          <p:cNvPr id="4" name="Slide_Description">
            <a:extLst>
              <a:ext uri="{FF2B5EF4-FFF2-40B4-BE49-F238E27FC236}">
                <a16:creationId xmlns:a16="http://schemas.microsoft.com/office/drawing/2014/main" id="{8F256CB9-6740-D84B-B18E-5C9C927018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10" name="Body_Copy">
            <a:extLst>
              <a:ext uri="{FF2B5EF4-FFF2-40B4-BE49-F238E27FC236}">
                <a16:creationId xmlns:a16="http://schemas.microsoft.com/office/drawing/2014/main" id="{01691462-BA0F-4447-9296-C1F7A1091D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4625" y="1358899"/>
            <a:ext cx="9502775" cy="5245101"/>
          </a:xfrm>
        </p:spPr>
        <p:txBody>
          <a:bodyPr>
            <a:noAutofit/>
          </a:bodyPr>
          <a:lstStyle>
            <a:lvl1pPr marL="635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269875" indent="0">
              <a:buNone/>
              <a:defRPr sz="2800"/>
            </a:lvl2pPr>
            <a:lvl3pPr marL="450850" indent="0">
              <a:buNone/>
              <a:defRPr sz="2800"/>
            </a:lvl3pPr>
            <a:lvl4pPr marL="623888" indent="0">
              <a:buNone/>
              <a:defRPr sz="2800"/>
            </a:lvl4pPr>
            <a:lvl5pPr marL="804862" indent="0">
              <a:buNone/>
              <a:defRPr sz="2800"/>
            </a:lvl5pPr>
          </a:lstStyle>
          <a:p>
            <a:pPr lvl="0"/>
            <a:r>
              <a:rPr lang="en-GB" dirty="0"/>
              <a:t>Insert introduction text here</a:t>
            </a:r>
          </a:p>
        </p:txBody>
      </p:sp>
    </p:spTree>
    <p:extLst>
      <p:ext uri="{BB962C8B-B14F-4D97-AF65-F5344CB8AC3E}">
        <p14:creationId xmlns:p14="http://schemas.microsoft.com/office/powerpoint/2010/main" val="158455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UoE_Logo_Black" descr="Logo - University of Essex">
            <a:extLst>
              <a:ext uri="{FF2B5EF4-FFF2-40B4-BE49-F238E27FC236}">
                <a16:creationId xmlns:a16="http://schemas.microsoft.com/office/drawing/2014/main" id="{3CE254A6-DCE6-584B-B72E-6DBFE6E572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2006641" cy="890588"/>
          </a:xfrm>
          <a:prstGeom prst="rect">
            <a:avLst/>
          </a:prstGeom>
        </p:spPr>
      </p:pic>
      <p:sp>
        <p:nvSpPr>
          <p:cNvPr id="8" name="Slide_Description">
            <a:extLst>
              <a:ext uri="{FF2B5EF4-FFF2-40B4-BE49-F238E27FC236}">
                <a16:creationId xmlns:a16="http://schemas.microsoft.com/office/drawing/2014/main" id="{DC770D80-3BDB-6546-A6D5-6639088A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994" y="0"/>
            <a:ext cx="5714994" cy="890588"/>
          </a:xfrm>
          <a:prstGeom prst="rect">
            <a:avLst/>
          </a:prstGeom>
        </p:spPr>
        <p:txBody>
          <a:bodyPr vert="horz" lIns="0" tIns="0" rIns="0" bIns="72000" rtlCol="0" anchor="ctr" anchorCtr="0">
            <a:noAutofit/>
          </a:bodyPr>
          <a:lstStyle/>
          <a:p>
            <a:pPr lvl="0"/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3" name="Body_Copy">
            <a:extLst>
              <a:ext uri="{FF2B5EF4-FFF2-40B4-BE49-F238E27FC236}">
                <a16:creationId xmlns:a16="http://schemas.microsoft.com/office/drawing/2014/main" id="{0B584603-C62E-7841-9C38-1DF3030D7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625" y="1992195"/>
            <a:ext cx="9502774" cy="43514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Bottom_Gradient_Box">
            <a:extLst>
              <a:ext uri="{FF2B5EF4-FFF2-40B4-BE49-F238E27FC236}">
                <a16:creationId xmlns:a16="http://schemas.microsoft.com/office/drawing/2014/main" id="{4B3A2000-96BB-FF47-8C26-D46684C0F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04000"/>
            <a:ext cx="12192000" cy="254000"/>
          </a:xfrm>
          <a:prstGeom prst="rect">
            <a:avLst/>
          </a:prstGeom>
          <a:gradFill>
            <a:gsLst>
              <a:gs pos="0">
                <a:srgbClr val="622567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3" name="Slide_Number_Text">
            <a:extLst>
              <a:ext uri="{FF2B5EF4-FFF2-40B4-BE49-F238E27FC236}">
                <a16:creationId xmlns:a16="http://schemas.microsoft.com/office/drawing/2014/main" id="{FF804030-956E-894B-98DD-47A2B751D8F5}"/>
              </a:ext>
            </a:extLst>
          </p:cNvPr>
          <p:cNvSpPr txBox="1"/>
          <p:nvPr userDrawn="1"/>
        </p:nvSpPr>
        <p:spPr>
          <a:xfrm>
            <a:off x="11296538" y="6604001"/>
            <a:ext cx="339837" cy="253999"/>
          </a:xfrm>
          <a:prstGeom prst="rect">
            <a:avLst/>
          </a:prstGeom>
          <a:noFill/>
        </p:spPr>
        <p:txBody>
          <a:bodyPr wrap="square" lIns="0" tIns="46800" rIns="0" rtlCol="0" anchor="ctr" anchorCtr="0">
            <a:no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Slide</a:t>
            </a:r>
          </a:p>
        </p:txBody>
      </p:sp>
      <p:cxnSp>
        <p:nvCxnSpPr>
          <p:cNvPr id="19" name="Divider_Line">
            <a:extLst>
              <a:ext uri="{FF2B5EF4-FFF2-40B4-BE49-F238E27FC236}">
                <a16:creationId xmlns:a16="http://schemas.microsoft.com/office/drawing/2014/main" id="{E6FF28E1-891A-4F46-8E97-972AACF7A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50166" y="6654297"/>
            <a:ext cx="0" cy="16296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_Number">
            <a:extLst>
              <a:ext uri="{FF2B5EF4-FFF2-40B4-BE49-F238E27FC236}">
                <a16:creationId xmlns:a16="http://schemas.microsoft.com/office/drawing/2014/main" id="{047226C1-608E-2044-8B8B-42C93BD88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523" y="6604000"/>
            <a:ext cx="303213" cy="254000"/>
          </a:xfrm>
          <a:prstGeom prst="rect">
            <a:avLst/>
          </a:prstGeom>
        </p:spPr>
        <p:txBody>
          <a:bodyPr lIns="0" tIns="46800" rIns="0"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33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72" r:id="rId2"/>
    <p:sldLayoutId id="2147483828" r:id="rId3"/>
    <p:sldLayoutId id="2147483873" r:id="rId4"/>
    <p:sldLayoutId id="2147483847" r:id="rId5"/>
    <p:sldLayoutId id="2147483875" r:id="rId6"/>
    <p:sldLayoutId id="2147484001" r:id="rId7"/>
  </p:sldLayoutIdLst>
  <p:hf hdr="0" ftr="0" dt="0"/>
  <p:txStyles>
    <p:titleStyle>
      <a:lvl1pPr algn="r" defTabSz="914400" rtl="0" eaLnBrk="1" latinLnBrk="0" hangingPunct="1">
        <a:lnSpc>
          <a:spcPct val="130000"/>
        </a:lnSpc>
        <a:spcBef>
          <a:spcPct val="0"/>
        </a:spcBef>
        <a:buNone/>
        <a:defRPr sz="1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69875" indent="-26352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097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23888" indent="-173038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18097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7900" indent="-173038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60" userDrawn="1">
          <p15:clr>
            <a:srgbClr val="F26B43"/>
          </p15:clr>
        </p15:guide>
        <p15:guide id="2" pos="160" userDrawn="1">
          <p15:clr>
            <a:srgbClr val="F26B43"/>
          </p15:clr>
        </p15:guide>
        <p15:guide id="3" pos="7520" userDrawn="1">
          <p15:clr>
            <a:srgbClr val="F26B43"/>
          </p15:clr>
        </p15:guide>
        <p15:guide id="4" orient="horz" pos="561" userDrawn="1">
          <p15:clr>
            <a:srgbClr val="F26B43"/>
          </p15:clr>
        </p15:guide>
        <p15:guide id="5" pos="910" userDrawn="1">
          <p15:clr>
            <a:srgbClr val="F26B43"/>
          </p15:clr>
        </p15:guide>
        <p15:guide id="7" pos="316" userDrawn="1">
          <p15:clr>
            <a:srgbClr val="F26B43"/>
          </p15:clr>
        </p15:guide>
        <p15:guide id="8" pos="6896" userDrawn="1">
          <p15:clr>
            <a:srgbClr val="F26B43"/>
          </p15:clr>
        </p15:guide>
        <p15:guide id="9" orient="horz" pos="3996" userDrawn="1">
          <p15:clr>
            <a:srgbClr val="F26B43"/>
          </p15:clr>
        </p15:guide>
        <p15:guide id="10" orient="horz" pos="4078" userDrawn="1">
          <p15:clr>
            <a:srgbClr val="F26B43"/>
          </p15:clr>
        </p15:guide>
        <p15:guide id="11" orient="horz" pos="31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UoE_Logo_Black" descr="Logo - University of Essex">
            <a:extLst>
              <a:ext uri="{FF2B5EF4-FFF2-40B4-BE49-F238E27FC236}">
                <a16:creationId xmlns:a16="http://schemas.microsoft.com/office/drawing/2014/main" id="{3CE254A6-DCE6-584B-B72E-6DBFE6E57238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2006641" cy="890588"/>
          </a:xfrm>
          <a:prstGeom prst="rect">
            <a:avLst/>
          </a:prstGeom>
        </p:spPr>
      </p:pic>
      <p:sp>
        <p:nvSpPr>
          <p:cNvPr id="8" name="Slide_Description">
            <a:extLst>
              <a:ext uri="{FF2B5EF4-FFF2-40B4-BE49-F238E27FC236}">
                <a16:creationId xmlns:a16="http://schemas.microsoft.com/office/drawing/2014/main" id="{DC770D80-3BDB-6546-A6D5-6639088A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994" y="0"/>
            <a:ext cx="5714994" cy="890588"/>
          </a:xfrm>
          <a:prstGeom prst="rect">
            <a:avLst/>
          </a:prstGeom>
        </p:spPr>
        <p:txBody>
          <a:bodyPr vert="horz" lIns="0" tIns="0" rIns="0" bIns="72000" rtlCol="0" anchor="ctr" anchorCtr="0">
            <a:noAutofit/>
          </a:bodyPr>
          <a:lstStyle/>
          <a:p>
            <a:pPr lvl="0"/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3" name="Body_Copy">
            <a:extLst>
              <a:ext uri="{FF2B5EF4-FFF2-40B4-BE49-F238E27FC236}">
                <a16:creationId xmlns:a16="http://schemas.microsoft.com/office/drawing/2014/main" id="{0B584603-C62E-7841-9C38-1DF3030D7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625" y="1992195"/>
            <a:ext cx="9502774" cy="43514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Bottom_Gradient_Box">
            <a:extLst>
              <a:ext uri="{FF2B5EF4-FFF2-40B4-BE49-F238E27FC236}">
                <a16:creationId xmlns:a16="http://schemas.microsoft.com/office/drawing/2014/main" id="{4B3A2000-96BB-FF47-8C26-D46684C0F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04000"/>
            <a:ext cx="12192000" cy="254000"/>
          </a:xfrm>
          <a:prstGeom prst="rect">
            <a:avLst/>
          </a:prstGeom>
          <a:gradFill>
            <a:gsLst>
              <a:gs pos="0">
                <a:srgbClr val="622567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3" name="Slide_Number_Text">
            <a:extLst>
              <a:ext uri="{FF2B5EF4-FFF2-40B4-BE49-F238E27FC236}">
                <a16:creationId xmlns:a16="http://schemas.microsoft.com/office/drawing/2014/main" id="{FF804030-956E-894B-98DD-47A2B751D8F5}"/>
              </a:ext>
            </a:extLst>
          </p:cNvPr>
          <p:cNvSpPr txBox="1"/>
          <p:nvPr userDrawn="1"/>
        </p:nvSpPr>
        <p:spPr>
          <a:xfrm>
            <a:off x="11296538" y="6604001"/>
            <a:ext cx="339837" cy="253999"/>
          </a:xfrm>
          <a:prstGeom prst="rect">
            <a:avLst/>
          </a:prstGeom>
          <a:noFill/>
        </p:spPr>
        <p:txBody>
          <a:bodyPr wrap="square" lIns="0" tIns="46800" rIns="0" rtlCol="0" anchor="ctr" anchorCtr="0">
            <a:no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Slide</a:t>
            </a:r>
          </a:p>
        </p:txBody>
      </p:sp>
      <p:cxnSp>
        <p:nvCxnSpPr>
          <p:cNvPr id="19" name="Divider_Line">
            <a:extLst>
              <a:ext uri="{FF2B5EF4-FFF2-40B4-BE49-F238E27FC236}">
                <a16:creationId xmlns:a16="http://schemas.microsoft.com/office/drawing/2014/main" id="{E6FF28E1-891A-4F46-8E97-972AACF7A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50166" y="6654297"/>
            <a:ext cx="0" cy="16296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_Number">
            <a:extLst>
              <a:ext uri="{FF2B5EF4-FFF2-40B4-BE49-F238E27FC236}">
                <a16:creationId xmlns:a16="http://schemas.microsoft.com/office/drawing/2014/main" id="{047226C1-608E-2044-8B8B-42C93BD88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523" y="6604000"/>
            <a:ext cx="303213" cy="254000"/>
          </a:xfrm>
          <a:prstGeom prst="rect">
            <a:avLst/>
          </a:prstGeom>
        </p:spPr>
        <p:txBody>
          <a:bodyPr lIns="0" tIns="46800" rIns="0"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5" r:id="rId7"/>
    <p:sldLayoutId id="2147483906" r:id="rId8"/>
    <p:sldLayoutId id="2147483907" r:id="rId9"/>
    <p:sldLayoutId id="2147483908" r:id="rId10"/>
    <p:sldLayoutId id="2147483912" r:id="rId11"/>
    <p:sldLayoutId id="2147483913" r:id="rId12"/>
    <p:sldLayoutId id="2147483916" r:id="rId13"/>
    <p:sldLayoutId id="2147483917" r:id="rId14"/>
    <p:sldLayoutId id="2147483918" r:id="rId15"/>
    <p:sldLayoutId id="2147483919" r:id="rId16"/>
    <p:sldLayoutId id="2147483920" r:id="rId17"/>
    <p:sldLayoutId id="2147483921" r:id="rId18"/>
    <p:sldLayoutId id="2147483922" r:id="rId19"/>
  </p:sldLayoutIdLst>
  <p:hf hdr="0" ftr="0" dt="0"/>
  <p:txStyles>
    <p:titleStyle>
      <a:lvl1pPr algn="r" defTabSz="914400" rtl="0" eaLnBrk="1" latinLnBrk="0" hangingPunct="1">
        <a:lnSpc>
          <a:spcPct val="130000"/>
        </a:lnSpc>
        <a:spcBef>
          <a:spcPct val="0"/>
        </a:spcBef>
        <a:buNone/>
        <a:defRPr sz="1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69875" indent="-26352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097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23888" indent="-173038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18097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7900" indent="-173038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60" userDrawn="1">
          <p15:clr>
            <a:srgbClr val="F26B43"/>
          </p15:clr>
        </p15:guide>
        <p15:guide id="2" pos="160" userDrawn="1">
          <p15:clr>
            <a:srgbClr val="F26B43"/>
          </p15:clr>
        </p15:guide>
        <p15:guide id="3" pos="7520" userDrawn="1">
          <p15:clr>
            <a:srgbClr val="F26B43"/>
          </p15:clr>
        </p15:guide>
        <p15:guide id="4" orient="horz" pos="561" userDrawn="1">
          <p15:clr>
            <a:srgbClr val="F26B43"/>
          </p15:clr>
        </p15:guide>
        <p15:guide id="5" pos="910" userDrawn="1">
          <p15:clr>
            <a:srgbClr val="F26B43"/>
          </p15:clr>
        </p15:guide>
        <p15:guide id="7" pos="316" userDrawn="1">
          <p15:clr>
            <a:srgbClr val="F26B43"/>
          </p15:clr>
        </p15:guide>
        <p15:guide id="8" pos="6896" userDrawn="1">
          <p15:clr>
            <a:srgbClr val="F26B43"/>
          </p15:clr>
        </p15:guide>
        <p15:guide id="9" orient="horz" pos="3996" userDrawn="1">
          <p15:clr>
            <a:srgbClr val="F26B43"/>
          </p15:clr>
        </p15:guide>
        <p15:guide id="10" orient="horz" pos="4078" userDrawn="1">
          <p15:clr>
            <a:srgbClr val="F26B43"/>
          </p15:clr>
        </p15:guide>
        <p15:guide id="11" orient="horz" pos="31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UoE_Logo_Black" descr="Logo - University of Essex">
            <a:extLst>
              <a:ext uri="{FF2B5EF4-FFF2-40B4-BE49-F238E27FC236}">
                <a16:creationId xmlns:a16="http://schemas.microsoft.com/office/drawing/2014/main" id="{3CE254A6-DCE6-584B-B72E-6DBFE6E572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2006641" cy="890588"/>
          </a:xfrm>
          <a:prstGeom prst="rect">
            <a:avLst/>
          </a:prstGeom>
        </p:spPr>
      </p:pic>
      <p:sp>
        <p:nvSpPr>
          <p:cNvPr id="8" name="Slide_Description">
            <a:extLst>
              <a:ext uri="{FF2B5EF4-FFF2-40B4-BE49-F238E27FC236}">
                <a16:creationId xmlns:a16="http://schemas.microsoft.com/office/drawing/2014/main" id="{DC770D80-3BDB-6546-A6D5-6639088A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994" y="0"/>
            <a:ext cx="5714994" cy="890588"/>
          </a:xfrm>
          <a:prstGeom prst="rect">
            <a:avLst/>
          </a:prstGeom>
        </p:spPr>
        <p:txBody>
          <a:bodyPr vert="horz" lIns="0" tIns="0" rIns="0" bIns="72000" rtlCol="0" anchor="ctr" anchorCtr="0">
            <a:noAutofit/>
          </a:bodyPr>
          <a:lstStyle/>
          <a:p>
            <a:pPr lvl="0"/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3" name="Body_Copy">
            <a:extLst>
              <a:ext uri="{FF2B5EF4-FFF2-40B4-BE49-F238E27FC236}">
                <a16:creationId xmlns:a16="http://schemas.microsoft.com/office/drawing/2014/main" id="{0B584603-C62E-7841-9C38-1DF3030D7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625" y="1992195"/>
            <a:ext cx="9502774" cy="43514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Bottom_Gradient_Box">
            <a:extLst>
              <a:ext uri="{FF2B5EF4-FFF2-40B4-BE49-F238E27FC236}">
                <a16:creationId xmlns:a16="http://schemas.microsoft.com/office/drawing/2014/main" id="{4B3A2000-96BB-FF47-8C26-D46684C0F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04000"/>
            <a:ext cx="12192000" cy="254000"/>
          </a:xfrm>
          <a:prstGeom prst="rect">
            <a:avLst/>
          </a:prstGeom>
          <a:gradFill>
            <a:gsLst>
              <a:gs pos="0">
                <a:srgbClr val="622567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3" name="Slide_Number_Text">
            <a:extLst>
              <a:ext uri="{FF2B5EF4-FFF2-40B4-BE49-F238E27FC236}">
                <a16:creationId xmlns:a16="http://schemas.microsoft.com/office/drawing/2014/main" id="{FF804030-956E-894B-98DD-47A2B751D8F5}"/>
              </a:ext>
            </a:extLst>
          </p:cNvPr>
          <p:cNvSpPr txBox="1"/>
          <p:nvPr userDrawn="1"/>
        </p:nvSpPr>
        <p:spPr>
          <a:xfrm>
            <a:off x="11296538" y="6604001"/>
            <a:ext cx="339837" cy="253999"/>
          </a:xfrm>
          <a:prstGeom prst="rect">
            <a:avLst/>
          </a:prstGeom>
          <a:noFill/>
        </p:spPr>
        <p:txBody>
          <a:bodyPr wrap="square" lIns="0" tIns="46800" rIns="0" rtlCol="0" anchor="ctr" anchorCtr="0">
            <a:no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Slide</a:t>
            </a:r>
          </a:p>
        </p:txBody>
      </p:sp>
      <p:cxnSp>
        <p:nvCxnSpPr>
          <p:cNvPr id="19" name="Divider_Line">
            <a:extLst>
              <a:ext uri="{FF2B5EF4-FFF2-40B4-BE49-F238E27FC236}">
                <a16:creationId xmlns:a16="http://schemas.microsoft.com/office/drawing/2014/main" id="{E6FF28E1-891A-4F46-8E97-972AACF7A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50166" y="6654297"/>
            <a:ext cx="0" cy="16296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_Number">
            <a:extLst>
              <a:ext uri="{FF2B5EF4-FFF2-40B4-BE49-F238E27FC236}">
                <a16:creationId xmlns:a16="http://schemas.microsoft.com/office/drawing/2014/main" id="{047226C1-608E-2044-8B8B-42C93BD88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523" y="6604000"/>
            <a:ext cx="303213" cy="254000"/>
          </a:xfrm>
          <a:prstGeom prst="rect">
            <a:avLst/>
          </a:prstGeom>
        </p:spPr>
        <p:txBody>
          <a:bodyPr lIns="0" tIns="46800" rIns="0"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7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6" r:id="rId3"/>
    <p:sldLayoutId id="2147483947" r:id="rId4"/>
    <p:sldLayoutId id="2147483948" r:id="rId5"/>
    <p:sldLayoutId id="2147483951" r:id="rId6"/>
    <p:sldLayoutId id="2147483952" r:id="rId7"/>
  </p:sldLayoutIdLst>
  <p:hf hdr="0" ftr="0" dt="0"/>
  <p:txStyles>
    <p:titleStyle>
      <a:lvl1pPr algn="r" defTabSz="914400" rtl="0" eaLnBrk="1" latinLnBrk="0" hangingPunct="1">
        <a:lnSpc>
          <a:spcPct val="130000"/>
        </a:lnSpc>
        <a:spcBef>
          <a:spcPct val="0"/>
        </a:spcBef>
        <a:buNone/>
        <a:defRPr sz="1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69875" indent="-26352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097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23888" indent="-173038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18097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7900" indent="-173038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60" userDrawn="1">
          <p15:clr>
            <a:srgbClr val="F26B43"/>
          </p15:clr>
        </p15:guide>
        <p15:guide id="2" pos="160" userDrawn="1">
          <p15:clr>
            <a:srgbClr val="F26B43"/>
          </p15:clr>
        </p15:guide>
        <p15:guide id="3" pos="7520" userDrawn="1">
          <p15:clr>
            <a:srgbClr val="F26B43"/>
          </p15:clr>
        </p15:guide>
        <p15:guide id="4" orient="horz" pos="561" userDrawn="1">
          <p15:clr>
            <a:srgbClr val="F26B43"/>
          </p15:clr>
        </p15:guide>
        <p15:guide id="5" pos="910" userDrawn="1">
          <p15:clr>
            <a:srgbClr val="F26B43"/>
          </p15:clr>
        </p15:guide>
        <p15:guide id="7" pos="316" userDrawn="1">
          <p15:clr>
            <a:srgbClr val="F26B43"/>
          </p15:clr>
        </p15:guide>
        <p15:guide id="8" pos="6896" userDrawn="1">
          <p15:clr>
            <a:srgbClr val="F26B43"/>
          </p15:clr>
        </p15:guide>
        <p15:guide id="9" orient="horz" pos="3996" userDrawn="1">
          <p15:clr>
            <a:srgbClr val="F26B43"/>
          </p15:clr>
        </p15:guide>
        <p15:guide id="10" orient="horz" pos="4078" userDrawn="1">
          <p15:clr>
            <a:srgbClr val="F26B43"/>
          </p15:clr>
        </p15:guide>
        <p15:guide id="11" orient="horz" pos="31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UoE_Logo_Black" descr="Logo - University of Essex">
            <a:extLst>
              <a:ext uri="{FF2B5EF4-FFF2-40B4-BE49-F238E27FC236}">
                <a16:creationId xmlns:a16="http://schemas.microsoft.com/office/drawing/2014/main" id="{3CE254A6-DCE6-584B-B72E-6DBFE6E5723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2006641" cy="890588"/>
          </a:xfrm>
          <a:prstGeom prst="rect">
            <a:avLst/>
          </a:prstGeom>
        </p:spPr>
      </p:pic>
      <p:sp>
        <p:nvSpPr>
          <p:cNvPr id="8" name="Slide_Description">
            <a:extLst>
              <a:ext uri="{FF2B5EF4-FFF2-40B4-BE49-F238E27FC236}">
                <a16:creationId xmlns:a16="http://schemas.microsoft.com/office/drawing/2014/main" id="{DC770D80-3BDB-6546-A6D5-6639088A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994" y="0"/>
            <a:ext cx="5714994" cy="890588"/>
          </a:xfrm>
          <a:prstGeom prst="rect">
            <a:avLst/>
          </a:prstGeom>
        </p:spPr>
        <p:txBody>
          <a:bodyPr vert="horz" lIns="0" tIns="0" rIns="0" bIns="72000" rtlCol="0" anchor="ctr" anchorCtr="0">
            <a:noAutofit/>
          </a:bodyPr>
          <a:lstStyle/>
          <a:p>
            <a:pPr lvl="0"/>
            <a:r>
              <a:rPr lang="en-GB" dirty="0"/>
              <a:t>PowerPoint slide description here</a:t>
            </a:r>
            <a:endParaRPr lang="en-US" dirty="0"/>
          </a:p>
        </p:txBody>
      </p:sp>
      <p:sp>
        <p:nvSpPr>
          <p:cNvPr id="3" name="Body_Copy">
            <a:extLst>
              <a:ext uri="{FF2B5EF4-FFF2-40B4-BE49-F238E27FC236}">
                <a16:creationId xmlns:a16="http://schemas.microsoft.com/office/drawing/2014/main" id="{0B584603-C62E-7841-9C38-1DF3030D7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625" y="1992195"/>
            <a:ext cx="9502774" cy="43514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Bottom_Gradient_Box">
            <a:extLst>
              <a:ext uri="{FF2B5EF4-FFF2-40B4-BE49-F238E27FC236}">
                <a16:creationId xmlns:a16="http://schemas.microsoft.com/office/drawing/2014/main" id="{4B3A2000-96BB-FF47-8C26-D46684C0F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04000"/>
            <a:ext cx="12192000" cy="254000"/>
          </a:xfrm>
          <a:prstGeom prst="rect">
            <a:avLst/>
          </a:prstGeom>
          <a:gradFill>
            <a:gsLst>
              <a:gs pos="0">
                <a:srgbClr val="622567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3" name="Slide_Number_Text">
            <a:extLst>
              <a:ext uri="{FF2B5EF4-FFF2-40B4-BE49-F238E27FC236}">
                <a16:creationId xmlns:a16="http://schemas.microsoft.com/office/drawing/2014/main" id="{FF804030-956E-894B-98DD-47A2B751D8F5}"/>
              </a:ext>
            </a:extLst>
          </p:cNvPr>
          <p:cNvSpPr txBox="1"/>
          <p:nvPr userDrawn="1"/>
        </p:nvSpPr>
        <p:spPr>
          <a:xfrm>
            <a:off x="11296538" y="6604001"/>
            <a:ext cx="339837" cy="253999"/>
          </a:xfrm>
          <a:prstGeom prst="rect">
            <a:avLst/>
          </a:prstGeom>
          <a:noFill/>
        </p:spPr>
        <p:txBody>
          <a:bodyPr wrap="square" lIns="0" tIns="46800" rIns="0" rtlCol="0" anchor="ctr" anchorCtr="0">
            <a:no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Slide</a:t>
            </a:r>
          </a:p>
        </p:txBody>
      </p:sp>
      <p:cxnSp>
        <p:nvCxnSpPr>
          <p:cNvPr id="19" name="Divider_Line">
            <a:extLst>
              <a:ext uri="{FF2B5EF4-FFF2-40B4-BE49-F238E27FC236}">
                <a16:creationId xmlns:a16="http://schemas.microsoft.com/office/drawing/2014/main" id="{E6FF28E1-891A-4F46-8E97-972AACF7A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50166" y="6654297"/>
            <a:ext cx="0" cy="16296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_Number">
            <a:extLst>
              <a:ext uri="{FF2B5EF4-FFF2-40B4-BE49-F238E27FC236}">
                <a16:creationId xmlns:a16="http://schemas.microsoft.com/office/drawing/2014/main" id="{047226C1-608E-2044-8B8B-42C93BD88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523" y="6604000"/>
            <a:ext cx="303213" cy="254000"/>
          </a:xfrm>
          <a:prstGeom prst="rect">
            <a:avLst/>
          </a:prstGeom>
        </p:spPr>
        <p:txBody>
          <a:bodyPr lIns="0" tIns="46800" rIns="0" anchor="ctr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7E85FC7-13DC-D24B-89C2-5E16CAE8A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8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</p:sldLayoutIdLst>
  <p:hf hdr="0" ftr="0" dt="0"/>
  <p:txStyles>
    <p:titleStyle>
      <a:lvl1pPr algn="r" defTabSz="914400" rtl="0" eaLnBrk="1" latinLnBrk="0" hangingPunct="1">
        <a:lnSpc>
          <a:spcPct val="130000"/>
        </a:lnSpc>
        <a:spcBef>
          <a:spcPct val="0"/>
        </a:spcBef>
        <a:buNone/>
        <a:defRPr sz="1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69875" indent="-26352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097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23888" indent="-173038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180975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7900" indent="-173038" algn="l" defTabSz="914400" rtl="0" eaLnBrk="1" latinLnBrk="0" hangingPunct="1">
        <a:lnSpc>
          <a:spcPct val="130000"/>
        </a:lnSpc>
        <a:spcBef>
          <a:spcPts val="0"/>
        </a:spcBef>
        <a:buSzPct val="100000"/>
        <a:buFont typeface="System Font Regular"/>
        <a:buChar char="-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60" userDrawn="1">
          <p15:clr>
            <a:srgbClr val="F26B43"/>
          </p15:clr>
        </p15:guide>
        <p15:guide id="2" pos="160" userDrawn="1">
          <p15:clr>
            <a:srgbClr val="F26B43"/>
          </p15:clr>
        </p15:guide>
        <p15:guide id="3" pos="7520" userDrawn="1">
          <p15:clr>
            <a:srgbClr val="F26B43"/>
          </p15:clr>
        </p15:guide>
        <p15:guide id="4" orient="horz" pos="561" userDrawn="1">
          <p15:clr>
            <a:srgbClr val="F26B43"/>
          </p15:clr>
        </p15:guide>
        <p15:guide id="5" pos="910" userDrawn="1">
          <p15:clr>
            <a:srgbClr val="F26B43"/>
          </p15:clr>
        </p15:guide>
        <p15:guide id="7" pos="316" userDrawn="1">
          <p15:clr>
            <a:srgbClr val="F26B43"/>
          </p15:clr>
        </p15:guide>
        <p15:guide id="8" pos="6896" userDrawn="1">
          <p15:clr>
            <a:srgbClr val="F26B43"/>
          </p15:clr>
        </p15:guide>
        <p15:guide id="9" orient="horz" pos="3996" userDrawn="1">
          <p15:clr>
            <a:srgbClr val="F26B43"/>
          </p15:clr>
        </p15:guide>
        <p15:guide id="10" orient="horz" pos="4078" userDrawn="1">
          <p15:clr>
            <a:srgbClr val="F26B43"/>
          </p15:clr>
        </p15:guide>
        <p15:guide id="11" orient="horz" pos="3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.essex.ac.uk/course/section.php?id=163770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A8004BA-6B5F-59AB-5CCD-AF82F3A937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373" y="1125220"/>
            <a:ext cx="7936548" cy="5245100"/>
          </a:xfrm>
        </p:spPr>
        <p:txBody>
          <a:bodyPr/>
          <a:lstStyle/>
          <a:p>
            <a:r>
              <a:rPr lang="en-GB" sz="4000" dirty="0"/>
              <a:t>The Common Placement Assessment Form (CPAF)</a:t>
            </a:r>
          </a:p>
          <a:p>
            <a:endParaRPr lang="en-GB" sz="4000" dirty="0"/>
          </a:p>
          <a:p>
            <a:r>
              <a:rPr lang="en-GB" b="0" i="0" dirty="0">
                <a:effectLst/>
                <a:latin typeface="+mn-lt"/>
              </a:rPr>
              <a:t>The Common Placement Assessment Form (CPAF) is a standardised assessment form that can be used to assess all physiotherapy students out on placement in all practice settings, no matter which university they attend.</a:t>
            </a:r>
            <a:endParaRPr lang="en-GB" dirty="0">
              <a:latin typeface="+mn-lt"/>
            </a:endParaRPr>
          </a:p>
          <a:p>
            <a:endParaRPr lang="en-GB" sz="4000" dirty="0"/>
          </a:p>
        </p:txBody>
      </p:sp>
      <p:pic>
        <p:nvPicPr>
          <p:cNvPr id="5" name="Picture 4" descr="A person in a white shirt&#10;&#10;Description automatically generated">
            <a:extLst>
              <a:ext uri="{FF2B5EF4-FFF2-40B4-BE49-F238E27FC236}">
                <a16:creationId xmlns:a16="http://schemas.microsoft.com/office/drawing/2014/main" id="{C60E5DF7-6AAF-712F-9A25-DB3C29558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480" y="3663632"/>
            <a:ext cx="2941320" cy="294132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1D87119-18DA-9658-3DB4-94B7B40B4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469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ard&#10;&#10;Description automatically generated">
            <a:extLst>
              <a:ext uri="{FF2B5EF4-FFF2-40B4-BE49-F238E27FC236}">
                <a16:creationId xmlns:a16="http://schemas.microsoft.com/office/drawing/2014/main" id="{B4F7CA60-7638-D5ED-EA29-15936131C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312" y="1524000"/>
            <a:ext cx="7061363" cy="448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18C960-8388-BC79-2F23-C54415ED1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980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F6CE954-B865-BBE9-5A4A-451F1AC2C4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372" y="2539458"/>
            <a:ext cx="5101908" cy="5245100"/>
          </a:xfrm>
        </p:spPr>
        <p:txBody>
          <a:bodyPr/>
          <a:lstStyle/>
          <a:p>
            <a:endParaRPr lang="en-GB" sz="2000" dirty="0"/>
          </a:p>
          <a:p>
            <a:pPr marL="612775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This is the second part of assessment.  It is the marking grid.  Each domain has 1 learning outcome to pass.</a:t>
            </a:r>
          </a:p>
          <a:p>
            <a:pPr marL="612775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612775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All 10 learning domains need passing to pass the placement.</a:t>
            </a:r>
          </a:p>
        </p:txBody>
      </p:sp>
      <p:pic>
        <p:nvPicPr>
          <p:cNvPr id="4" name="Picture 3" descr="Purple letters on a white background&#10;&#10;Description automatically generated">
            <a:extLst>
              <a:ext uri="{FF2B5EF4-FFF2-40B4-BE49-F238E27FC236}">
                <a16:creationId xmlns:a16="http://schemas.microsoft.com/office/drawing/2014/main" id="{27C09756-9279-5643-85D7-8238A79A2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996" y="1076418"/>
            <a:ext cx="3756660" cy="1463040"/>
          </a:xfrm>
          <a:prstGeom prst="rect">
            <a:avLst/>
          </a:prstGeom>
        </p:spPr>
      </p:pic>
      <p:pic>
        <p:nvPicPr>
          <p:cNvPr id="9" name="Picture 8" descr="A list of the most common learning techniques&#10;&#10;Description automatically generated with medium confidence">
            <a:extLst>
              <a:ext uri="{FF2B5EF4-FFF2-40B4-BE49-F238E27FC236}">
                <a16:creationId xmlns:a16="http://schemas.microsoft.com/office/drawing/2014/main" id="{1E2D6BFE-799B-50E2-1F99-B8B7D4342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280" y="890588"/>
            <a:ext cx="3504880" cy="579748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817A2C0-C804-DB3C-26B8-F3270DF4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505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rple letters on a white background&#10;&#10;Description automatically generated">
            <a:extLst>
              <a:ext uri="{FF2B5EF4-FFF2-40B4-BE49-F238E27FC236}">
                <a16:creationId xmlns:a16="http://schemas.microsoft.com/office/drawing/2014/main" id="{27C09756-9279-5643-85D7-8238A79A2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668" y="427766"/>
            <a:ext cx="3756660" cy="1463040"/>
          </a:xfrm>
          <a:prstGeom prst="rect">
            <a:avLst/>
          </a:prstGeom>
        </p:spPr>
      </p:pic>
      <p:pic>
        <p:nvPicPr>
          <p:cNvPr id="7" name="Picture 6" descr="A table of information&#10;&#10;Description automatically generated">
            <a:extLst>
              <a:ext uri="{FF2B5EF4-FFF2-40B4-BE49-F238E27FC236}">
                <a16:creationId xmlns:a16="http://schemas.microsoft.com/office/drawing/2014/main" id="{6D8F21E0-A7F2-6F7E-E227-DE5766305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97" y="2135413"/>
            <a:ext cx="10584803" cy="3634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A17B151-1530-64BA-D13C-4C735B3B4C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3596" y="5368476"/>
            <a:ext cx="10584804" cy="5245100"/>
          </a:xfrm>
        </p:spPr>
        <p:txBody>
          <a:bodyPr/>
          <a:lstStyle/>
          <a:p>
            <a:pPr lvl="1">
              <a:lnSpc>
                <a:spcPct val="120000"/>
              </a:lnSpc>
              <a:spcAft>
                <a:spcPts val="600"/>
              </a:spcAft>
            </a:pPr>
            <a:endParaRPr lang="en-GB" sz="2000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</a:rPr>
              <a:t>This rubric is the same for each learning domain 1-10.  Please be aware of the key descriptors in each column, that help describe performance.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1F35F6-6E62-E781-6771-2E297364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164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rple letters on a white background&#10;&#10;Description automatically generated">
            <a:extLst>
              <a:ext uri="{FF2B5EF4-FFF2-40B4-BE49-F238E27FC236}">
                <a16:creationId xmlns:a16="http://schemas.microsoft.com/office/drawing/2014/main" id="{27C09756-9279-5643-85D7-8238A79A2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880" y="5777006"/>
            <a:ext cx="2248422" cy="875653"/>
          </a:xfrm>
          <a:prstGeom prst="rect">
            <a:avLst/>
          </a:prstGeom>
        </p:spPr>
      </p:pic>
      <p:pic>
        <p:nvPicPr>
          <p:cNvPr id="7" name="Picture 6" descr="A close-up of a list of learning&#10;&#10;Description automatically generated">
            <a:extLst>
              <a:ext uri="{FF2B5EF4-FFF2-40B4-BE49-F238E27FC236}">
                <a16:creationId xmlns:a16="http://schemas.microsoft.com/office/drawing/2014/main" id="{123DAA56-2071-E5C0-BA46-A39E88957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062" y="1443175"/>
            <a:ext cx="3574816" cy="4655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close-up of a list of people&#10;&#10;Description automatically generated">
            <a:extLst>
              <a:ext uri="{FF2B5EF4-FFF2-40B4-BE49-F238E27FC236}">
                <a16:creationId xmlns:a16="http://schemas.microsoft.com/office/drawing/2014/main" id="{198504B8-C0BF-C72E-2526-359AC4D54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085" y="1449755"/>
            <a:ext cx="2976202" cy="4665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DC35E34-9D96-3C01-EB1D-AC2C7B173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413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rple letters on a white background&#10;&#10;Description automatically generated">
            <a:extLst>
              <a:ext uri="{FF2B5EF4-FFF2-40B4-BE49-F238E27FC236}">
                <a16:creationId xmlns:a16="http://schemas.microsoft.com/office/drawing/2014/main" id="{27C09756-9279-5643-85D7-8238A79A2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880" y="5777006"/>
            <a:ext cx="2248422" cy="875653"/>
          </a:xfrm>
          <a:prstGeom prst="rect">
            <a:avLst/>
          </a:prstGeom>
        </p:spPr>
      </p:pic>
      <p:pic>
        <p:nvPicPr>
          <p:cNvPr id="5" name="Picture 4" descr="A close-up of a list of scientific research&#10;&#10;Description automatically generated">
            <a:extLst>
              <a:ext uri="{FF2B5EF4-FFF2-40B4-BE49-F238E27FC236}">
                <a16:creationId xmlns:a16="http://schemas.microsoft.com/office/drawing/2014/main" id="{EC8BB162-C332-BD63-6643-763BB80FA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858" y="1286780"/>
            <a:ext cx="3281002" cy="5034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3677E5A-0469-6C5B-674B-4A0EE5D90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209" y="2846070"/>
            <a:ext cx="3292139" cy="152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4668A1E-9954-B157-CD5D-5CB7DEE5D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009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A8004BA-6B5F-59AB-5CCD-AF82F3A937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372" y="1125220"/>
            <a:ext cx="10816908" cy="5245100"/>
          </a:xfrm>
        </p:spPr>
        <p:txBody>
          <a:bodyPr/>
          <a:lstStyle/>
          <a:p>
            <a:r>
              <a:rPr lang="en-GB" sz="4000" dirty="0"/>
              <a:t>What is the ‘ePAD’?</a:t>
            </a:r>
          </a:p>
          <a:p>
            <a:endParaRPr lang="en-GB" sz="2000" dirty="0"/>
          </a:p>
          <a:p>
            <a:pPr marL="612775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The ePAD is where placement paperwork is stored.  It is a ‘cloud-based’ program.</a:t>
            </a:r>
          </a:p>
          <a:p>
            <a:pPr marL="612775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612775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ePADs</a:t>
            </a:r>
            <a:r>
              <a:rPr lang="en-GB" sz="2400" dirty="0">
                <a:solidFill>
                  <a:schemeClr val="bg1"/>
                </a:solidFill>
              </a:rPr>
              <a:t> enable students, practice educators, and university staff to contribute to documentation associated with placement and track student progress.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ED970C-A5BE-0A31-CBA9-0A8B137C4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785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A8004BA-6B5F-59AB-5CCD-AF82F3A937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372" y="1125220"/>
            <a:ext cx="10816908" cy="5245100"/>
          </a:xfrm>
        </p:spPr>
        <p:txBody>
          <a:bodyPr/>
          <a:lstStyle/>
          <a:p>
            <a:r>
              <a:rPr lang="en-GB" sz="4000" dirty="0"/>
              <a:t>What is the ‘ePAD’?</a:t>
            </a:r>
          </a:p>
          <a:p>
            <a:endParaRPr lang="en-GB" sz="2000" dirty="0"/>
          </a:p>
          <a:p>
            <a:pPr marL="612775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Each UoE physiotherapy student’s ePAD stays with them throughout their course e.g. as you do placements, they get added to your personal ePAD.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endParaRPr lang="en-GB" sz="2400" dirty="0">
              <a:solidFill>
                <a:schemeClr val="bg1"/>
              </a:solidFill>
            </a:endParaRPr>
          </a:p>
          <a:p>
            <a:pPr marL="612775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ePADs</a:t>
            </a:r>
            <a:r>
              <a:rPr lang="en-GB" sz="2400" dirty="0">
                <a:solidFill>
                  <a:schemeClr val="bg1"/>
                </a:solidFill>
              </a:rPr>
              <a:t> are mainly accessed via an internet browser on a phone, desktop, or laptop.  Access it here: </a:t>
            </a:r>
            <a:r>
              <a:rPr lang="en-GB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https://moodle.essex.ac.uk/course/section.php?id=163770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6840E6D-4263-5DD5-9817-8DCA6A5A9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857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B67DF-6521-44C3-05C1-3BDB81F4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29" y="2876550"/>
            <a:ext cx="10493371" cy="1104900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04161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A8004BA-6B5F-59AB-5CCD-AF82F3A937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372" y="1125220"/>
            <a:ext cx="10816908" cy="5245100"/>
          </a:xfrm>
        </p:spPr>
        <p:txBody>
          <a:bodyPr/>
          <a:lstStyle/>
          <a:p>
            <a:r>
              <a:rPr lang="en-GB" sz="4000" dirty="0"/>
              <a:t>What does the CPAF consist of?</a:t>
            </a:r>
          </a:p>
          <a:p>
            <a:endParaRPr lang="en-GB" sz="2000" dirty="0"/>
          </a:p>
          <a:p>
            <a:pPr marL="514350" indent="-514350">
              <a:lnSpc>
                <a:spcPct val="120000"/>
              </a:lnSpc>
              <a:spcAft>
                <a:spcPts val="600"/>
              </a:spcAft>
              <a:buAutoNum type="arabicParenR"/>
            </a:pPr>
            <a:r>
              <a:rPr lang="en-GB" sz="2000" dirty="0">
                <a:latin typeface="+mn-lt"/>
              </a:rPr>
              <a:t>Learning agreement (SWOC, Factors that may affect learning, PDP)</a:t>
            </a:r>
          </a:p>
          <a:p>
            <a:pPr marL="514350" indent="-514350">
              <a:lnSpc>
                <a:spcPct val="120000"/>
              </a:lnSpc>
              <a:spcAft>
                <a:spcPts val="600"/>
              </a:spcAft>
              <a:buAutoNum type="arabicParenR"/>
            </a:pPr>
            <a:r>
              <a:rPr lang="en-GB" sz="2000" i="0" dirty="0">
                <a:effectLst/>
                <a:latin typeface="+mn-lt"/>
              </a:rPr>
              <a:t>Professi</a:t>
            </a:r>
            <a:r>
              <a:rPr lang="en-GB" sz="2000" dirty="0">
                <a:latin typeface="+mn-lt"/>
              </a:rPr>
              <a:t>onal behaviours &amp; responsibilities (assessment)</a:t>
            </a:r>
            <a:endParaRPr lang="en-GB" sz="2000" dirty="0">
              <a:latin typeface="+mn-lt"/>
              <a:cs typeface="Arial"/>
            </a:endParaRPr>
          </a:p>
          <a:p>
            <a:pPr marL="514350" indent="-514350">
              <a:lnSpc>
                <a:spcPct val="120000"/>
              </a:lnSpc>
              <a:spcAft>
                <a:spcPts val="600"/>
              </a:spcAft>
              <a:buAutoNum type="arabicParenR"/>
            </a:pPr>
            <a:r>
              <a:rPr lang="en-GB" sz="2000" i="0" dirty="0">
                <a:effectLst/>
                <a:latin typeface="+mn-lt"/>
              </a:rPr>
              <a:t>Learning </a:t>
            </a:r>
            <a:r>
              <a:rPr lang="en-GB" sz="2000" dirty="0">
                <a:latin typeface="+mn-lt"/>
              </a:rPr>
              <a:t>d</a:t>
            </a:r>
            <a:r>
              <a:rPr lang="en-GB" sz="2000" i="0" dirty="0">
                <a:effectLst/>
                <a:latin typeface="+mn-lt"/>
              </a:rPr>
              <a:t>omains </a:t>
            </a:r>
            <a:r>
              <a:rPr lang="en-GB" sz="2000" dirty="0">
                <a:latin typeface="+mn-lt"/>
              </a:rPr>
              <a:t>(assessment)</a:t>
            </a:r>
            <a:endParaRPr lang="en-GB" sz="2000" i="0" dirty="0">
              <a:effectLst/>
              <a:latin typeface="+mn-lt"/>
              <a:cs typeface="Arial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GB" sz="2000" dirty="0">
              <a:latin typeface="+mn-lt"/>
              <a:cs typeface="Arial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2000" dirty="0">
                <a:latin typeface="+mn-lt"/>
                <a:cs typeface="Arial"/>
              </a:rPr>
              <a:t>All parts of CPAF are housed and completed within the ePAD, as are: skills journals, in danger of failure forms, &amp; clinical reasoning forms.  We will explore the ePAD later.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GB" sz="2000" dirty="0">
              <a:latin typeface="+mn-lt"/>
              <a:cs typeface="Arial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2000" dirty="0">
                <a:latin typeface="+mn-lt"/>
                <a:cs typeface="Arial"/>
              </a:rPr>
              <a:t>Let’s take a closer look at the CPAF student guidance document.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024EB5F-519A-C4E8-88F7-8177F2C2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801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-up of a text&#10;&#10;Description automatically generated">
            <a:extLst>
              <a:ext uri="{FF2B5EF4-FFF2-40B4-BE49-F238E27FC236}">
                <a16:creationId xmlns:a16="http://schemas.microsoft.com/office/drawing/2014/main" id="{6F288818-6C57-3524-4FE9-1C7737D2D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39" y="1032510"/>
            <a:ext cx="6088381" cy="265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640A0F23-F3A8-D6B5-2504-178F43AEF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848" y="3803332"/>
            <a:ext cx="5311140" cy="2865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1524275-39E1-9462-1483-3E19CE16A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5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cloud with text&#10;&#10;Description automatically generated">
            <a:extLst>
              <a:ext uri="{FF2B5EF4-FFF2-40B4-BE49-F238E27FC236}">
                <a16:creationId xmlns:a16="http://schemas.microsoft.com/office/drawing/2014/main" id="{D6BF211B-A7FE-B9C9-DBB9-AEDEE070D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030" y="1036320"/>
            <a:ext cx="6377940" cy="499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C78B834-EDC4-3D5C-4377-7348D789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647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questionnaire&#10;&#10;Description automatically generated">
            <a:extLst>
              <a:ext uri="{FF2B5EF4-FFF2-40B4-BE49-F238E27FC236}">
                <a16:creationId xmlns:a16="http://schemas.microsoft.com/office/drawing/2014/main" id="{17F48C6B-1E00-E24E-4A51-93E19DC61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12" y="890588"/>
            <a:ext cx="5120640" cy="3817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poster of a person with text&#10;&#10;Description automatically generated">
            <a:extLst>
              <a:ext uri="{FF2B5EF4-FFF2-40B4-BE49-F238E27FC236}">
                <a16:creationId xmlns:a16="http://schemas.microsoft.com/office/drawing/2014/main" id="{EC17BDCF-53EE-BE74-C78C-358413E76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438" y="1836420"/>
            <a:ext cx="4781550" cy="486622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1AE8D96-B503-E1B2-E1C4-ADF0C4C40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247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text&#10;&#10;Description automatically generated">
            <a:extLst>
              <a:ext uri="{FF2B5EF4-FFF2-40B4-BE49-F238E27FC236}">
                <a16:creationId xmlns:a16="http://schemas.microsoft.com/office/drawing/2014/main" id="{436967DD-6286-502E-4F5A-5AB15538C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" y="1005840"/>
            <a:ext cx="553212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blue and white diagram&#10;&#10;Description automatically generated with medium confidence">
            <a:extLst>
              <a:ext uri="{FF2B5EF4-FFF2-40B4-BE49-F238E27FC236}">
                <a16:creationId xmlns:a16="http://schemas.microsoft.com/office/drawing/2014/main" id="{435C59B4-6EF5-DC86-7055-E3EB8DE7F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834" y="2072640"/>
            <a:ext cx="5951220" cy="469392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E004422-B997-27F9-2A93-1C25FD6E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220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38FA6CDB-7C0B-DBD0-1E96-B4F98B7F2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010" y="1504950"/>
            <a:ext cx="5935980" cy="38481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1862F04-ADCC-036B-F4DB-BA05901B0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53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white sign with text&#10;&#10;Description automatically generated">
            <a:extLst>
              <a:ext uri="{FF2B5EF4-FFF2-40B4-BE49-F238E27FC236}">
                <a16:creationId xmlns:a16="http://schemas.microsoft.com/office/drawing/2014/main" id="{7CFE3322-842B-CE38-BDFA-56F3F838A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1115854"/>
            <a:ext cx="3733800" cy="1410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list of steps to avoid being tested&#10;&#10;Description automatically generated with medium confidence">
            <a:extLst>
              <a:ext uri="{FF2B5EF4-FFF2-40B4-BE49-F238E27FC236}">
                <a16:creationId xmlns:a16="http://schemas.microsoft.com/office/drawing/2014/main" id="{145B5CCF-A8C3-6519-D836-B808FC239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994" y="1115854"/>
            <a:ext cx="5514449" cy="504110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F6CE954-B865-BBE9-5A4A-451F1AC2C4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372" y="2539458"/>
            <a:ext cx="5101908" cy="5245100"/>
          </a:xfrm>
        </p:spPr>
        <p:txBody>
          <a:bodyPr/>
          <a:lstStyle/>
          <a:p>
            <a:endParaRPr lang="en-GB" sz="2000" dirty="0"/>
          </a:p>
          <a:p>
            <a:pPr marL="612775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This is the first part of assessment.  Students have to pass all of these to pass their placement.</a:t>
            </a:r>
          </a:p>
          <a:p>
            <a:pPr marL="612775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612775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3 warnings in this area could result in a fail.  1 serious breach could result in an instant fail.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E2899F-2C0D-88E5-1EE9-7DFD546E9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910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nk and white speech bubble&#10;&#10;Description automatically generated">
            <a:extLst>
              <a:ext uri="{FF2B5EF4-FFF2-40B4-BE49-F238E27FC236}">
                <a16:creationId xmlns:a16="http://schemas.microsoft.com/office/drawing/2014/main" id="{64FB7F8C-1579-7410-B164-D5DFC821E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404" y="1005840"/>
            <a:ext cx="7571179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8A50F53-02BF-C8DC-2096-BC4FADA2B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35533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/Divider Slides">
  <a:themeElements>
    <a:clrScheme name="UoE PPT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D202C"/>
      </a:accent1>
      <a:accent2>
        <a:srgbClr val="612467"/>
      </a:accent2>
      <a:accent3>
        <a:srgbClr val="333333"/>
      </a:accent3>
      <a:accent4>
        <a:srgbClr val="FFFFFF"/>
      </a:accent4>
      <a:accent5>
        <a:srgbClr val="FFFFFF"/>
      </a:accent5>
      <a:accent6>
        <a:srgbClr val="FFFFFF"/>
      </a:accent6>
      <a:hlink>
        <a:srgbClr val="612467"/>
      </a:hlink>
      <a:folHlink>
        <a:srgbClr val="61246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ysiotherapy Taster Day Slides" id="{4C32871B-FF91-4757-89BD-73CBEDAF74F0}" vid="{7F056B4A-A1A1-4440-8B0D-6229B470CC59}"/>
    </a:ext>
  </a:extLst>
</a:theme>
</file>

<file path=ppt/theme/theme2.xml><?xml version="1.0" encoding="utf-8"?>
<a:theme xmlns:a="http://schemas.openxmlformats.org/drawingml/2006/main" name="Text/Media Slides">
  <a:themeElements>
    <a:clrScheme name="UoE PPT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D202C"/>
      </a:accent1>
      <a:accent2>
        <a:srgbClr val="612467"/>
      </a:accent2>
      <a:accent3>
        <a:srgbClr val="333333"/>
      </a:accent3>
      <a:accent4>
        <a:srgbClr val="FFFFFF"/>
      </a:accent4>
      <a:accent5>
        <a:srgbClr val="FFFFFF"/>
      </a:accent5>
      <a:accent6>
        <a:srgbClr val="FFFFFF"/>
      </a:accent6>
      <a:hlink>
        <a:srgbClr val="612467"/>
      </a:hlink>
      <a:folHlink>
        <a:srgbClr val="61246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ysiotherapy Taster Day Slides" id="{4C32871B-FF91-4757-89BD-73CBEDAF74F0}" vid="{9C064B62-8BEB-4272-894B-E42E6CA6C39D}"/>
    </a:ext>
  </a:extLst>
</a:theme>
</file>

<file path=ppt/theme/theme3.xml><?xml version="1.0" encoding="utf-8"?>
<a:theme xmlns:a="http://schemas.openxmlformats.org/drawingml/2006/main" name="Media Slides">
  <a:themeElements>
    <a:clrScheme name="UoE PPT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D202C"/>
      </a:accent1>
      <a:accent2>
        <a:srgbClr val="612467"/>
      </a:accent2>
      <a:accent3>
        <a:srgbClr val="333333"/>
      </a:accent3>
      <a:accent4>
        <a:srgbClr val="FFFFFF"/>
      </a:accent4>
      <a:accent5>
        <a:srgbClr val="FFFFFF"/>
      </a:accent5>
      <a:accent6>
        <a:srgbClr val="FFFFFF"/>
      </a:accent6>
      <a:hlink>
        <a:srgbClr val="612467"/>
      </a:hlink>
      <a:folHlink>
        <a:srgbClr val="61246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ysiotherapy Taster Day Slides" id="{4C32871B-FF91-4757-89BD-73CBEDAF74F0}" vid="{E751C333-CC4D-4C5E-BAC5-52F1F1AB0447}"/>
    </a:ext>
  </a:extLst>
</a:theme>
</file>

<file path=ppt/theme/theme4.xml><?xml version="1.0" encoding="utf-8"?>
<a:theme xmlns:a="http://schemas.openxmlformats.org/drawingml/2006/main" name="End Slides">
  <a:themeElements>
    <a:clrScheme name="UoE PPT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D202C"/>
      </a:accent1>
      <a:accent2>
        <a:srgbClr val="612467"/>
      </a:accent2>
      <a:accent3>
        <a:srgbClr val="333333"/>
      </a:accent3>
      <a:accent4>
        <a:srgbClr val="FFFFFF"/>
      </a:accent4>
      <a:accent5>
        <a:srgbClr val="FFFFFF"/>
      </a:accent5>
      <a:accent6>
        <a:srgbClr val="FFFFFF"/>
      </a:accent6>
      <a:hlink>
        <a:srgbClr val="612467"/>
      </a:hlink>
      <a:folHlink>
        <a:srgbClr val="61246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ysiotherapy Taster Day Slides" id="{4C32871B-FF91-4757-89BD-73CBEDAF74F0}" vid="{FDC95D2B-BC46-4BE6-A7F8-12A57F85B0B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BA757DD001D6429A804770F209C358" ma:contentTypeVersion="9" ma:contentTypeDescription="Create a new document." ma:contentTypeScope="" ma:versionID="a2af8620d8052c4570ee10b90bc2e287">
  <xsd:schema xmlns:xsd="http://www.w3.org/2001/XMLSchema" xmlns:xs="http://www.w3.org/2001/XMLSchema" xmlns:p="http://schemas.microsoft.com/office/2006/metadata/properties" xmlns:ns2="864fa2f1-e7a3-49ef-aac9-27da4f2d2640" targetNamespace="http://schemas.microsoft.com/office/2006/metadata/properties" ma:root="true" ma:fieldsID="bdde676d73dc32e80c046e4d27a4df6c" ns2:_="">
    <xsd:import namespace="864fa2f1-e7a3-49ef-aac9-27da4f2d26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fa2f1-e7a3-49ef-aac9-27da4f2d26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7D91BB-6FD8-4800-B5D5-2773EA19D436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864fa2f1-e7a3-49ef-aac9-27da4f2d264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E849799-830B-4E55-9666-63F48AF169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fa2f1-e7a3-49ef-aac9-27da4f2d26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74A378-A40D-4D10-9A36-F1DBB1C7DA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University of Essex - Physiotherapy in Covid 19 Taster Session</Template>
  <TotalTime>10197</TotalTime>
  <Words>348</Words>
  <Application>Microsoft Office PowerPoint</Application>
  <PresentationFormat>Widescreen</PresentationFormat>
  <Paragraphs>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System Font Regular</vt:lpstr>
      <vt:lpstr>Wingdings</vt:lpstr>
      <vt:lpstr>Title/Divider Slides</vt:lpstr>
      <vt:lpstr>Text/Media Slides</vt:lpstr>
      <vt:lpstr>Media Slides</vt:lpstr>
      <vt:lpstr>End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Physiotherapy in Covid-19</dc:title>
  <dc:creator>Miles, Deborah J</dc:creator>
  <cp:lastModifiedBy>Matthams, Jay M</cp:lastModifiedBy>
  <cp:revision>119</cp:revision>
  <dcterms:created xsi:type="dcterms:W3CDTF">2021-07-01T18:04:27Z</dcterms:created>
  <dcterms:modified xsi:type="dcterms:W3CDTF">2025-09-09T12:59:40Z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0x0101002BBA757DD001D6429A804770F209C358</vt:lpwstr>
  </property>
</Properties>
</file>