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6" r:id="rId4"/>
    <p:sldMasterId id="2147483890" r:id="rId5"/>
    <p:sldMasterId id="2147483927" r:id="rId6"/>
    <p:sldMasterId id="2147483964" r:id="rId7"/>
  </p:sldMasterIdLst>
  <p:notesMasterIdLst>
    <p:notesMasterId r:id="rId17"/>
  </p:notesMasterIdLst>
  <p:handoutMasterIdLst>
    <p:handoutMasterId r:id="rId18"/>
  </p:handoutMasterIdLst>
  <p:sldIdLst>
    <p:sldId id="269" r:id="rId8"/>
    <p:sldId id="270" r:id="rId9"/>
    <p:sldId id="273" r:id="rId10"/>
    <p:sldId id="274" r:id="rId11"/>
    <p:sldId id="275" r:id="rId12"/>
    <p:sldId id="277" r:id="rId13"/>
    <p:sldId id="276" r:id="rId14"/>
    <p:sldId id="272" r:id="rId15"/>
    <p:sldId id="2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25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67" autoAdjust="0"/>
    <p:restoredTop sz="67113" autoAdjust="0"/>
  </p:normalViewPr>
  <p:slideViewPr>
    <p:cSldViewPr snapToGrid="0" snapToObjects="1">
      <p:cViewPr varScale="1">
        <p:scale>
          <a:sx n="80" d="100"/>
          <a:sy n="80" d="100"/>
        </p:scale>
        <p:origin x="2592" y="1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showGuides="1">
      <p:cViewPr varScale="1">
        <p:scale>
          <a:sx n="160" d="100"/>
          <a:sy n="160" d="100"/>
        </p:scale>
        <p:origin x="5312"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2F9495-C47E-F74D-989E-66C515E250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2A2327-043B-0C4B-9D3B-03D0073D6B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6BA747-B8FF-874B-AED5-DE9F3E5B409A}" type="datetimeFigureOut">
              <a:rPr lang="en-US" smtClean="0"/>
              <a:t>2/23/25</a:t>
            </a:fld>
            <a:endParaRPr lang="en-US"/>
          </a:p>
        </p:txBody>
      </p:sp>
      <p:sp>
        <p:nvSpPr>
          <p:cNvPr id="4" name="Footer Placeholder 3">
            <a:extLst>
              <a:ext uri="{FF2B5EF4-FFF2-40B4-BE49-F238E27FC236}">
                <a16:creationId xmlns:a16="http://schemas.microsoft.com/office/drawing/2014/main" id="{69BF2A69-9A3F-C84F-889B-609CAFD70C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98799EC-65F5-104B-A92F-F8D6845946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D71E54-08B8-294F-898B-644954DA2C47}" type="slidenum">
              <a:rPr lang="en-US" smtClean="0"/>
              <a:t>‹#›</a:t>
            </a:fld>
            <a:endParaRPr lang="en-US"/>
          </a:p>
        </p:txBody>
      </p:sp>
    </p:spTree>
    <p:extLst>
      <p:ext uri="{BB962C8B-B14F-4D97-AF65-F5344CB8AC3E}">
        <p14:creationId xmlns:p14="http://schemas.microsoft.com/office/powerpoint/2010/main" val="1389081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6F6A5-7605-DF41-945B-909649E00EC8}" type="datetimeFigureOut">
              <a:rPr lang="en-US" smtClean="0"/>
              <a:t>2/23/25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111D0F-7CCC-3448-8011-367F0D0A6ED2}" type="slidenum">
              <a:rPr lang="en-US" smtClean="0"/>
              <a:t>‹#›</a:t>
            </a:fld>
            <a:endParaRPr lang="en-US"/>
          </a:p>
        </p:txBody>
      </p:sp>
    </p:spTree>
    <p:extLst>
      <p:ext uri="{BB962C8B-B14F-4D97-AF65-F5344CB8AC3E}">
        <p14:creationId xmlns:p14="http://schemas.microsoft.com/office/powerpoint/2010/main" val="40804513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111D0F-7CCC-3448-8011-367F0D0A6ED2}" type="slidenum">
              <a:rPr lang="en-US" smtClean="0"/>
              <a:t>2</a:t>
            </a:fld>
            <a:endParaRPr lang="en-US"/>
          </a:p>
        </p:txBody>
      </p:sp>
    </p:spTree>
    <p:extLst>
      <p:ext uri="{BB962C8B-B14F-4D97-AF65-F5344CB8AC3E}">
        <p14:creationId xmlns:p14="http://schemas.microsoft.com/office/powerpoint/2010/main" val="1507709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8E111D0F-7CCC-3448-8011-367F0D0A6ED2}" type="slidenum">
              <a:rPr lang="en-US" smtClean="0"/>
              <a:t>3</a:t>
            </a:fld>
            <a:endParaRPr lang="en-US"/>
          </a:p>
        </p:txBody>
      </p:sp>
    </p:spTree>
    <p:extLst>
      <p:ext uri="{BB962C8B-B14F-4D97-AF65-F5344CB8AC3E}">
        <p14:creationId xmlns:p14="http://schemas.microsoft.com/office/powerpoint/2010/main" val="4170839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r>
              <a:rPr lang="en-US" dirty="0"/>
              <a:t>Placements blocks begin in  October/November and May/June time of years 2 3 and 4.</a:t>
            </a:r>
          </a:p>
          <a:p>
            <a:endParaRPr lang="en-US" dirty="0"/>
          </a:p>
        </p:txBody>
      </p:sp>
      <p:sp>
        <p:nvSpPr>
          <p:cNvPr id="4" name="Slide Number Placeholder 3"/>
          <p:cNvSpPr>
            <a:spLocks noGrp="1"/>
          </p:cNvSpPr>
          <p:nvPr>
            <p:ph type="sldNum" sz="quarter" idx="5"/>
          </p:nvPr>
        </p:nvSpPr>
        <p:spPr/>
        <p:txBody>
          <a:bodyPr/>
          <a:lstStyle/>
          <a:p>
            <a:fld id="{8E111D0F-7CCC-3448-8011-367F0D0A6ED2}" type="slidenum">
              <a:rPr lang="en-US" smtClean="0"/>
              <a:t>4</a:t>
            </a:fld>
            <a:endParaRPr lang="en-US"/>
          </a:p>
        </p:txBody>
      </p:sp>
    </p:spTree>
    <p:extLst>
      <p:ext uri="{BB962C8B-B14F-4D97-AF65-F5344CB8AC3E}">
        <p14:creationId xmlns:p14="http://schemas.microsoft.com/office/powerpoint/2010/main" val="1299946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215D8-7A75-3B5E-F132-95A8F395C4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5912D-5AA2-AEA4-1914-F43D266803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421E6F-5791-751B-7C3F-BE765C740494}"/>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028ADC40-0A9A-52F8-00CB-EBA14E2545DE}"/>
              </a:ext>
            </a:extLst>
          </p:cNvPr>
          <p:cNvSpPr>
            <a:spLocks noGrp="1"/>
          </p:cNvSpPr>
          <p:nvPr>
            <p:ph type="sldNum" sz="quarter" idx="5"/>
          </p:nvPr>
        </p:nvSpPr>
        <p:spPr/>
        <p:txBody>
          <a:bodyPr/>
          <a:lstStyle/>
          <a:p>
            <a:fld id="{8E111D0F-7CCC-3448-8011-367F0D0A6ED2}" type="slidenum">
              <a:rPr lang="en-US" smtClean="0"/>
              <a:t>5</a:t>
            </a:fld>
            <a:endParaRPr lang="en-US"/>
          </a:p>
        </p:txBody>
      </p:sp>
    </p:spTree>
    <p:extLst>
      <p:ext uri="{BB962C8B-B14F-4D97-AF65-F5344CB8AC3E}">
        <p14:creationId xmlns:p14="http://schemas.microsoft.com/office/powerpoint/2010/main" val="469666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6CFC9-C14C-190D-43B1-1A2E490D9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6D5EC3-6439-367C-DAFF-97FA4F5658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0998C-8FC9-D743-DA33-D8B127D734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EB8E9F-21F0-FDC8-152B-B32F8213F36E}"/>
              </a:ext>
            </a:extLst>
          </p:cNvPr>
          <p:cNvSpPr>
            <a:spLocks noGrp="1"/>
          </p:cNvSpPr>
          <p:nvPr>
            <p:ph type="sldNum" sz="quarter" idx="5"/>
          </p:nvPr>
        </p:nvSpPr>
        <p:spPr/>
        <p:txBody>
          <a:bodyPr/>
          <a:lstStyle/>
          <a:p>
            <a:fld id="{8E111D0F-7CCC-3448-8011-367F0D0A6ED2}" type="slidenum">
              <a:rPr lang="en-US" smtClean="0"/>
              <a:t>6</a:t>
            </a:fld>
            <a:endParaRPr lang="en-US"/>
          </a:p>
        </p:txBody>
      </p:sp>
    </p:spTree>
    <p:extLst>
      <p:ext uri="{BB962C8B-B14F-4D97-AF65-F5344CB8AC3E}">
        <p14:creationId xmlns:p14="http://schemas.microsoft.com/office/powerpoint/2010/main" val="3348043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927F7-00CB-C754-24CF-D07B5AEA0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86A02F-542D-F78C-FF0F-30A365376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2C4A79-008E-4546-A50A-A5A3A736FF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D91187-82E4-BE49-5A08-566B9EDB8314}"/>
              </a:ext>
            </a:extLst>
          </p:cNvPr>
          <p:cNvSpPr>
            <a:spLocks noGrp="1"/>
          </p:cNvSpPr>
          <p:nvPr>
            <p:ph type="sldNum" sz="quarter" idx="5"/>
          </p:nvPr>
        </p:nvSpPr>
        <p:spPr/>
        <p:txBody>
          <a:bodyPr/>
          <a:lstStyle/>
          <a:p>
            <a:fld id="{8E111D0F-7CCC-3448-8011-367F0D0A6ED2}" type="slidenum">
              <a:rPr lang="en-US" smtClean="0"/>
              <a:t>7</a:t>
            </a:fld>
            <a:endParaRPr lang="en-US"/>
          </a:p>
        </p:txBody>
      </p:sp>
    </p:spTree>
    <p:extLst>
      <p:ext uri="{BB962C8B-B14F-4D97-AF65-F5344CB8AC3E}">
        <p14:creationId xmlns:p14="http://schemas.microsoft.com/office/powerpoint/2010/main" val="2692039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51D6D-04DA-F33E-F92C-6A8F5844F0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8DA4E-6AB4-FAD5-1773-E44745858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10745D-557A-630A-F2AD-DECC6283BD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9DA940-BA55-3BE8-0BFB-E8798C40F6A7}"/>
              </a:ext>
            </a:extLst>
          </p:cNvPr>
          <p:cNvSpPr>
            <a:spLocks noGrp="1"/>
          </p:cNvSpPr>
          <p:nvPr>
            <p:ph type="sldNum" sz="quarter" idx="5"/>
          </p:nvPr>
        </p:nvSpPr>
        <p:spPr/>
        <p:txBody>
          <a:bodyPr/>
          <a:lstStyle/>
          <a:p>
            <a:fld id="{8E111D0F-7CCC-3448-8011-367F0D0A6ED2}" type="slidenum">
              <a:rPr lang="en-US" smtClean="0"/>
              <a:t>8</a:t>
            </a:fld>
            <a:endParaRPr lang="en-US"/>
          </a:p>
        </p:txBody>
      </p:sp>
    </p:spTree>
    <p:extLst>
      <p:ext uri="{BB962C8B-B14F-4D97-AF65-F5344CB8AC3E}">
        <p14:creationId xmlns:p14="http://schemas.microsoft.com/office/powerpoint/2010/main" val="3653526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2690C-7FE7-E465-B7A5-F732D0F0B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F2D20F-1A1C-3403-C93F-62B712534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E5F78F-5517-BBC2-FF94-EA7A60450E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49FC22-D2D8-F860-AAB2-4985FD1D29F3}"/>
              </a:ext>
            </a:extLst>
          </p:cNvPr>
          <p:cNvSpPr>
            <a:spLocks noGrp="1"/>
          </p:cNvSpPr>
          <p:nvPr>
            <p:ph type="sldNum" sz="quarter" idx="5"/>
          </p:nvPr>
        </p:nvSpPr>
        <p:spPr/>
        <p:txBody>
          <a:bodyPr/>
          <a:lstStyle/>
          <a:p>
            <a:fld id="{8E111D0F-7CCC-3448-8011-367F0D0A6ED2}" type="slidenum">
              <a:rPr lang="en-US" smtClean="0"/>
              <a:t>9</a:t>
            </a:fld>
            <a:endParaRPr lang="en-US"/>
          </a:p>
        </p:txBody>
      </p:sp>
    </p:spTree>
    <p:extLst>
      <p:ext uri="{BB962C8B-B14F-4D97-AF65-F5344CB8AC3E}">
        <p14:creationId xmlns:p14="http://schemas.microsoft.com/office/powerpoint/2010/main" val="3294826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Picture Background - Black Logo">
    <p:bg>
      <p:bgPr>
        <a:solidFill>
          <a:schemeClr val="bg1"/>
        </a:solidFill>
        <a:effectLst/>
      </p:bgPr>
    </p:bg>
    <p:spTree>
      <p:nvGrpSpPr>
        <p:cNvPr id="1" name=""/>
        <p:cNvGrpSpPr/>
        <p:nvPr/>
      </p:nvGrpSpPr>
      <p:grpSpPr>
        <a:xfrm>
          <a:off x="0" y="0"/>
          <a:ext cx="0" cy="0"/>
          <a:chOff x="0" y="0"/>
          <a:chExt cx="0" cy="0"/>
        </a:xfrm>
      </p:grpSpPr>
      <p:pic>
        <p:nvPicPr>
          <p:cNvPr id="9" name="UoE_Logo_Black" descr="Logo - University of Essex">
            <a:extLst>
              <a:ext uri="{FF2B5EF4-FFF2-40B4-BE49-F238E27FC236}">
                <a16:creationId xmlns:a16="http://schemas.microsoft.com/office/drawing/2014/main" id="{91F64F71-DD94-BE43-A1BF-90989C0C691C}"/>
              </a:ext>
            </a:extLst>
          </p:cNvPr>
          <p:cNvPicPr>
            <a:picLocks noChangeAspect="1"/>
          </p:cNvPicPr>
          <p:nvPr userDrawn="1"/>
        </p:nvPicPr>
        <p:blipFill>
          <a:blip r:embed="rId2"/>
          <a:stretch>
            <a:fillRect/>
          </a:stretch>
        </p:blipFill>
        <p:spPr>
          <a:xfrm>
            <a:off x="0" y="0"/>
            <a:ext cx="2006641" cy="890588"/>
          </a:xfrm>
          <a:prstGeom prst="rect">
            <a:avLst/>
          </a:prstGeom>
        </p:spPr>
      </p:pic>
      <p:sp>
        <p:nvSpPr>
          <p:cNvPr id="8" name="Coloured_Boarder">
            <a:extLst>
              <a:ext uri="{FF2B5EF4-FFF2-40B4-BE49-F238E27FC236}">
                <a16:creationId xmlns:a16="http://schemas.microsoft.com/office/drawing/2014/main" id="{C6F89C8B-0CBB-8642-991D-39E97AB68587}"/>
              </a:ext>
              <a:ext uri="{C183D7F6-B498-43B3-948B-1728B52AA6E4}">
                <adec:decorative xmlns:adec="http://schemas.microsoft.com/office/drawing/2017/decorative" val="1"/>
              </a:ext>
            </a:extLst>
          </p:cNvPr>
          <p:cNvSpPr/>
          <p:nvPr userDrawn="1"/>
        </p:nvSpPr>
        <p:spPr>
          <a:xfrm>
            <a:off x="-3175" y="1244333"/>
            <a:ext cx="7965391" cy="4824000"/>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_BG">
            <a:extLst>
              <a:ext uri="{FF2B5EF4-FFF2-40B4-BE49-F238E27FC236}">
                <a16:creationId xmlns:a16="http://schemas.microsoft.com/office/drawing/2014/main" id="{5D4998F0-DC3A-364F-ACFE-A254B6B42731}"/>
              </a:ext>
              <a:ext uri="{C183D7F6-B498-43B3-948B-1728B52AA6E4}">
                <adec:decorative xmlns:adec="http://schemas.microsoft.com/office/drawing/2017/decorative" val="1"/>
              </a:ext>
            </a:extLst>
          </p:cNvPr>
          <p:cNvSpPr/>
          <p:nvPr userDrawn="1"/>
        </p:nvSpPr>
        <p:spPr>
          <a:xfrm>
            <a:off x="-4104" y="1319533"/>
            <a:ext cx="7894320" cy="4673600"/>
          </a:xfrm>
          <a:prstGeom prst="rect">
            <a:avLst/>
          </a:prstGeom>
          <a:solidFill>
            <a:schemeClr val="accent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509775" y="2310940"/>
            <a:ext cx="7262626" cy="919162"/>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509775" y="3433303"/>
            <a:ext cx="7262626" cy="827579"/>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cxnSp>
        <p:nvCxnSpPr>
          <p:cNvPr id="7" name="Divider_Line">
            <a:extLst>
              <a:ext uri="{FF2B5EF4-FFF2-40B4-BE49-F238E27FC236}">
                <a16:creationId xmlns:a16="http://schemas.microsoft.com/office/drawing/2014/main" id="{822F4922-0983-EE45-B259-9B610490541E}"/>
              </a:ext>
              <a:ext uri="{C183D7F6-B498-43B3-948B-1728B52AA6E4}">
                <adec:decorative xmlns:adec="http://schemas.microsoft.com/office/drawing/2017/decorative" val="1"/>
              </a:ext>
            </a:extLst>
          </p:cNvPr>
          <p:cNvCxnSpPr/>
          <p:nvPr userDrawn="1"/>
        </p:nvCxnSpPr>
        <p:spPr>
          <a:xfrm>
            <a:off x="509775" y="4442460"/>
            <a:ext cx="181432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Details">
            <a:extLst>
              <a:ext uri="{FF2B5EF4-FFF2-40B4-BE49-F238E27FC236}">
                <a16:creationId xmlns:a16="http://schemas.microsoft.com/office/drawing/2014/main" id="{68E25D0D-76B2-1041-9741-CCF63B277D18}"/>
              </a:ext>
            </a:extLst>
          </p:cNvPr>
          <p:cNvSpPr>
            <a:spLocks noGrp="1"/>
          </p:cNvSpPr>
          <p:nvPr>
            <p:ph type="body" sz="quarter" idx="13" hasCustomPrompt="1"/>
          </p:nvPr>
        </p:nvSpPr>
        <p:spPr>
          <a:xfrm>
            <a:off x="509775" y="4573787"/>
            <a:ext cx="3339247" cy="1158651"/>
          </a:xfrm>
          <a:ln w="76200">
            <a:noFill/>
            <a:miter lim="800000"/>
          </a:ln>
        </p:spPr>
        <p:txBody>
          <a:bodyPr wrap="none" lIns="0" tIns="0" rIns="0" bIns="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spTree>
    <p:extLst>
      <p:ext uri="{BB962C8B-B14F-4D97-AF65-F5344CB8AC3E}">
        <p14:creationId xmlns:p14="http://schemas.microsoft.com/office/powerpoint/2010/main" val="3452884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and Text Slide, and Continuation Slide">
    <p:spTree>
      <p:nvGrpSpPr>
        <p:cNvPr id="1" name=""/>
        <p:cNvGrpSpPr/>
        <p:nvPr/>
      </p:nvGrpSpPr>
      <p:grpSpPr>
        <a:xfrm>
          <a:off x="0" y="0"/>
          <a:ext cx="0" cy="0"/>
          <a:chOff x="0" y="0"/>
          <a:chExt cx="0" cy="0"/>
        </a:xfrm>
      </p:grpSpPr>
      <p:sp>
        <p:nvSpPr>
          <p:cNvPr id="11" name="Slide_Description">
            <a:extLst>
              <a:ext uri="{FF2B5EF4-FFF2-40B4-BE49-F238E27FC236}">
                <a16:creationId xmlns:a16="http://schemas.microsoft.com/office/drawing/2014/main" id="{0A1C2167-F599-3045-AC95-110935BD06EC}"/>
              </a:ext>
            </a:extLst>
          </p:cNvPr>
          <p:cNvSpPr>
            <a:spLocks noGrp="1"/>
          </p:cNvSpPr>
          <p:nvPr>
            <p:ph type="title" hasCustomPrompt="1"/>
          </p:nvPr>
        </p:nvSpPr>
        <p:spPr/>
        <p:txBody>
          <a:bodyPr/>
          <a:lstStyle/>
          <a:p>
            <a:r>
              <a:rPr lang="en-GB" dirty="0"/>
              <a:t>PowerPoint slide description here</a:t>
            </a:r>
            <a:endParaRPr lang="en-US" dirty="0"/>
          </a:p>
        </p:txBody>
      </p:sp>
      <p:sp>
        <p:nvSpPr>
          <p:cNvPr id="14" name="Title">
            <a:extLst>
              <a:ext uri="{FF2B5EF4-FFF2-40B4-BE49-F238E27FC236}">
                <a16:creationId xmlns:a16="http://schemas.microsoft.com/office/drawing/2014/main" id="{117DF9CF-C5D0-9C4B-BFDF-14FC8D365A24}"/>
              </a:ext>
            </a:extLst>
          </p:cNvPr>
          <p:cNvSpPr>
            <a:spLocks noGrp="1"/>
          </p:cNvSpPr>
          <p:nvPr>
            <p:ph type="body" sz="quarter" idx="19" hasCustomPrompt="1"/>
          </p:nvPr>
        </p:nvSpPr>
        <p:spPr>
          <a:xfrm>
            <a:off x="1444623" y="1309688"/>
            <a:ext cx="10493375" cy="736600"/>
          </a:xfrm>
        </p:spPr>
        <p:txBody>
          <a:bodyPr>
            <a:noAutofit/>
          </a:bodyPr>
          <a:lstStyle>
            <a:lvl1pPr marL="6350" indent="0">
              <a:buNone/>
              <a:defRPr sz="3200">
                <a:latin typeface="+mj-lt"/>
              </a:defRPr>
            </a:lvl1pPr>
          </a:lstStyle>
          <a:p>
            <a:pPr lvl="0"/>
            <a:r>
              <a:rPr lang="en-GB" dirty="0"/>
              <a:t>Your title here</a:t>
            </a:r>
            <a:endParaRPr lang="en-US" dirty="0"/>
          </a:p>
        </p:txBody>
      </p:sp>
      <p:sp>
        <p:nvSpPr>
          <p:cNvPr id="16" name="Subtitle">
            <a:extLst>
              <a:ext uri="{FF2B5EF4-FFF2-40B4-BE49-F238E27FC236}">
                <a16:creationId xmlns:a16="http://schemas.microsoft.com/office/drawing/2014/main" id="{3B70F5A4-E5B0-5D4A-9DE6-737A2C6415DE}"/>
              </a:ext>
            </a:extLst>
          </p:cNvPr>
          <p:cNvSpPr>
            <a:spLocks noGrp="1"/>
          </p:cNvSpPr>
          <p:nvPr>
            <p:ph type="body" sz="quarter" idx="20" hasCustomPrompt="1"/>
          </p:nvPr>
        </p:nvSpPr>
        <p:spPr>
          <a:xfrm>
            <a:off x="1444623" y="2046288"/>
            <a:ext cx="10493375" cy="403225"/>
          </a:xfrm>
        </p:spPr>
        <p:txBody>
          <a:bodyPr>
            <a:noAutofit/>
          </a:bodyPr>
          <a:lstStyle>
            <a:lvl1pPr marL="6350" indent="0">
              <a:buNone/>
              <a:defRPr>
                <a:latin typeface="+mj-lt"/>
              </a:defRPr>
            </a:lvl1pPr>
          </a:lstStyle>
          <a:p>
            <a:r>
              <a:rPr lang="en-GB" dirty="0"/>
              <a:t>Your subtitle here</a:t>
            </a:r>
            <a:endParaRPr lang="en-US" dirty="0"/>
          </a:p>
        </p:txBody>
      </p:sp>
      <p:sp>
        <p:nvSpPr>
          <p:cNvPr id="18" name="Body_Copy">
            <a:extLst>
              <a:ext uri="{FF2B5EF4-FFF2-40B4-BE49-F238E27FC236}">
                <a16:creationId xmlns:a16="http://schemas.microsoft.com/office/drawing/2014/main" id="{CB3748D0-BEA8-1347-BDE4-A46EB69FEC13}"/>
              </a:ext>
            </a:extLst>
          </p:cNvPr>
          <p:cNvSpPr>
            <a:spLocks noGrp="1"/>
          </p:cNvSpPr>
          <p:nvPr>
            <p:ph type="body" sz="quarter" idx="21" hasCustomPrompt="1"/>
          </p:nvPr>
        </p:nvSpPr>
        <p:spPr>
          <a:xfrm>
            <a:off x="1444623" y="2465389"/>
            <a:ext cx="9502777" cy="3878261"/>
          </a:xfrm>
        </p:spPr>
        <p:txBody>
          <a:bodyPr tIns="144000" bIns="0">
            <a:noAutofit/>
          </a:bodyPr>
          <a:lstStyle>
            <a:lvl1pPr marL="6350" indent="0">
              <a:buNone/>
              <a:defRPr/>
            </a:lvl1pPr>
          </a:lstStyle>
          <a:p>
            <a:pPr lvl="0"/>
            <a:r>
              <a:rPr lang="en-GB" dirty="0"/>
              <a:t>Insert body copy here</a:t>
            </a:r>
          </a:p>
        </p:txBody>
      </p:sp>
      <p:sp>
        <p:nvSpPr>
          <p:cNvPr id="12" name="Slide Number">
            <a:extLst>
              <a:ext uri="{FF2B5EF4-FFF2-40B4-BE49-F238E27FC236}">
                <a16:creationId xmlns:a16="http://schemas.microsoft.com/office/drawing/2014/main" id="{FEDE7686-2F8C-774B-B289-878EA6549481}"/>
              </a:ext>
            </a:extLst>
          </p:cNvPr>
          <p:cNvSpPr>
            <a:spLocks noGrp="1"/>
          </p:cNvSpPr>
          <p:nvPr>
            <p:ph type="sldNum" sz="quarter" idx="1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841913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and Bullet Point Text">
    <p:spTree>
      <p:nvGrpSpPr>
        <p:cNvPr id="1" name=""/>
        <p:cNvGrpSpPr/>
        <p:nvPr/>
      </p:nvGrpSpPr>
      <p:grpSpPr>
        <a:xfrm>
          <a:off x="0" y="0"/>
          <a:ext cx="0" cy="0"/>
          <a:chOff x="0" y="0"/>
          <a:chExt cx="0" cy="0"/>
        </a:xfrm>
      </p:grpSpPr>
      <p:sp>
        <p:nvSpPr>
          <p:cNvPr id="7" name="Slide_description">
            <a:extLst>
              <a:ext uri="{FF2B5EF4-FFF2-40B4-BE49-F238E27FC236}">
                <a16:creationId xmlns:a16="http://schemas.microsoft.com/office/drawing/2014/main" id="{441A23D1-7922-3E47-881A-2CF442EAC1C7}"/>
              </a:ext>
            </a:extLst>
          </p:cNvPr>
          <p:cNvSpPr>
            <a:spLocks noGrp="1"/>
          </p:cNvSpPr>
          <p:nvPr>
            <p:ph type="title" hasCustomPrompt="1"/>
          </p:nvPr>
        </p:nvSpPr>
        <p:spPr/>
        <p:txBody>
          <a:bodyPr/>
          <a:lstStyle/>
          <a:p>
            <a:r>
              <a:rPr lang="en-GB" dirty="0"/>
              <a:t>PowerPoint slide description here</a:t>
            </a:r>
            <a:endParaRPr lang="en-US" dirty="0"/>
          </a:p>
        </p:txBody>
      </p:sp>
      <p:grpSp>
        <p:nvGrpSpPr>
          <p:cNvPr id="8" name="Open_Box_Graphic">
            <a:extLst>
              <a:ext uri="{FF2B5EF4-FFF2-40B4-BE49-F238E27FC236}">
                <a16:creationId xmlns:a16="http://schemas.microsoft.com/office/drawing/2014/main" id="{B0C6E108-B94A-3140-B5FA-245926CA7457}"/>
              </a:ext>
            </a:extLst>
          </p:cNvPr>
          <p:cNvGrpSpPr/>
          <p:nvPr userDrawn="1"/>
        </p:nvGrpSpPr>
        <p:grpSpPr>
          <a:xfrm>
            <a:off x="959726" y="1148165"/>
            <a:ext cx="2991791" cy="2739162"/>
            <a:chOff x="959726" y="1148165"/>
            <a:chExt cx="2991791" cy="2739162"/>
          </a:xfrm>
        </p:grpSpPr>
        <p:sp>
          <p:nvSpPr>
            <p:cNvPr id="9" name="Rectangle 8">
              <a:extLst>
                <a:ext uri="{FF2B5EF4-FFF2-40B4-BE49-F238E27FC236}">
                  <a16:creationId xmlns:a16="http://schemas.microsoft.com/office/drawing/2014/main" id="{692E59B2-17C1-BC4C-A1CA-DF5B7C037529}"/>
                </a:ext>
                <a:ext uri="{C183D7F6-B498-43B3-948B-1728B52AA6E4}">
                  <adec:decorative xmlns:adec="http://schemas.microsoft.com/office/drawing/2017/decorative" val="1"/>
                </a:ext>
              </a:extLst>
            </p:cNvPr>
            <p:cNvSpPr/>
            <p:nvPr userDrawn="1"/>
          </p:nvSpPr>
          <p:spPr>
            <a:xfrm>
              <a:off x="959726" y="1148165"/>
              <a:ext cx="2739162" cy="2739162"/>
            </a:xfrm>
            <a:prstGeom prst="rect">
              <a:avLst/>
            </a:prstGeom>
            <a:noFill/>
            <a:ln w="114300">
              <a:gradFill>
                <a:gsLst>
                  <a:gs pos="0">
                    <a:srgbClr val="622567"/>
                  </a:gs>
                  <a:gs pos="100000">
                    <a:schemeClr val="accent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4079D91-C0B3-BE45-BB7B-DB7531339F1E}"/>
                </a:ext>
              </a:extLst>
            </p:cNvPr>
            <p:cNvSpPr/>
            <p:nvPr userDrawn="1"/>
          </p:nvSpPr>
          <p:spPr>
            <a:xfrm>
              <a:off x="3451863" y="1576137"/>
              <a:ext cx="499654" cy="187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itle">
            <a:extLst>
              <a:ext uri="{FF2B5EF4-FFF2-40B4-BE49-F238E27FC236}">
                <a16:creationId xmlns:a16="http://schemas.microsoft.com/office/drawing/2014/main" id="{2D199CC7-4CA3-6146-A4B3-D47667521553}"/>
              </a:ext>
            </a:extLst>
          </p:cNvPr>
          <p:cNvSpPr>
            <a:spLocks noGrp="1"/>
          </p:cNvSpPr>
          <p:nvPr>
            <p:ph type="body" sz="quarter" idx="26" hasCustomPrompt="1"/>
          </p:nvPr>
        </p:nvSpPr>
        <p:spPr>
          <a:xfrm>
            <a:off x="1444623" y="1576136"/>
            <a:ext cx="10493375" cy="1116263"/>
          </a:xfrm>
        </p:spPr>
        <p:txBody>
          <a:bodyPr>
            <a:noAutofit/>
          </a:bodyPr>
          <a:lstStyle>
            <a:lvl1pPr marL="6350" indent="0">
              <a:buNone/>
              <a:defRPr sz="4800">
                <a:latin typeface="+mj-lt"/>
              </a:defRPr>
            </a:lvl1pPr>
          </a:lstStyle>
          <a:p>
            <a:pPr lvl="0"/>
            <a:r>
              <a:rPr lang="en-GB" dirty="0"/>
              <a:t>Your section title here</a:t>
            </a:r>
            <a:endParaRPr lang="en-US" dirty="0"/>
          </a:p>
        </p:txBody>
      </p:sp>
      <p:sp>
        <p:nvSpPr>
          <p:cNvPr id="18" name="Subtitle">
            <a:extLst>
              <a:ext uri="{FF2B5EF4-FFF2-40B4-BE49-F238E27FC236}">
                <a16:creationId xmlns:a16="http://schemas.microsoft.com/office/drawing/2014/main" id="{551F7C85-DD37-2F46-9EB2-603098624A06}"/>
              </a:ext>
            </a:extLst>
          </p:cNvPr>
          <p:cNvSpPr>
            <a:spLocks noGrp="1"/>
          </p:cNvSpPr>
          <p:nvPr>
            <p:ph type="body" sz="quarter" idx="27" hasCustomPrompt="1"/>
          </p:nvPr>
        </p:nvSpPr>
        <p:spPr>
          <a:xfrm>
            <a:off x="1444623" y="2692400"/>
            <a:ext cx="10493375" cy="759460"/>
          </a:xfrm>
        </p:spPr>
        <p:txBody>
          <a:bodyPr>
            <a:noAutofit/>
          </a:bodyPr>
          <a:lstStyle>
            <a:lvl1pPr marL="6350" indent="0">
              <a:buNone/>
              <a:defRPr sz="3200">
                <a:latin typeface="+mj-lt"/>
              </a:defRPr>
            </a:lvl1pPr>
          </a:lstStyle>
          <a:p>
            <a:r>
              <a:rPr lang="en-GB" dirty="0"/>
              <a:t>Your subtitle here</a:t>
            </a:r>
            <a:endParaRPr lang="en-US" dirty="0"/>
          </a:p>
        </p:txBody>
      </p:sp>
      <p:sp>
        <p:nvSpPr>
          <p:cNvPr id="20" name="Body_Copy">
            <a:extLst>
              <a:ext uri="{FF2B5EF4-FFF2-40B4-BE49-F238E27FC236}">
                <a16:creationId xmlns:a16="http://schemas.microsoft.com/office/drawing/2014/main" id="{8F73E6E9-8051-FB4F-9701-4C01FD0BB8F3}"/>
              </a:ext>
            </a:extLst>
          </p:cNvPr>
          <p:cNvSpPr>
            <a:spLocks noGrp="1"/>
          </p:cNvSpPr>
          <p:nvPr>
            <p:ph type="body" sz="quarter" idx="28" hasCustomPrompt="1"/>
          </p:nvPr>
        </p:nvSpPr>
        <p:spPr>
          <a:xfrm>
            <a:off x="1444623" y="4035425"/>
            <a:ext cx="9502775" cy="2438400"/>
          </a:xfrm>
        </p:spPr>
        <p:txBody>
          <a:bodyPr>
            <a:noAutofit/>
          </a:bodyPr>
          <a:lstStyle>
            <a:lvl1pPr marL="349250" indent="-342900">
              <a:buFont typeface="Wingdings" pitchFamily="2" charset="2"/>
              <a:buChar char="§"/>
              <a:defRPr/>
            </a:lvl1pPr>
          </a:lstStyle>
          <a:p>
            <a:pPr lvl="0"/>
            <a:r>
              <a:rPr lang="en-GB" dirty="0"/>
              <a:t>Insert body copy here</a:t>
            </a:r>
          </a:p>
        </p:txBody>
      </p:sp>
      <p:sp>
        <p:nvSpPr>
          <p:cNvPr id="2" name="Slide Number">
            <a:extLst>
              <a:ext uri="{FF2B5EF4-FFF2-40B4-BE49-F238E27FC236}">
                <a16:creationId xmlns:a16="http://schemas.microsoft.com/office/drawing/2014/main" id="{451D2EEC-DE3F-F940-BB87-772E9AAE871E}"/>
              </a:ext>
            </a:extLst>
          </p:cNvPr>
          <p:cNvSpPr>
            <a:spLocks noGrp="1"/>
          </p:cNvSpPr>
          <p:nvPr>
            <p:ph type="sldNum" sz="quarter" idx="25"/>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852854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and Bullet Point Text Slide, and Continuation">
    <p:spTree>
      <p:nvGrpSpPr>
        <p:cNvPr id="1" name=""/>
        <p:cNvGrpSpPr/>
        <p:nvPr/>
      </p:nvGrpSpPr>
      <p:grpSpPr>
        <a:xfrm>
          <a:off x="0" y="0"/>
          <a:ext cx="0" cy="0"/>
          <a:chOff x="0" y="0"/>
          <a:chExt cx="0" cy="0"/>
        </a:xfrm>
      </p:grpSpPr>
      <p:sp>
        <p:nvSpPr>
          <p:cNvPr id="11" name="Slide_Description">
            <a:extLst>
              <a:ext uri="{FF2B5EF4-FFF2-40B4-BE49-F238E27FC236}">
                <a16:creationId xmlns:a16="http://schemas.microsoft.com/office/drawing/2014/main" id="{0A1C2167-F599-3045-AC95-110935BD06EC}"/>
              </a:ext>
            </a:extLst>
          </p:cNvPr>
          <p:cNvSpPr>
            <a:spLocks noGrp="1"/>
          </p:cNvSpPr>
          <p:nvPr>
            <p:ph type="title" hasCustomPrompt="1"/>
          </p:nvPr>
        </p:nvSpPr>
        <p:spPr/>
        <p:txBody>
          <a:bodyPr/>
          <a:lstStyle/>
          <a:p>
            <a:r>
              <a:rPr lang="en-GB" dirty="0"/>
              <a:t>PowerPoint slide description here</a:t>
            </a:r>
            <a:endParaRPr lang="en-US" dirty="0"/>
          </a:p>
        </p:txBody>
      </p:sp>
      <p:sp>
        <p:nvSpPr>
          <p:cNvPr id="14" name="Title">
            <a:extLst>
              <a:ext uri="{FF2B5EF4-FFF2-40B4-BE49-F238E27FC236}">
                <a16:creationId xmlns:a16="http://schemas.microsoft.com/office/drawing/2014/main" id="{117DF9CF-C5D0-9C4B-BFDF-14FC8D365A24}"/>
              </a:ext>
            </a:extLst>
          </p:cNvPr>
          <p:cNvSpPr>
            <a:spLocks noGrp="1"/>
          </p:cNvSpPr>
          <p:nvPr>
            <p:ph type="body" sz="quarter" idx="19" hasCustomPrompt="1"/>
          </p:nvPr>
        </p:nvSpPr>
        <p:spPr>
          <a:xfrm>
            <a:off x="1444623" y="1309688"/>
            <a:ext cx="10493375" cy="736600"/>
          </a:xfrm>
        </p:spPr>
        <p:txBody>
          <a:bodyPr>
            <a:noAutofit/>
          </a:bodyPr>
          <a:lstStyle>
            <a:lvl1pPr marL="6350" indent="0">
              <a:buNone/>
              <a:defRPr sz="3200">
                <a:latin typeface="+mj-lt"/>
              </a:defRPr>
            </a:lvl1pPr>
          </a:lstStyle>
          <a:p>
            <a:pPr lvl="0"/>
            <a:r>
              <a:rPr lang="en-GB" dirty="0"/>
              <a:t>Your title here</a:t>
            </a:r>
            <a:endParaRPr lang="en-US" dirty="0"/>
          </a:p>
        </p:txBody>
      </p:sp>
      <p:sp>
        <p:nvSpPr>
          <p:cNvPr id="16" name="Subtitle">
            <a:extLst>
              <a:ext uri="{FF2B5EF4-FFF2-40B4-BE49-F238E27FC236}">
                <a16:creationId xmlns:a16="http://schemas.microsoft.com/office/drawing/2014/main" id="{3B70F5A4-E5B0-5D4A-9DE6-737A2C6415DE}"/>
              </a:ext>
            </a:extLst>
          </p:cNvPr>
          <p:cNvSpPr>
            <a:spLocks noGrp="1"/>
          </p:cNvSpPr>
          <p:nvPr>
            <p:ph type="body" sz="quarter" idx="20" hasCustomPrompt="1"/>
          </p:nvPr>
        </p:nvSpPr>
        <p:spPr>
          <a:xfrm>
            <a:off x="1444623" y="2046288"/>
            <a:ext cx="10493375" cy="403225"/>
          </a:xfrm>
        </p:spPr>
        <p:txBody>
          <a:bodyPr>
            <a:noAutofit/>
          </a:bodyPr>
          <a:lstStyle>
            <a:lvl1pPr marL="6350" indent="0">
              <a:buNone/>
              <a:defRPr>
                <a:latin typeface="+mj-lt"/>
              </a:defRPr>
            </a:lvl1pPr>
          </a:lstStyle>
          <a:p>
            <a:r>
              <a:rPr lang="en-GB" dirty="0"/>
              <a:t>Your subtitle here</a:t>
            </a:r>
            <a:endParaRPr lang="en-US" dirty="0"/>
          </a:p>
        </p:txBody>
      </p:sp>
      <p:sp>
        <p:nvSpPr>
          <p:cNvPr id="18" name="Body_Copy">
            <a:extLst>
              <a:ext uri="{FF2B5EF4-FFF2-40B4-BE49-F238E27FC236}">
                <a16:creationId xmlns:a16="http://schemas.microsoft.com/office/drawing/2014/main" id="{CB3748D0-BEA8-1347-BDE4-A46EB69FEC13}"/>
              </a:ext>
            </a:extLst>
          </p:cNvPr>
          <p:cNvSpPr>
            <a:spLocks noGrp="1"/>
          </p:cNvSpPr>
          <p:nvPr>
            <p:ph type="body" sz="quarter" idx="21" hasCustomPrompt="1"/>
          </p:nvPr>
        </p:nvSpPr>
        <p:spPr>
          <a:xfrm>
            <a:off x="1444623" y="2465389"/>
            <a:ext cx="9502777" cy="3878261"/>
          </a:xfrm>
        </p:spPr>
        <p:txBody>
          <a:bodyPr tIns="144000" bIns="0">
            <a:noAutofit/>
          </a:bodyPr>
          <a:lstStyle>
            <a:lvl1pPr marL="349250" indent="-342900">
              <a:buFont typeface="Wingdings" pitchFamily="2" charset="2"/>
              <a:buChar char="§"/>
              <a:defRPr/>
            </a:lvl1pPr>
          </a:lstStyle>
          <a:p>
            <a:pPr lvl="0"/>
            <a:r>
              <a:rPr lang="en-GB" dirty="0"/>
              <a:t>Insert body copy here</a:t>
            </a:r>
          </a:p>
        </p:txBody>
      </p:sp>
      <p:sp>
        <p:nvSpPr>
          <p:cNvPr id="12" name="Slide Number">
            <a:extLst>
              <a:ext uri="{FF2B5EF4-FFF2-40B4-BE49-F238E27FC236}">
                <a16:creationId xmlns:a16="http://schemas.microsoft.com/office/drawing/2014/main" id="{FEDE7686-2F8C-774B-B289-878EA6549481}"/>
              </a:ext>
            </a:extLst>
          </p:cNvPr>
          <p:cNvSpPr>
            <a:spLocks noGrp="1"/>
          </p:cNvSpPr>
          <p:nvPr>
            <p:ph type="sldNum" sz="quarter" idx="1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622204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546DA19B-F03E-3748-8FDF-6BC4E21FC10E}"/>
              </a:ext>
            </a:extLst>
          </p:cNvPr>
          <p:cNvSpPr>
            <a:spLocks noGrp="1"/>
          </p:cNvSpPr>
          <p:nvPr>
            <p:ph type="title" hasCustomPrompt="1"/>
          </p:nvPr>
        </p:nvSpPr>
        <p:spPr/>
        <p:txBody>
          <a:bodyPr/>
          <a:lstStyle/>
          <a:p>
            <a:r>
              <a:rPr lang="en-GB" dirty="0"/>
              <a:t>PowerPoint slide description here</a:t>
            </a:r>
            <a:endParaRPr lang="en-US" dirty="0"/>
          </a:p>
        </p:txBody>
      </p:sp>
      <p:sp>
        <p:nvSpPr>
          <p:cNvPr id="13" name="Title">
            <a:extLst>
              <a:ext uri="{FF2B5EF4-FFF2-40B4-BE49-F238E27FC236}">
                <a16:creationId xmlns:a16="http://schemas.microsoft.com/office/drawing/2014/main" id="{8D868F4E-EA01-954D-AFBF-796545D67CEF}"/>
              </a:ext>
            </a:extLst>
          </p:cNvPr>
          <p:cNvSpPr>
            <a:spLocks noGrp="1"/>
          </p:cNvSpPr>
          <p:nvPr>
            <p:ph type="body" sz="quarter" idx="30"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5" name="Body_Copy">
            <a:extLst>
              <a:ext uri="{FF2B5EF4-FFF2-40B4-BE49-F238E27FC236}">
                <a16:creationId xmlns:a16="http://schemas.microsoft.com/office/drawing/2014/main" id="{48F8026E-D826-2B4A-9638-D13D28916EE5}"/>
              </a:ext>
            </a:extLst>
          </p:cNvPr>
          <p:cNvSpPr>
            <a:spLocks noGrp="1"/>
          </p:cNvSpPr>
          <p:nvPr>
            <p:ph type="body" sz="quarter" idx="31" hasCustomPrompt="1"/>
          </p:nvPr>
        </p:nvSpPr>
        <p:spPr>
          <a:xfrm>
            <a:off x="5546723" y="1857375"/>
            <a:ext cx="6391275" cy="4486275"/>
          </a:xfrm>
        </p:spPr>
        <p:txBody>
          <a:bodyPr tIns="0" bIns="0">
            <a:noAutofit/>
          </a:bodyPr>
          <a:lstStyle>
            <a:lvl1pPr marL="6350" indent="0">
              <a:buFontTx/>
              <a:buNone/>
              <a:defRPr/>
            </a:lvl1pPr>
          </a:lstStyle>
          <a:p>
            <a:pPr lvl="0"/>
            <a:r>
              <a:rPr lang="en-GB" dirty="0"/>
              <a:t>Insert body copy here</a:t>
            </a:r>
          </a:p>
        </p:txBody>
      </p:sp>
      <p:sp>
        <p:nvSpPr>
          <p:cNvPr id="8" name="Picture Placeholder 1">
            <a:extLst>
              <a:ext uri="{FF2B5EF4-FFF2-40B4-BE49-F238E27FC236}">
                <a16:creationId xmlns:a16="http://schemas.microsoft.com/office/drawing/2014/main" id="{36C7C674-920E-D244-A5EA-8A41340F91CD}"/>
              </a:ext>
            </a:extLst>
          </p:cNvPr>
          <p:cNvSpPr>
            <a:spLocks noGrp="1"/>
          </p:cNvSpPr>
          <p:nvPr>
            <p:ph type="pic" sz="quarter" idx="25"/>
          </p:nvPr>
        </p:nvSpPr>
        <p:spPr>
          <a:xfrm>
            <a:off x="0" y="890588"/>
            <a:ext cx="4884738" cy="5713412"/>
          </a:xfrm>
        </p:spPr>
        <p:txBody>
          <a:bodyPr/>
          <a:lstStyle>
            <a:lvl1pPr marL="6350" indent="0" algn="ctr">
              <a:buNone/>
              <a:defRPr/>
            </a:lvl1pPr>
          </a:lstStyle>
          <a:p>
            <a:endParaRPr lang="en-US" dirty="0"/>
          </a:p>
        </p:txBody>
      </p:sp>
      <p:sp>
        <p:nvSpPr>
          <p:cNvPr id="18" name="Image_Caption 1">
            <a:extLst>
              <a:ext uri="{FF2B5EF4-FFF2-40B4-BE49-F238E27FC236}">
                <a16:creationId xmlns:a16="http://schemas.microsoft.com/office/drawing/2014/main" id="{B9177340-2BC9-DB48-A574-C206785FDD0C}"/>
              </a:ext>
            </a:extLst>
          </p:cNvPr>
          <p:cNvSpPr>
            <a:spLocks noGrp="1"/>
          </p:cNvSpPr>
          <p:nvPr>
            <p:ph type="body" sz="quarter" idx="32" hasCustomPrompt="1"/>
          </p:nvPr>
        </p:nvSpPr>
        <p:spPr>
          <a:xfrm>
            <a:off x="2019300"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134660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and Bullet Point Text">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546DA19B-F03E-3748-8FDF-6BC4E21FC10E}"/>
              </a:ext>
            </a:extLst>
          </p:cNvPr>
          <p:cNvSpPr>
            <a:spLocks noGrp="1"/>
          </p:cNvSpPr>
          <p:nvPr>
            <p:ph type="title" hasCustomPrompt="1"/>
          </p:nvPr>
        </p:nvSpPr>
        <p:spPr/>
        <p:txBody>
          <a:bodyPr/>
          <a:lstStyle/>
          <a:p>
            <a:r>
              <a:rPr lang="en-GB" dirty="0"/>
              <a:t>PowerPoint slide description here</a:t>
            </a:r>
            <a:endParaRPr lang="en-US" dirty="0"/>
          </a:p>
        </p:txBody>
      </p:sp>
      <p:sp>
        <p:nvSpPr>
          <p:cNvPr id="13" name="Title">
            <a:extLst>
              <a:ext uri="{FF2B5EF4-FFF2-40B4-BE49-F238E27FC236}">
                <a16:creationId xmlns:a16="http://schemas.microsoft.com/office/drawing/2014/main" id="{8D868F4E-EA01-954D-AFBF-796545D67CEF}"/>
              </a:ext>
            </a:extLst>
          </p:cNvPr>
          <p:cNvSpPr>
            <a:spLocks noGrp="1"/>
          </p:cNvSpPr>
          <p:nvPr>
            <p:ph type="body" sz="quarter" idx="30"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5" name="Body_Copy">
            <a:extLst>
              <a:ext uri="{FF2B5EF4-FFF2-40B4-BE49-F238E27FC236}">
                <a16:creationId xmlns:a16="http://schemas.microsoft.com/office/drawing/2014/main" id="{48F8026E-D826-2B4A-9638-D13D28916EE5}"/>
              </a:ext>
            </a:extLst>
          </p:cNvPr>
          <p:cNvSpPr>
            <a:spLocks noGrp="1"/>
          </p:cNvSpPr>
          <p:nvPr>
            <p:ph type="body" sz="quarter" idx="31" hasCustomPrompt="1"/>
          </p:nvPr>
        </p:nvSpPr>
        <p:spPr>
          <a:xfrm>
            <a:off x="5546723" y="1857375"/>
            <a:ext cx="6391275" cy="4486275"/>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8" name="Picture Placeholder 1">
            <a:extLst>
              <a:ext uri="{FF2B5EF4-FFF2-40B4-BE49-F238E27FC236}">
                <a16:creationId xmlns:a16="http://schemas.microsoft.com/office/drawing/2014/main" id="{36C7C674-920E-D244-A5EA-8A41340F91CD}"/>
              </a:ext>
            </a:extLst>
          </p:cNvPr>
          <p:cNvSpPr>
            <a:spLocks noGrp="1"/>
          </p:cNvSpPr>
          <p:nvPr>
            <p:ph type="pic" sz="quarter" idx="25"/>
          </p:nvPr>
        </p:nvSpPr>
        <p:spPr>
          <a:xfrm>
            <a:off x="0" y="890588"/>
            <a:ext cx="4884738" cy="5713412"/>
          </a:xfrm>
        </p:spPr>
        <p:txBody>
          <a:bodyPr/>
          <a:lstStyle>
            <a:lvl1pPr marL="6350" indent="0" algn="ctr">
              <a:buNone/>
              <a:defRPr/>
            </a:lvl1pPr>
          </a:lstStyle>
          <a:p>
            <a:endParaRPr lang="en-US" dirty="0"/>
          </a:p>
        </p:txBody>
      </p:sp>
      <p:sp>
        <p:nvSpPr>
          <p:cNvPr id="18" name="Image_Caption 1">
            <a:extLst>
              <a:ext uri="{FF2B5EF4-FFF2-40B4-BE49-F238E27FC236}">
                <a16:creationId xmlns:a16="http://schemas.microsoft.com/office/drawing/2014/main" id="{B9177340-2BC9-DB48-A574-C206785FDD0C}"/>
              </a:ext>
            </a:extLst>
          </p:cNvPr>
          <p:cNvSpPr>
            <a:spLocks noGrp="1"/>
          </p:cNvSpPr>
          <p:nvPr>
            <p:ph type="body" sz="quarter" idx="32" hasCustomPrompt="1"/>
          </p:nvPr>
        </p:nvSpPr>
        <p:spPr>
          <a:xfrm>
            <a:off x="2019300"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97654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Images and Text">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F9D03F33-FD22-6E47-B694-6DEAEFEAEBED}"/>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B670F0D1-2F62-E649-AA20-9AFFE4CBA3FA}"/>
              </a:ext>
            </a:extLst>
          </p:cNvPr>
          <p:cNvSpPr>
            <a:spLocks noGrp="1"/>
          </p:cNvSpPr>
          <p:nvPr>
            <p:ph type="body" sz="quarter" idx="32"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7" name="Body_Copy">
            <a:extLst>
              <a:ext uri="{FF2B5EF4-FFF2-40B4-BE49-F238E27FC236}">
                <a16:creationId xmlns:a16="http://schemas.microsoft.com/office/drawing/2014/main" id="{5AA1BDEE-EAA8-BC4D-8C4B-6DE44B8D158A}"/>
              </a:ext>
            </a:extLst>
          </p:cNvPr>
          <p:cNvSpPr>
            <a:spLocks noGrp="1"/>
          </p:cNvSpPr>
          <p:nvPr>
            <p:ph type="body" sz="quarter" idx="33" hasCustomPrompt="1"/>
          </p:nvPr>
        </p:nvSpPr>
        <p:spPr>
          <a:xfrm>
            <a:off x="5546723" y="1857375"/>
            <a:ext cx="6391275" cy="4486275"/>
          </a:xfrm>
        </p:spPr>
        <p:txBody>
          <a:bodyPr tIns="0" bIns="0">
            <a:noAutofit/>
          </a:bodyPr>
          <a:lstStyle>
            <a:lvl1pPr marL="6350" indent="0">
              <a:buFontTx/>
              <a:buNone/>
              <a:defRPr/>
            </a:lvl1pPr>
          </a:lstStyle>
          <a:p>
            <a:pPr lvl="0"/>
            <a:r>
              <a:rPr lang="en-GB" dirty="0"/>
              <a:t>Insert body copy here</a:t>
            </a:r>
          </a:p>
        </p:txBody>
      </p:sp>
      <p:sp>
        <p:nvSpPr>
          <p:cNvPr id="5" name="Picture Placeholder 1">
            <a:extLst>
              <a:ext uri="{FF2B5EF4-FFF2-40B4-BE49-F238E27FC236}">
                <a16:creationId xmlns:a16="http://schemas.microsoft.com/office/drawing/2014/main" id="{80A3C2EC-6F1E-CD41-B822-BF1E1A54EBBF}"/>
              </a:ext>
            </a:extLst>
          </p:cNvPr>
          <p:cNvSpPr>
            <a:spLocks noGrp="1"/>
          </p:cNvSpPr>
          <p:nvPr>
            <p:ph type="pic" sz="quarter" idx="36"/>
          </p:nvPr>
        </p:nvSpPr>
        <p:spPr>
          <a:xfrm>
            <a:off x="0" y="890588"/>
            <a:ext cx="4883150" cy="2822575"/>
          </a:xfrm>
        </p:spPr>
        <p:txBody>
          <a:bodyPr/>
          <a:lstStyle>
            <a:lvl1pPr marL="6350" indent="0" algn="ctr">
              <a:buFontTx/>
              <a:buNone/>
              <a:defRPr/>
            </a:lvl1pPr>
          </a:lstStyle>
          <a:p>
            <a:endParaRPr lang="en-US" dirty="0"/>
          </a:p>
        </p:txBody>
      </p:sp>
      <p:sp>
        <p:nvSpPr>
          <p:cNvPr id="21" name="Image_Caption 1">
            <a:extLst>
              <a:ext uri="{FF2B5EF4-FFF2-40B4-BE49-F238E27FC236}">
                <a16:creationId xmlns:a16="http://schemas.microsoft.com/office/drawing/2014/main" id="{08207E2B-0FB6-EB48-949C-B0CB83C282CB}"/>
              </a:ext>
            </a:extLst>
          </p:cNvPr>
          <p:cNvSpPr>
            <a:spLocks noGrp="1"/>
          </p:cNvSpPr>
          <p:nvPr>
            <p:ph type="body" sz="quarter" idx="34" hasCustomPrompt="1"/>
          </p:nvPr>
        </p:nvSpPr>
        <p:spPr>
          <a:xfrm>
            <a:off x="2017712" y="3242935"/>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7" name="Picture Placeholder 2">
            <a:extLst>
              <a:ext uri="{FF2B5EF4-FFF2-40B4-BE49-F238E27FC236}">
                <a16:creationId xmlns:a16="http://schemas.microsoft.com/office/drawing/2014/main" id="{28BCBA7E-30E8-004F-81FF-588A116455C6}"/>
              </a:ext>
            </a:extLst>
          </p:cNvPr>
          <p:cNvSpPr>
            <a:spLocks noGrp="1"/>
          </p:cNvSpPr>
          <p:nvPr>
            <p:ph type="pic" sz="quarter" idx="37"/>
          </p:nvPr>
        </p:nvSpPr>
        <p:spPr>
          <a:xfrm>
            <a:off x="0" y="3781425"/>
            <a:ext cx="4883150" cy="2822575"/>
          </a:xfrm>
        </p:spPr>
        <p:txBody>
          <a:bodyPr/>
          <a:lstStyle>
            <a:lvl1pPr marL="6350" indent="0" algn="ctr">
              <a:buFontTx/>
              <a:buNone/>
              <a:defRPr/>
            </a:lvl1pPr>
          </a:lstStyle>
          <a:p>
            <a:endParaRPr lang="en-US" dirty="0"/>
          </a:p>
        </p:txBody>
      </p:sp>
      <p:sp>
        <p:nvSpPr>
          <p:cNvPr id="20" name="Image_Caption 2">
            <a:extLst>
              <a:ext uri="{FF2B5EF4-FFF2-40B4-BE49-F238E27FC236}">
                <a16:creationId xmlns:a16="http://schemas.microsoft.com/office/drawing/2014/main" id="{A760FC96-7C8C-8240-9E56-45FDDFBFA2D1}"/>
              </a:ext>
            </a:extLst>
          </p:cNvPr>
          <p:cNvSpPr>
            <a:spLocks noGrp="1"/>
          </p:cNvSpPr>
          <p:nvPr>
            <p:ph type="body" sz="quarter" idx="35" hasCustomPrompt="1"/>
          </p:nvPr>
        </p:nvSpPr>
        <p:spPr>
          <a:xfrm>
            <a:off x="2017712"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834655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and Bullet Point Text">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F9D03F33-FD22-6E47-B694-6DEAEFEAEBED}"/>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B670F0D1-2F62-E649-AA20-9AFFE4CBA3FA}"/>
              </a:ext>
            </a:extLst>
          </p:cNvPr>
          <p:cNvSpPr>
            <a:spLocks noGrp="1"/>
          </p:cNvSpPr>
          <p:nvPr>
            <p:ph type="body" sz="quarter" idx="32"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7" name="Body_Copy">
            <a:extLst>
              <a:ext uri="{FF2B5EF4-FFF2-40B4-BE49-F238E27FC236}">
                <a16:creationId xmlns:a16="http://schemas.microsoft.com/office/drawing/2014/main" id="{5AA1BDEE-EAA8-BC4D-8C4B-6DE44B8D158A}"/>
              </a:ext>
            </a:extLst>
          </p:cNvPr>
          <p:cNvSpPr>
            <a:spLocks noGrp="1"/>
          </p:cNvSpPr>
          <p:nvPr>
            <p:ph type="body" sz="quarter" idx="33" hasCustomPrompt="1"/>
          </p:nvPr>
        </p:nvSpPr>
        <p:spPr>
          <a:xfrm>
            <a:off x="5546723" y="1857375"/>
            <a:ext cx="6391275" cy="4486275"/>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5" name="Picture Placeholder 1">
            <a:extLst>
              <a:ext uri="{FF2B5EF4-FFF2-40B4-BE49-F238E27FC236}">
                <a16:creationId xmlns:a16="http://schemas.microsoft.com/office/drawing/2014/main" id="{80A3C2EC-6F1E-CD41-B822-BF1E1A54EBBF}"/>
              </a:ext>
            </a:extLst>
          </p:cNvPr>
          <p:cNvSpPr>
            <a:spLocks noGrp="1"/>
          </p:cNvSpPr>
          <p:nvPr>
            <p:ph type="pic" sz="quarter" idx="36"/>
          </p:nvPr>
        </p:nvSpPr>
        <p:spPr>
          <a:xfrm>
            <a:off x="0" y="890588"/>
            <a:ext cx="4883150" cy="2822575"/>
          </a:xfrm>
        </p:spPr>
        <p:txBody>
          <a:bodyPr/>
          <a:lstStyle>
            <a:lvl1pPr marL="6350" indent="0" algn="ctr">
              <a:buFontTx/>
              <a:buNone/>
              <a:defRPr/>
            </a:lvl1pPr>
          </a:lstStyle>
          <a:p>
            <a:endParaRPr lang="en-US" dirty="0"/>
          </a:p>
        </p:txBody>
      </p:sp>
      <p:sp>
        <p:nvSpPr>
          <p:cNvPr id="21" name="Image_Caption 1">
            <a:extLst>
              <a:ext uri="{FF2B5EF4-FFF2-40B4-BE49-F238E27FC236}">
                <a16:creationId xmlns:a16="http://schemas.microsoft.com/office/drawing/2014/main" id="{08207E2B-0FB6-EB48-949C-B0CB83C282CB}"/>
              </a:ext>
            </a:extLst>
          </p:cNvPr>
          <p:cNvSpPr>
            <a:spLocks noGrp="1"/>
          </p:cNvSpPr>
          <p:nvPr>
            <p:ph type="body" sz="quarter" idx="34" hasCustomPrompt="1"/>
          </p:nvPr>
        </p:nvSpPr>
        <p:spPr>
          <a:xfrm>
            <a:off x="2017712" y="3242935"/>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7" name="Picture Placeholder 2">
            <a:extLst>
              <a:ext uri="{FF2B5EF4-FFF2-40B4-BE49-F238E27FC236}">
                <a16:creationId xmlns:a16="http://schemas.microsoft.com/office/drawing/2014/main" id="{28BCBA7E-30E8-004F-81FF-588A116455C6}"/>
              </a:ext>
            </a:extLst>
          </p:cNvPr>
          <p:cNvSpPr>
            <a:spLocks noGrp="1"/>
          </p:cNvSpPr>
          <p:nvPr>
            <p:ph type="pic" sz="quarter" idx="37"/>
          </p:nvPr>
        </p:nvSpPr>
        <p:spPr>
          <a:xfrm>
            <a:off x="0" y="3781425"/>
            <a:ext cx="4883150" cy="2822575"/>
          </a:xfrm>
        </p:spPr>
        <p:txBody>
          <a:bodyPr/>
          <a:lstStyle>
            <a:lvl1pPr marL="6350" indent="0" algn="ctr">
              <a:buFontTx/>
              <a:buNone/>
              <a:defRPr/>
            </a:lvl1pPr>
          </a:lstStyle>
          <a:p>
            <a:endParaRPr lang="en-US" dirty="0"/>
          </a:p>
        </p:txBody>
      </p:sp>
      <p:sp>
        <p:nvSpPr>
          <p:cNvPr id="20" name="Image_Caption 2">
            <a:extLst>
              <a:ext uri="{FF2B5EF4-FFF2-40B4-BE49-F238E27FC236}">
                <a16:creationId xmlns:a16="http://schemas.microsoft.com/office/drawing/2014/main" id="{A760FC96-7C8C-8240-9E56-45FDDFBFA2D1}"/>
              </a:ext>
            </a:extLst>
          </p:cNvPr>
          <p:cNvSpPr>
            <a:spLocks noGrp="1"/>
          </p:cNvSpPr>
          <p:nvPr>
            <p:ph type="body" sz="quarter" idx="35" hasCustomPrompt="1"/>
          </p:nvPr>
        </p:nvSpPr>
        <p:spPr>
          <a:xfrm>
            <a:off x="2017712"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881279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and Text">
    <p:bg>
      <p:bgPr>
        <a:solidFill>
          <a:schemeClr val="bg1"/>
        </a:solidFill>
        <a:effectLst/>
      </p:bgPr>
    </p:bg>
    <p:spTree>
      <p:nvGrpSpPr>
        <p:cNvPr id="1" name=""/>
        <p:cNvGrpSpPr/>
        <p:nvPr/>
      </p:nvGrpSpPr>
      <p:grpSpPr>
        <a:xfrm>
          <a:off x="0" y="0"/>
          <a:ext cx="0" cy="0"/>
          <a:chOff x="0" y="0"/>
          <a:chExt cx="0" cy="0"/>
        </a:xfrm>
      </p:grpSpPr>
      <p:sp>
        <p:nvSpPr>
          <p:cNvPr id="8" name="Slide_Description">
            <a:extLst>
              <a:ext uri="{FF2B5EF4-FFF2-40B4-BE49-F238E27FC236}">
                <a16:creationId xmlns:a16="http://schemas.microsoft.com/office/drawing/2014/main" id="{9C1CC4BB-CB5D-5A46-B2F6-AD316D0C50C6}"/>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35ED5F3B-04FD-044F-9490-610066E5EC85}"/>
              </a:ext>
            </a:extLst>
          </p:cNvPr>
          <p:cNvSpPr>
            <a:spLocks noGrp="1"/>
          </p:cNvSpPr>
          <p:nvPr>
            <p:ph type="body" sz="quarter" idx="40" hasCustomPrompt="1"/>
          </p:nvPr>
        </p:nvSpPr>
        <p:spPr>
          <a:xfrm>
            <a:off x="6723063" y="1185863"/>
            <a:ext cx="5214937" cy="643381"/>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6" name="Body_Copy">
            <a:extLst>
              <a:ext uri="{FF2B5EF4-FFF2-40B4-BE49-F238E27FC236}">
                <a16:creationId xmlns:a16="http://schemas.microsoft.com/office/drawing/2014/main" id="{6D27EECD-6C04-4E43-B1C1-64C69191FCA8}"/>
              </a:ext>
            </a:extLst>
          </p:cNvPr>
          <p:cNvSpPr>
            <a:spLocks noGrp="1"/>
          </p:cNvSpPr>
          <p:nvPr>
            <p:ph type="body" sz="quarter" idx="41" hasCustomPrompt="1"/>
          </p:nvPr>
        </p:nvSpPr>
        <p:spPr>
          <a:xfrm>
            <a:off x="6723063" y="1829244"/>
            <a:ext cx="5214937" cy="4644581"/>
          </a:xfrm>
        </p:spPr>
        <p:txBody>
          <a:bodyPr tIns="0" bIns="0">
            <a:noAutofit/>
          </a:bodyPr>
          <a:lstStyle>
            <a:lvl1pPr marL="6350" indent="0">
              <a:buFontTx/>
              <a:buNone/>
              <a:defRPr/>
            </a:lvl1pPr>
          </a:lstStyle>
          <a:p>
            <a:pPr lvl="0"/>
            <a:r>
              <a:rPr lang="en-GB" dirty="0"/>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2995200" cy="2822400"/>
          </a:xfrm>
        </p:spPr>
        <p:txBody>
          <a:bodyPr/>
          <a:lstStyle>
            <a:lvl1pPr marL="6350" indent="0" algn="ctr">
              <a:buNone/>
              <a:defRPr/>
            </a:lvl1pPr>
          </a:lstStyle>
          <a:p>
            <a:endParaRPr lang="en-US" dirty="0"/>
          </a:p>
        </p:txBody>
      </p:sp>
      <p:sp>
        <p:nvSpPr>
          <p:cNvPr id="10" name="Image_Caption 1">
            <a:extLst>
              <a:ext uri="{FF2B5EF4-FFF2-40B4-BE49-F238E27FC236}">
                <a16:creationId xmlns:a16="http://schemas.microsoft.com/office/drawing/2014/main" id="{03111C49-B813-1548-ABB2-5C5E0E767AF4}"/>
              </a:ext>
            </a:extLst>
          </p:cNvPr>
          <p:cNvSpPr>
            <a:spLocks noGrp="1"/>
          </p:cNvSpPr>
          <p:nvPr>
            <p:ph type="body" sz="quarter" idx="42" hasCustomPrompt="1"/>
          </p:nvPr>
        </p:nvSpPr>
        <p:spPr>
          <a:xfrm>
            <a:off x="5012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4" name="Picture Placeholder 2">
            <a:extLst>
              <a:ext uri="{FF2B5EF4-FFF2-40B4-BE49-F238E27FC236}">
                <a16:creationId xmlns:a16="http://schemas.microsoft.com/office/drawing/2014/main" id="{F5A9EB19-D6CD-9E47-BFF0-7CC8A7003410}"/>
              </a:ext>
            </a:extLst>
          </p:cNvPr>
          <p:cNvSpPr>
            <a:spLocks noGrp="1"/>
          </p:cNvSpPr>
          <p:nvPr>
            <p:ph type="pic" sz="quarter" idx="36"/>
          </p:nvPr>
        </p:nvSpPr>
        <p:spPr>
          <a:xfrm>
            <a:off x="3067200" y="890588"/>
            <a:ext cx="2995200" cy="2822400"/>
          </a:xfrm>
        </p:spPr>
        <p:txBody>
          <a:bodyPr/>
          <a:lstStyle>
            <a:lvl1pPr marL="6350" indent="0" algn="ctr">
              <a:buNone/>
              <a:defRPr/>
            </a:lvl1pPr>
          </a:lstStyle>
          <a:p>
            <a:endParaRPr lang="en-US" dirty="0"/>
          </a:p>
        </p:txBody>
      </p:sp>
      <p:sp>
        <p:nvSpPr>
          <p:cNvPr id="22" name="Image_Caption 2">
            <a:extLst>
              <a:ext uri="{FF2B5EF4-FFF2-40B4-BE49-F238E27FC236}">
                <a16:creationId xmlns:a16="http://schemas.microsoft.com/office/drawing/2014/main" id="{561B1561-3847-C64E-8046-C5226E6A555E}"/>
              </a:ext>
            </a:extLst>
          </p:cNvPr>
          <p:cNvSpPr>
            <a:spLocks noGrp="1"/>
          </p:cNvSpPr>
          <p:nvPr>
            <p:ph type="body" sz="quarter" idx="43" hasCustomPrompt="1"/>
          </p:nvPr>
        </p:nvSpPr>
        <p:spPr>
          <a:xfrm>
            <a:off x="35684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7" name="Picture Placeholder 3">
            <a:extLst>
              <a:ext uri="{FF2B5EF4-FFF2-40B4-BE49-F238E27FC236}">
                <a16:creationId xmlns:a16="http://schemas.microsoft.com/office/drawing/2014/main" id="{B32BEBF5-F536-B34E-A907-5B7BA8516269}"/>
              </a:ext>
            </a:extLst>
          </p:cNvPr>
          <p:cNvSpPr>
            <a:spLocks noGrp="1"/>
          </p:cNvSpPr>
          <p:nvPr>
            <p:ph type="pic" sz="quarter" idx="25"/>
          </p:nvPr>
        </p:nvSpPr>
        <p:spPr>
          <a:xfrm>
            <a:off x="0" y="3781600"/>
            <a:ext cx="2995200" cy="2822400"/>
          </a:xfrm>
        </p:spPr>
        <p:txBody>
          <a:bodyPr/>
          <a:lstStyle>
            <a:lvl1pPr marL="6350" indent="0" algn="ctr">
              <a:buNone/>
              <a:defRPr/>
            </a:lvl1pPr>
          </a:lstStyle>
          <a:p>
            <a:endParaRPr lang="en-US" dirty="0"/>
          </a:p>
        </p:txBody>
      </p:sp>
      <p:sp>
        <p:nvSpPr>
          <p:cNvPr id="24" name="Image_Caption 3">
            <a:extLst>
              <a:ext uri="{FF2B5EF4-FFF2-40B4-BE49-F238E27FC236}">
                <a16:creationId xmlns:a16="http://schemas.microsoft.com/office/drawing/2014/main" id="{E8158083-AD30-1549-B3A8-E8A50ADD159E}"/>
              </a:ext>
            </a:extLst>
          </p:cNvPr>
          <p:cNvSpPr>
            <a:spLocks noGrp="1"/>
          </p:cNvSpPr>
          <p:nvPr>
            <p:ph type="body" sz="quarter" idx="44" hasCustomPrompt="1"/>
          </p:nvPr>
        </p:nvSpPr>
        <p:spPr>
          <a:xfrm>
            <a:off x="5012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6" name="Picture Placeholder 4">
            <a:extLst>
              <a:ext uri="{FF2B5EF4-FFF2-40B4-BE49-F238E27FC236}">
                <a16:creationId xmlns:a16="http://schemas.microsoft.com/office/drawing/2014/main" id="{4436FE9C-5E28-6849-B274-30B93B6B01DB}"/>
              </a:ext>
            </a:extLst>
          </p:cNvPr>
          <p:cNvSpPr>
            <a:spLocks noGrp="1"/>
          </p:cNvSpPr>
          <p:nvPr>
            <p:ph type="pic" sz="quarter" idx="38"/>
          </p:nvPr>
        </p:nvSpPr>
        <p:spPr>
          <a:xfrm>
            <a:off x="3067200" y="3781600"/>
            <a:ext cx="2995200" cy="2822400"/>
          </a:xfrm>
        </p:spPr>
        <p:txBody>
          <a:bodyPr/>
          <a:lstStyle>
            <a:lvl1pPr marL="6350" indent="0" algn="ctr">
              <a:buNone/>
              <a:defRPr/>
            </a:lvl1pPr>
          </a:lstStyle>
          <a:p>
            <a:endParaRPr lang="en-US" dirty="0"/>
          </a:p>
        </p:txBody>
      </p:sp>
      <p:sp>
        <p:nvSpPr>
          <p:cNvPr id="25" name="Image_Caption 4">
            <a:extLst>
              <a:ext uri="{FF2B5EF4-FFF2-40B4-BE49-F238E27FC236}">
                <a16:creationId xmlns:a16="http://schemas.microsoft.com/office/drawing/2014/main" id="{2252CB2B-8A78-9A46-A381-AF00772BA0D0}"/>
              </a:ext>
            </a:extLst>
          </p:cNvPr>
          <p:cNvSpPr>
            <a:spLocks noGrp="1"/>
          </p:cNvSpPr>
          <p:nvPr>
            <p:ph type="body" sz="quarter" idx="45" hasCustomPrompt="1"/>
          </p:nvPr>
        </p:nvSpPr>
        <p:spPr>
          <a:xfrm>
            <a:off x="35684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2" name="Slide Numb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60761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Images and Bullet Point Text">
    <p:bg>
      <p:bgPr>
        <a:solidFill>
          <a:schemeClr val="bg1"/>
        </a:solidFill>
        <a:effectLst/>
      </p:bgPr>
    </p:bg>
    <p:spTree>
      <p:nvGrpSpPr>
        <p:cNvPr id="1" name=""/>
        <p:cNvGrpSpPr/>
        <p:nvPr/>
      </p:nvGrpSpPr>
      <p:grpSpPr>
        <a:xfrm>
          <a:off x="0" y="0"/>
          <a:ext cx="0" cy="0"/>
          <a:chOff x="0" y="0"/>
          <a:chExt cx="0" cy="0"/>
        </a:xfrm>
      </p:grpSpPr>
      <p:sp>
        <p:nvSpPr>
          <p:cNvPr id="8" name="Slide_Description">
            <a:extLst>
              <a:ext uri="{FF2B5EF4-FFF2-40B4-BE49-F238E27FC236}">
                <a16:creationId xmlns:a16="http://schemas.microsoft.com/office/drawing/2014/main" id="{9C1CC4BB-CB5D-5A46-B2F6-AD316D0C50C6}"/>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35ED5F3B-04FD-044F-9490-610066E5EC85}"/>
              </a:ext>
            </a:extLst>
          </p:cNvPr>
          <p:cNvSpPr>
            <a:spLocks noGrp="1"/>
          </p:cNvSpPr>
          <p:nvPr>
            <p:ph type="body" sz="quarter" idx="40" hasCustomPrompt="1"/>
          </p:nvPr>
        </p:nvSpPr>
        <p:spPr>
          <a:xfrm>
            <a:off x="6723063" y="1185863"/>
            <a:ext cx="5214937" cy="643381"/>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6" name="Body_Copy">
            <a:extLst>
              <a:ext uri="{FF2B5EF4-FFF2-40B4-BE49-F238E27FC236}">
                <a16:creationId xmlns:a16="http://schemas.microsoft.com/office/drawing/2014/main" id="{6D27EECD-6C04-4E43-B1C1-64C69191FCA8}"/>
              </a:ext>
            </a:extLst>
          </p:cNvPr>
          <p:cNvSpPr>
            <a:spLocks noGrp="1"/>
          </p:cNvSpPr>
          <p:nvPr>
            <p:ph type="body" sz="quarter" idx="41" hasCustomPrompt="1"/>
          </p:nvPr>
        </p:nvSpPr>
        <p:spPr>
          <a:xfrm>
            <a:off x="6723063" y="1829244"/>
            <a:ext cx="5214937" cy="4644581"/>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2995200" cy="2822400"/>
          </a:xfrm>
        </p:spPr>
        <p:txBody>
          <a:bodyPr/>
          <a:lstStyle>
            <a:lvl1pPr marL="6350" indent="0" algn="ctr">
              <a:buNone/>
              <a:defRPr/>
            </a:lvl1pPr>
          </a:lstStyle>
          <a:p>
            <a:endParaRPr lang="en-US" dirty="0"/>
          </a:p>
        </p:txBody>
      </p:sp>
      <p:sp>
        <p:nvSpPr>
          <p:cNvPr id="10" name="Image_Caption 1">
            <a:extLst>
              <a:ext uri="{FF2B5EF4-FFF2-40B4-BE49-F238E27FC236}">
                <a16:creationId xmlns:a16="http://schemas.microsoft.com/office/drawing/2014/main" id="{03111C49-B813-1548-ABB2-5C5E0E767AF4}"/>
              </a:ext>
            </a:extLst>
          </p:cNvPr>
          <p:cNvSpPr>
            <a:spLocks noGrp="1"/>
          </p:cNvSpPr>
          <p:nvPr>
            <p:ph type="body" sz="quarter" idx="42" hasCustomPrompt="1"/>
          </p:nvPr>
        </p:nvSpPr>
        <p:spPr>
          <a:xfrm>
            <a:off x="5012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4" name="Picture Placeholder 2">
            <a:extLst>
              <a:ext uri="{FF2B5EF4-FFF2-40B4-BE49-F238E27FC236}">
                <a16:creationId xmlns:a16="http://schemas.microsoft.com/office/drawing/2014/main" id="{F5A9EB19-D6CD-9E47-BFF0-7CC8A7003410}"/>
              </a:ext>
            </a:extLst>
          </p:cNvPr>
          <p:cNvSpPr>
            <a:spLocks noGrp="1"/>
          </p:cNvSpPr>
          <p:nvPr>
            <p:ph type="pic" sz="quarter" idx="36"/>
          </p:nvPr>
        </p:nvSpPr>
        <p:spPr>
          <a:xfrm>
            <a:off x="3067200" y="890588"/>
            <a:ext cx="2995200" cy="2822400"/>
          </a:xfrm>
        </p:spPr>
        <p:txBody>
          <a:bodyPr/>
          <a:lstStyle>
            <a:lvl1pPr marL="6350" indent="0" algn="ctr">
              <a:buNone/>
              <a:defRPr/>
            </a:lvl1pPr>
          </a:lstStyle>
          <a:p>
            <a:endParaRPr lang="en-US" dirty="0"/>
          </a:p>
        </p:txBody>
      </p:sp>
      <p:sp>
        <p:nvSpPr>
          <p:cNvPr id="22" name="Image_Caption 2">
            <a:extLst>
              <a:ext uri="{FF2B5EF4-FFF2-40B4-BE49-F238E27FC236}">
                <a16:creationId xmlns:a16="http://schemas.microsoft.com/office/drawing/2014/main" id="{561B1561-3847-C64E-8046-C5226E6A555E}"/>
              </a:ext>
            </a:extLst>
          </p:cNvPr>
          <p:cNvSpPr>
            <a:spLocks noGrp="1"/>
          </p:cNvSpPr>
          <p:nvPr>
            <p:ph type="body" sz="quarter" idx="43" hasCustomPrompt="1"/>
          </p:nvPr>
        </p:nvSpPr>
        <p:spPr>
          <a:xfrm>
            <a:off x="35684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7" name="Picture Placeholder 3">
            <a:extLst>
              <a:ext uri="{FF2B5EF4-FFF2-40B4-BE49-F238E27FC236}">
                <a16:creationId xmlns:a16="http://schemas.microsoft.com/office/drawing/2014/main" id="{B32BEBF5-F536-B34E-A907-5B7BA8516269}"/>
              </a:ext>
            </a:extLst>
          </p:cNvPr>
          <p:cNvSpPr>
            <a:spLocks noGrp="1"/>
          </p:cNvSpPr>
          <p:nvPr>
            <p:ph type="pic" sz="quarter" idx="25"/>
          </p:nvPr>
        </p:nvSpPr>
        <p:spPr>
          <a:xfrm>
            <a:off x="0" y="3781600"/>
            <a:ext cx="2995200" cy="2822400"/>
          </a:xfrm>
        </p:spPr>
        <p:txBody>
          <a:bodyPr/>
          <a:lstStyle>
            <a:lvl1pPr marL="6350" indent="0" algn="ctr">
              <a:buNone/>
              <a:defRPr/>
            </a:lvl1pPr>
          </a:lstStyle>
          <a:p>
            <a:endParaRPr lang="en-US" dirty="0"/>
          </a:p>
        </p:txBody>
      </p:sp>
      <p:sp>
        <p:nvSpPr>
          <p:cNvPr id="24" name="Image_Caption 3">
            <a:extLst>
              <a:ext uri="{FF2B5EF4-FFF2-40B4-BE49-F238E27FC236}">
                <a16:creationId xmlns:a16="http://schemas.microsoft.com/office/drawing/2014/main" id="{E8158083-AD30-1549-B3A8-E8A50ADD159E}"/>
              </a:ext>
            </a:extLst>
          </p:cNvPr>
          <p:cNvSpPr>
            <a:spLocks noGrp="1"/>
          </p:cNvSpPr>
          <p:nvPr>
            <p:ph type="body" sz="quarter" idx="44" hasCustomPrompt="1"/>
          </p:nvPr>
        </p:nvSpPr>
        <p:spPr>
          <a:xfrm>
            <a:off x="5012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6" name="Picture Placeholder 4">
            <a:extLst>
              <a:ext uri="{FF2B5EF4-FFF2-40B4-BE49-F238E27FC236}">
                <a16:creationId xmlns:a16="http://schemas.microsoft.com/office/drawing/2014/main" id="{4436FE9C-5E28-6849-B274-30B93B6B01DB}"/>
              </a:ext>
            </a:extLst>
          </p:cNvPr>
          <p:cNvSpPr>
            <a:spLocks noGrp="1"/>
          </p:cNvSpPr>
          <p:nvPr>
            <p:ph type="pic" sz="quarter" idx="38"/>
          </p:nvPr>
        </p:nvSpPr>
        <p:spPr>
          <a:xfrm>
            <a:off x="3067200" y="3781600"/>
            <a:ext cx="2995200" cy="2822400"/>
          </a:xfrm>
        </p:spPr>
        <p:txBody>
          <a:bodyPr/>
          <a:lstStyle>
            <a:lvl1pPr marL="6350" indent="0" algn="ctr">
              <a:buNone/>
              <a:defRPr/>
            </a:lvl1pPr>
          </a:lstStyle>
          <a:p>
            <a:endParaRPr lang="en-US" dirty="0"/>
          </a:p>
        </p:txBody>
      </p:sp>
      <p:sp>
        <p:nvSpPr>
          <p:cNvPr id="25" name="Image_Caption 4">
            <a:extLst>
              <a:ext uri="{FF2B5EF4-FFF2-40B4-BE49-F238E27FC236}">
                <a16:creationId xmlns:a16="http://schemas.microsoft.com/office/drawing/2014/main" id="{2252CB2B-8A78-9A46-A381-AF00772BA0D0}"/>
              </a:ext>
            </a:extLst>
          </p:cNvPr>
          <p:cNvSpPr>
            <a:spLocks noGrp="1"/>
          </p:cNvSpPr>
          <p:nvPr>
            <p:ph type="body" sz="quarter" idx="45" hasCustomPrompt="1"/>
          </p:nvPr>
        </p:nvSpPr>
        <p:spPr>
          <a:xfrm>
            <a:off x="35684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2" name="Slide Numb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416976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Image and Text Box">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noFill/>
        </p:spPr>
        <p:txBody>
          <a:bodyPr/>
          <a:lstStyle>
            <a:lvl1pPr marL="6350" indent="0" algn="ctr">
              <a:buNone/>
              <a:defRPr/>
            </a:lvl1pPr>
          </a:lstStyle>
          <a:p>
            <a:endParaRPr lang="en-US" dirty="0"/>
          </a:p>
        </p:txBody>
      </p:sp>
      <p:sp>
        <p:nvSpPr>
          <p:cNvPr id="15" name="Image_Caption 1">
            <a:extLst>
              <a:ext uri="{FF2B5EF4-FFF2-40B4-BE49-F238E27FC236}">
                <a16:creationId xmlns:a16="http://schemas.microsoft.com/office/drawing/2014/main" id="{541F36E1-1553-7845-B3E2-0ECD95ED7DDE}"/>
              </a:ext>
            </a:extLst>
          </p:cNvPr>
          <p:cNvSpPr>
            <a:spLocks noGrp="1"/>
          </p:cNvSpPr>
          <p:nvPr>
            <p:ph type="body" sz="quarter" idx="26" hasCustomPrompt="1"/>
          </p:nvPr>
        </p:nvSpPr>
        <p:spPr>
          <a:xfrm>
            <a:off x="9321164" y="1036800"/>
            <a:ext cx="2876550" cy="324178"/>
          </a:xfrm>
          <a:solidFill>
            <a:schemeClr val="bg1"/>
          </a:solidFill>
        </p:spPr>
        <p:txBody>
          <a:bodyPr tIns="36000" rIns="251999" bIns="72000" anchor="t" anchorCtr="0">
            <a:spAutoFit/>
          </a:bodyPr>
          <a:lstStyle>
            <a:lvl1pPr marL="6350" indent="0" algn="r">
              <a:buFontTx/>
              <a:buNone/>
              <a:defRPr sz="1200"/>
            </a:lvl1pPr>
            <a:lvl2pPr marL="269875" indent="0" algn="r">
              <a:buFontTx/>
              <a:buNone/>
              <a:defRPr sz="1200"/>
            </a:lvl2pPr>
            <a:lvl3pPr marL="450850" indent="0" algn="r">
              <a:buFontTx/>
              <a:buNone/>
              <a:defRPr sz="1200"/>
            </a:lvl3pPr>
            <a:lvl4pPr marL="623888" indent="0" algn="r">
              <a:buFontTx/>
              <a:buNone/>
              <a:defRPr sz="1200"/>
            </a:lvl4pPr>
            <a:lvl5pPr marL="804862" indent="0" algn="r">
              <a:buFontTx/>
              <a:buNone/>
              <a:defRPr sz="1200"/>
            </a:lvl5pPr>
          </a:lstStyle>
          <a:p>
            <a:pPr lvl="0"/>
            <a:r>
              <a:rPr lang="en-GB"/>
              <a:t>Insert image caption here</a:t>
            </a:r>
            <a:endParaRPr lang="en-GB" dirty="0"/>
          </a:p>
        </p:txBody>
      </p:sp>
      <p:sp>
        <p:nvSpPr>
          <p:cNvPr id="7" name="Body_Copy">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3998" y="5730249"/>
            <a:ext cx="11684000" cy="613401"/>
          </a:xfrm>
          <a:solidFill>
            <a:schemeClr val="accent3"/>
          </a:solidFill>
          <a:ln w="76200">
            <a:solidFill>
              <a:schemeClr val="bg1"/>
            </a:solidFill>
            <a:miter lim="800000"/>
          </a:ln>
        </p:spPr>
        <p:txBody>
          <a:bodyPr lIns="144000" tIns="144000" rIns="144000" bIns="144000" anchor="b"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1270757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Picture Background _White Logo">
    <p:bg>
      <p:bgPr>
        <a:solidFill>
          <a:schemeClr val="bg1"/>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8" name="Coloured_Boarder">
            <a:extLst>
              <a:ext uri="{FF2B5EF4-FFF2-40B4-BE49-F238E27FC236}">
                <a16:creationId xmlns:a16="http://schemas.microsoft.com/office/drawing/2014/main" id="{B314EC19-20AC-8D4D-9C1B-2543B45C4D14}"/>
              </a:ext>
              <a:ext uri="{C183D7F6-B498-43B3-948B-1728B52AA6E4}">
                <adec:decorative xmlns:adec="http://schemas.microsoft.com/office/drawing/2017/decorative" val="1"/>
              </a:ext>
            </a:extLst>
          </p:cNvPr>
          <p:cNvSpPr/>
          <p:nvPr userDrawn="1"/>
        </p:nvSpPr>
        <p:spPr>
          <a:xfrm>
            <a:off x="-3175" y="1244333"/>
            <a:ext cx="7965391" cy="4824000"/>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_BG">
            <a:extLst>
              <a:ext uri="{FF2B5EF4-FFF2-40B4-BE49-F238E27FC236}">
                <a16:creationId xmlns:a16="http://schemas.microsoft.com/office/drawing/2014/main" id="{AC8BCD2D-A1D4-B941-B5ED-4FC7122E588A}"/>
              </a:ext>
              <a:ext uri="{C183D7F6-B498-43B3-948B-1728B52AA6E4}">
                <adec:decorative xmlns:adec="http://schemas.microsoft.com/office/drawing/2017/decorative" val="1"/>
              </a:ext>
            </a:extLst>
          </p:cNvPr>
          <p:cNvSpPr/>
          <p:nvPr userDrawn="1"/>
        </p:nvSpPr>
        <p:spPr>
          <a:xfrm>
            <a:off x="-4104" y="1319533"/>
            <a:ext cx="7894320" cy="4673600"/>
          </a:xfrm>
          <a:prstGeom prst="rect">
            <a:avLst/>
          </a:prstGeom>
          <a:solidFill>
            <a:schemeClr val="accent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509775" y="2310940"/>
            <a:ext cx="7262626" cy="919162"/>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509775" y="3433303"/>
            <a:ext cx="7262626" cy="827579"/>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cxnSp>
        <p:nvCxnSpPr>
          <p:cNvPr id="4" name="Divider_Line">
            <a:extLst>
              <a:ext uri="{FF2B5EF4-FFF2-40B4-BE49-F238E27FC236}">
                <a16:creationId xmlns:a16="http://schemas.microsoft.com/office/drawing/2014/main" id="{AC99BCA3-B941-824C-9684-BAA8B857BA77}"/>
              </a:ext>
              <a:ext uri="{C183D7F6-B498-43B3-948B-1728B52AA6E4}">
                <adec:decorative xmlns:adec="http://schemas.microsoft.com/office/drawing/2017/decorative" val="1"/>
              </a:ext>
            </a:extLst>
          </p:cNvPr>
          <p:cNvCxnSpPr/>
          <p:nvPr userDrawn="1"/>
        </p:nvCxnSpPr>
        <p:spPr>
          <a:xfrm>
            <a:off x="509775" y="4442460"/>
            <a:ext cx="181432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Details">
            <a:extLst>
              <a:ext uri="{FF2B5EF4-FFF2-40B4-BE49-F238E27FC236}">
                <a16:creationId xmlns:a16="http://schemas.microsoft.com/office/drawing/2014/main" id="{68E25D0D-76B2-1041-9741-CCF63B277D18}"/>
              </a:ext>
            </a:extLst>
          </p:cNvPr>
          <p:cNvSpPr>
            <a:spLocks noGrp="1"/>
          </p:cNvSpPr>
          <p:nvPr>
            <p:ph type="body" sz="quarter" idx="13" hasCustomPrompt="1"/>
          </p:nvPr>
        </p:nvSpPr>
        <p:spPr>
          <a:xfrm>
            <a:off x="509775" y="4573787"/>
            <a:ext cx="3339247" cy="1158651"/>
          </a:xfrm>
          <a:ln w="76200">
            <a:noFill/>
            <a:miter lim="800000"/>
          </a:ln>
        </p:spPr>
        <p:txBody>
          <a:bodyPr wrap="none" lIns="0" tIns="0" rIns="0" bIns="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spTree>
    <p:extLst>
      <p:ext uri="{BB962C8B-B14F-4D97-AF65-F5344CB8AC3E}">
        <p14:creationId xmlns:p14="http://schemas.microsoft.com/office/powerpoint/2010/main" val="1325132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Image with 4 Text Boxes">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noFill/>
        </p:spPr>
        <p:txBody>
          <a:bodyPr/>
          <a:lstStyle>
            <a:lvl1pPr marL="6350" indent="0" algn="ctr">
              <a:buNone/>
              <a:defRPr/>
            </a:lvl1pPr>
          </a:lstStyle>
          <a:p>
            <a:endParaRPr lang="en-US" dirty="0"/>
          </a:p>
        </p:txBody>
      </p:sp>
      <p:sp>
        <p:nvSpPr>
          <p:cNvPr id="6" name="Image_Caption 1">
            <a:extLst>
              <a:ext uri="{FF2B5EF4-FFF2-40B4-BE49-F238E27FC236}">
                <a16:creationId xmlns:a16="http://schemas.microsoft.com/office/drawing/2014/main" id="{B0F2228A-6C92-7348-B3AB-4D805D8894D0}"/>
              </a:ext>
            </a:extLst>
          </p:cNvPr>
          <p:cNvSpPr>
            <a:spLocks noGrp="1"/>
          </p:cNvSpPr>
          <p:nvPr>
            <p:ph type="body" sz="quarter" idx="30" hasCustomPrompt="1"/>
          </p:nvPr>
        </p:nvSpPr>
        <p:spPr>
          <a:xfrm>
            <a:off x="9321800" y="6149647"/>
            <a:ext cx="2870200" cy="324178"/>
          </a:xfrm>
          <a:solidFill>
            <a:schemeClr val="bg1"/>
          </a:solidFill>
        </p:spPr>
        <p:txBody>
          <a:bodyPr tIns="36000" rIns="251999" bIns="72000" anchor="b" anchorCtr="0">
            <a:spAutoFit/>
          </a:bodyPr>
          <a:lstStyle>
            <a:lvl1pPr marL="6350" indent="0" algn="r">
              <a:buFontTx/>
              <a:buNone/>
              <a:defRPr sz="1200">
                <a:solidFill>
                  <a:schemeClr val="tx1"/>
                </a:solidFill>
              </a:defRPr>
            </a:lvl1pPr>
          </a:lstStyle>
          <a:p>
            <a:pPr lvl="0"/>
            <a:r>
              <a:rPr lang="en-GB" dirty="0"/>
              <a:t>Insert image caption here</a:t>
            </a:r>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5544"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2" name="Feature_Box_2">
            <a:extLst>
              <a:ext uri="{FF2B5EF4-FFF2-40B4-BE49-F238E27FC236}">
                <a16:creationId xmlns:a16="http://schemas.microsoft.com/office/drawing/2014/main" id="{2836903F-A228-694C-B678-379D95CBF641}"/>
              </a:ext>
            </a:extLst>
          </p:cNvPr>
          <p:cNvSpPr>
            <a:spLocks noGrp="1"/>
          </p:cNvSpPr>
          <p:nvPr>
            <p:ph type="body" sz="quarter" idx="27" hasCustomPrompt="1"/>
          </p:nvPr>
        </p:nvSpPr>
        <p:spPr>
          <a:xfrm>
            <a:off x="3304896"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3" name="Feature_Box_3">
            <a:extLst>
              <a:ext uri="{FF2B5EF4-FFF2-40B4-BE49-F238E27FC236}">
                <a16:creationId xmlns:a16="http://schemas.microsoft.com/office/drawing/2014/main" id="{A099B133-6CA1-6343-985F-1A751F73B33F}"/>
              </a:ext>
            </a:extLst>
          </p:cNvPr>
          <p:cNvSpPr>
            <a:spLocks noGrp="1"/>
          </p:cNvSpPr>
          <p:nvPr>
            <p:ph type="body" sz="quarter" idx="28" hasCustomPrompt="1"/>
          </p:nvPr>
        </p:nvSpPr>
        <p:spPr>
          <a:xfrm>
            <a:off x="6354248"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4" name="Feature_Box_4">
            <a:extLst>
              <a:ext uri="{FF2B5EF4-FFF2-40B4-BE49-F238E27FC236}">
                <a16:creationId xmlns:a16="http://schemas.microsoft.com/office/drawing/2014/main" id="{AC109010-13F9-D44E-AE30-6C9CDA42B8D0}"/>
              </a:ext>
            </a:extLst>
          </p:cNvPr>
          <p:cNvSpPr>
            <a:spLocks noGrp="1"/>
          </p:cNvSpPr>
          <p:nvPr>
            <p:ph type="body" sz="quarter" idx="29" hasCustomPrompt="1"/>
          </p:nvPr>
        </p:nvSpPr>
        <p:spPr>
          <a:xfrm>
            <a:off x="9403600"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3578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Images with Text Boxes">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5" name="Picture Placeholder 1">
            <a:extLst>
              <a:ext uri="{FF2B5EF4-FFF2-40B4-BE49-F238E27FC236}">
                <a16:creationId xmlns:a16="http://schemas.microsoft.com/office/drawing/2014/main" id="{8F2A6B83-1211-6B47-A8AF-ED38DA7D475D}"/>
              </a:ext>
            </a:extLst>
          </p:cNvPr>
          <p:cNvSpPr>
            <a:spLocks noGrp="1"/>
          </p:cNvSpPr>
          <p:nvPr>
            <p:ph type="pic" sz="quarter" idx="26"/>
          </p:nvPr>
        </p:nvSpPr>
        <p:spPr>
          <a:xfrm>
            <a:off x="254001" y="890588"/>
            <a:ext cx="3844800" cy="2333875"/>
          </a:xfrm>
        </p:spPr>
        <p:txBody>
          <a:bodyPr/>
          <a:lstStyle>
            <a:lvl1pPr marL="6350" indent="0" algn="ctr">
              <a:buFontTx/>
              <a:buNone/>
              <a:defRPr/>
            </a:lvl1pPr>
          </a:lstStyle>
          <a:p>
            <a:endParaRPr lang="en-US" dirty="0"/>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40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6" name="Picture Placeholder 2">
            <a:extLst>
              <a:ext uri="{FF2B5EF4-FFF2-40B4-BE49-F238E27FC236}">
                <a16:creationId xmlns:a16="http://schemas.microsoft.com/office/drawing/2014/main" id="{A643D9B1-8BBE-0C43-9EEF-CDFE7EAAE5B6}"/>
              </a:ext>
            </a:extLst>
          </p:cNvPr>
          <p:cNvSpPr>
            <a:spLocks noGrp="1"/>
          </p:cNvSpPr>
          <p:nvPr>
            <p:ph type="pic" sz="quarter" idx="28"/>
          </p:nvPr>
        </p:nvSpPr>
        <p:spPr>
          <a:xfrm>
            <a:off x="4172400" y="890588"/>
            <a:ext cx="3844800" cy="2333875"/>
          </a:xfrm>
        </p:spPr>
        <p:txBody>
          <a:bodyPr/>
          <a:lstStyle>
            <a:lvl1pPr marL="6350" indent="0" algn="ctr">
              <a:buFontTx/>
              <a:buNone/>
              <a:defRPr/>
            </a:lvl1pPr>
          </a:lstStyle>
          <a:p>
            <a:endParaRPr lang="en-US" dirty="0"/>
          </a:p>
        </p:txBody>
      </p:sp>
      <p:sp>
        <p:nvSpPr>
          <p:cNvPr id="15" name="Feature_Box_2">
            <a:extLst>
              <a:ext uri="{FF2B5EF4-FFF2-40B4-BE49-F238E27FC236}">
                <a16:creationId xmlns:a16="http://schemas.microsoft.com/office/drawing/2014/main" id="{2AD8F4AA-5FEA-264B-91A7-7535BF4A02B9}"/>
              </a:ext>
            </a:extLst>
          </p:cNvPr>
          <p:cNvSpPr>
            <a:spLocks noGrp="1"/>
          </p:cNvSpPr>
          <p:nvPr>
            <p:ph type="body" sz="quarter" idx="27" hasCustomPrompt="1"/>
          </p:nvPr>
        </p:nvSpPr>
        <p:spPr>
          <a:xfrm>
            <a:off x="41724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8" name="Picture Placeholder 3">
            <a:extLst>
              <a:ext uri="{FF2B5EF4-FFF2-40B4-BE49-F238E27FC236}">
                <a16:creationId xmlns:a16="http://schemas.microsoft.com/office/drawing/2014/main" id="{647C5A1D-6939-3847-80D4-9C34331130A2}"/>
              </a:ext>
            </a:extLst>
          </p:cNvPr>
          <p:cNvSpPr>
            <a:spLocks noGrp="1"/>
          </p:cNvSpPr>
          <p:nvPr>
            <p:ph type="pic" sz="quarter" idx="30"/>
          </p:nvPr>
        </p:nvSpPr>
        <p:spPr>
          <a:xfrm>
            <a:off x="8093200" y="890588"/>
            <a:ext cx="3844800" cy="2333875"/>
          </a:xfrm>
        </p:spPr>
        <p:txBody>
          <a:bodyPr/>
          <a:lstStyle>
            <a:lvl1pPr marL="6350" indent="0" algn="ctr">
              <a:buFontTx/>
              <a:buNone/>
              <a:defRPr/>
            </a:lvl1pPr>
          </a:lstStyle>
          <a:p>
            <a:endParaRPr lang="en-US" dirty="0"/>
          </a:p>
        </p:txBody>
      </p:sp>
      <p:sp>
        <p:nvSpPr>
          <p:cNvPr id="17" name="Feature_Box_3">
            <a:extLst>
              <a:ext uri="{FF2B5EF4-FFF2-40B4-BE49-F238E27FC236}">
                <a16:creationId xmlns:a16="http://schemas.microsoft.com/office/drawing/2014/main" id="{4EE68164-672F-C645-B7CD-568AFD12BD9B}"/>
              </a:ext>
            </a:extLst>
          </p:cNvPr>
          <p:cNvSpPr>
            <a:spLocks noGrp="1"/>
          </p:cNvSpPr>
          <p:nvPr>
            <p:ph type="body" sz="quarter" idx="29" hasCustomPrompt="1"/>
          </p:nvPr>
        </p:nvSpPr>
        <p:spPr>
          <a:xfrm>
            <a:off x="80932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8928590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Images with Bullet Point Text">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5" name="Picture Placeholder 1">
            <a:extLst>
              <a:ext uri="{FF2B5EF4-FFF2-40B4-BE49-F238E27FC236}">
                <a16:creationId xmlns:a16="http://schemas.microsoft.com/office/drawing/2014/main" id="{8F2A6B83-1211-6B47-A8AF-ED38DA7D475D}"/>
              </a:ext>
            </a:extLst>
          </p:cNvPr>
          <p:cNvSpPr>
            <a:spLocks noGrp="1"/>
          </p:cNvSpPr>
          <p:nvPr>
            <p:ph type="pic" sz="quarter" idx="26"/>
          </p:nvPr>
        </p:nvSpPr>
        <p:spPr>
          <a:xfrm>
            <a:off x="254001" y="890588"/>
            <a:ext cx="3844800" cy="2333875"/>
          </a:xfrm>
        </p:spPr>
        <p:txBody>
          <a:bodyPr/>
          <a:lstStyle>
            <a:lvl1pPr marL="6350" indent="0" algn="ctr">
              <a:buFontTx/>
              <a:buNone/>
              <a:defRPr/>
            </a:lvl1pPr>
          </a:lstStyle>
          <a:p>
            <a:endParaRPr lang="en-US" dirty="0"/>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40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6" name="Picture Placeholder 2">
            <a:extLst>
              <a:ext uri="{FF2B5EF4-FFF2-40B4-BE49-F238E27FC236}">
                <a16:creationId xmlns:a16="http://schemas.microsoft.com/office/drawing/2014/main" id="{A643D9B1-8BBE-0C43-9EEF-CDFE7EAAE5B6}"/>
              </a:ext>
            </a:extLst>
          </p:cNvPr>
          <p:cNvSpPr>
            <a:spLocks noGrp="1"/>
          </p:cNvSpPr>
          <p:nvPr>
            <p:ph type="pic" sz="quarter" idx="28"/>
          </p:nvPr>
        </p:nvSpPr>
        <p:spPr>
          <a:xfrm>
            <a:off x="4172400" y="890588"/>
            <a:ext cx="3844800" cy="2333875"/>
          </a:xfrm>
        </p:spPr>
        <p:txBody>
          <a:bodyPr/>
          <a:lstStyle>
            <a:lvl1pPr marL="6350" indent="0" algn="ctr">
              <a:buFontTx/>
              <a:buNone/>
              <a:defRPr/>
            </a:lvl1pPr>
          </a:lstStyle>
          <a:p>
            <a:endParaRPr lang="en-US" dirty="0"/>
          </a:p>
        </p:txBody>
      </p:sp>
      <p:sp>
        <p:nvSpPr>
          <p:cNvPr id="15" name="Feature_Box_2">
            <a:extLst>
              <a:ext uri="{FF2B5EF4-FFF2-40B4-BE49-F238E27FC236}">
                <a16:creationId xmlns:a16="http://schemas.microsoft.com/office/drawing/2014/main" id="{2AD8F4AA-5FEA-264B-91A7-7535BF4A02B9}"/>
              </a:ext>
            </a:extLst>
          </p:cNvPr>
          <p:cNvSpPr>
            <a:spLocks noGrp="1"/>
          </p:cNvSpPr>
          <p:nvPr>
            <p:ph type="body" sz="quarter" idx="27" hasCustomPrompt="1"/>
          </p:nvPr>
        </p:nvSpPr>
        <p:spPr>
          <a:xfrm>
            <a:off x="41724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8" name="Picture Placeholder 3">
            <a:extLst>
              <a:ext uri="{FF2B5EF4-FFF2-40B4-BE49-F238E27FC236}">
                <a16:creationId xmlns:a16="http://schemas.microsoft.com/office/drawing/2014/main" id="{647C5A1D-6939-3847-80D4-9C34331130A2}"/>
              </a:ext>
            </a:extLst>
          </p:cNvPr>
          <p:cNvSpPr>
            <a:spLocks noGrp="1"/>
          </p:cNvSpPr>
          <p:nvPr>
            <p:ph type="pic" sz="quarter" idx="30"/>
          </p:nvPr>
        </p:nvSpPr>
        <p:spPr>
          <a:xfrm>
            <a:off x="8093200" y="890588"/>
            <a:ext cx="3844800" cy="2333875"/>
          </a:xfrm>
        </p:spPr>
        <p:txBody>
          <a:bodyPr/>
          <a:lstStyle>
            <a:lvl1pPr marL="6350" indent="0" algn="ctr">
              <a:buFontTx/>
              <a:buNone/>
              <a:defRPr/>
            </a:lvl1pPr>
          </a:lstStyle>
          <a:p>
            <a:endParaRPr lang="en-US" dirty="0"/>
          </a:p>
        </p:txBody>
      </p:sp>
      <p:sp>
        <p:nvSpPr>
          <p:cNvPr id="17" name="Feature_Box_3">
            <a:extLst>
              <a:ext uri="{FF2B5EF4-FFF2-40B4-BE49-F238E27FC236}">
                <a16:creationId xmlns:a16="http://schemas.microsoft.com/office/drawing/2014/main" id="{4EE68164-672F-C645-B7CD-568AFD12BD9B}"/>
              </a:ext>
            </a:extLst>
          </p:cNvPr>
          <p:cNvSpPr>
            <a:spLocks noGrp="1"/>
          </p:cNvSpPr>
          <p:nvPr>
            <p:ph type="body" sz="quarter" idx="29" hasCustomPrompt="1"/>
          </p:nvPr>
        </p:nvSpPr>
        <p:spPr>
          <a:xfrm>
            <a:off x="80932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13152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Graph / Data Visualisation">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dirty="0"/>
              <a:t>PowerPoint slide description here</a:t>
            </a:r>
            <a:endParaRPr lang="en-US" dirty="0"/>
          </a:p>
        </p:txBody>
      </p:sp>
      <p:sp>
        <p:nvSpPr>
          <p:cNvPr id="6" name="Title">
            <a:extLst>
              <a:ext uri="{FF2B5EF4-FFF2-40B4-BE49-F238E27FC236}">
                <a16:creationId xmlns:a16="http://schemas.microsoft.com/office/drawing/2014/main" id="{AD742024-086A-5F48-9393-FF97C14B9F3C}"/>
              </a:ext>
            </a:extLst>
          </p:cNvPr>
          <p:cNvSpPr>
            <a:spLocks noGrp="1"/>
          </p:cNvSpPr>
          <p:nvPr>
            <p:ph type="body" sz="quarter" idx="30" hasCustomPrompt="1"/>
          </p:nvPr>
        </p:nvSpPr>
        <p:spPr>
          <a:xfrm>
            <a:off x="501651" y="1185863"/>
            <a:ext cx="5468937"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7" name="Body_Copy">
            <a:extLst>
              <a:ext uri="{FF2B5EF4-FFF2-40B4-BE49-F238E27FC236}">
                <a16:creationId xmlns:a16="http://schemas.microsoft.com/office/drawing/2014/main" id="{A65568DF-0675-7847-A98F-1D87DDC4AD29}"/>
              </a:ext>
            </a:extLst>
          </p:cNvPr>
          <p:cNvSpPr>
            <a:spLocks noGrp="1"/>
          </p:cNvSpPr>
          <p:nvPr>
            <p:ph type="body" sz="quarter" idx="31" hasCustomPrompt="1"/>
          </p:nvPr>
        </p:nvSpPr>
        <p:spPr>
          <a:xfrm>
            <a:off x="501650" y="1857375"/>
            <a:ext cx="5468938" cy="4486275"/>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11" name="Chart Placeholder">
            <a:extLst>
              <a:ext uri="{FF2B5EF4-FFF2-40B4-BE49-F238E27FC236}">
                <a16:creationId xmlns:a16="http://schemas.microsoft.com/office/drawing/2014/main" id="{270A0C9E-8881-0E4F-B450-BE886F2A6D14}"/>
              </a:ext>
            </a:extLst>
          </p:cNvPr>
          <p:cNvSpPr>
            <a:spLocks noGrp="1"/>
          </p:cNvSpPr>
          <p:nvPr>
            <p:ph type="chart" sz="quarter" idx="32"/>
          </p:nvPr>
        </p:nvSpPr>
        <p:spPr>
          <a:xfrm>
            <a:off x="6221413" y="890587"/>
            <a:ext cx="5716587" cy="5453063"/>
          </a:xfrm>
          <a:ln>
            <a:solidFill>
              <a:schemeClr val="tx1"/>
            </a:solidFill>
          </a:ln>
        </p:spPr>
        <p:txBody>
          <a:bodyPr/>
          <a:lstStyle>
            <a:lvl1pPr marL="6350" indent="0" algn="ctr">
              <a:buFontTx/>
              <a:buNone/>
              <a:defRPr/>
            </a:lvl1pPr>
          </a:lstStyle>
          <a:p>
            <a:endParaRPr lang="en-US" dirty="0"/>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331628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ph / Data Visualisation">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dirty="0"/>
              <a:t>PowerPoint slide description here</a:t>
            </a:r>
            <a:endParaRPr lang="en-US" dirty="0"/>
          </a:p>
        </p:txBody>
      </p:sp>
      <p:sp>
        <p:nvSpPr>
          <p:cNvPr id="11" name="Chart Placeholder">
            <a:extLst>
              <a:ext uri="{FF2B5EF4-FFF2-40B4-BE49-F238E27FC236}">
                <a16:creationId xmlns:a16="http://schemas.microsoft.com/office/drawing/2014/main" id="{270A0C9E-8881-0E4F-B450-BE886F2A6D14}"/>
              </a:ext>
            </a:extLst>
          </p:cNvPr>
          <p:cNvSpPr>
            <a:spLocks noGrp="1"/>
          </p:cNvSpPr>
          <p:nvPr>
            <p:ph type="chart" sz="quarter" idx="32"/>
          </p:nvPr>
        </p:nvSpPr>
        <p:spPr>
          <a:xfrm>
            <a:off x="254001" y="890587"/>
            <a:ext cx="11684000" cy="5453063"/>
          </a:xfrm>
          <a:ln>
            <a:solidFill>
              <a:schemeClr val="tx1"/>
            </a:solidFill>
          </a:ln>
        </p:spPr>
        <p:txBody>
          <a:bodyPr/>
          <a:lstStyle>
            <a:lvl1pPr marL="6350" indent="0" algn="ctr">
              <a:buFontTx/>
              <a:buNone/>
              <a:defRPr/>
            </a:lvl1pPr>
          </a:lstStyle>
          <a:p>
            <a:endParaRPr lang="en-US" dirty="0"/>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1660324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dirty="0"/>
              <a:t>PowerPoint slide description here</a:t>
            </a:r>
            <a:endParaRPr lang="en-US" dirty="0"/>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0733767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A55F4C45-0842-0B45-BF3A-F0DB418A4E93}"/>
              </a:ext>
            </a:extLst>
          </p:cNvPr>
          <p:cNvSpPr>
            <a:spLocks noGrp="1"/>
          </p:cNvSpPr>
          <p:nvPr>
            <p:ph type="title" hasCustomPrompt="1"/>
          </p:nvPr>
        </p:nvSpPr>
        <p:spPr/>
        <p:txBody>
          <a:bodyPr/>
          <a:lstStyle/>
          <a:p>
            <a:r>
              <a:rPr lang="en-GB" dirty="0"/>
              <a:t>PowerPoint slide description here</a:t>
            </a:r>
            <a:endParaRPr lang="en-US" dirty="0"/>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solidFill>
            <a:schemeClr val="bg1"/>
          </a:solidFill>
        </p:spPr>
        <p:txBody>
          <a:bodyPr/>
          <a:lstStyle>
            <a:lvl1pPr marL="6350" indent="0" algn="ctr">
              <a:buNone/>
              <a:defRPr/>
            </a:lvl1pPr>
          </a:lstStyle>
          <a:p>
            <a:endParaRPr lang="en-US" dirty="0"/>
          </a:p>
        </p:txBody>
      </p:sp>
      <p:sp>
        <p:nvSpPr>
          <p:cNvPr id="9" name="Image_Caption 1">
            <a:extLst>
              <a:ext uri="{FF2B5EF4-FFF2-40B4-BE49-F238E27FC236}">
                <a16:creationId xmlns:a16="http://schemas.microsoft.com/office/drawing/2014/main" id="{77A15BBC-0BFB-9547-B1AA-FD422C4D614C}"/>
              </a:ext>
              <a:ext uri="{C183D7F6-B498-43B3-948B-1728B52AA6E4}">
                <adec:decorative xmlns:adec="http://schemas.microsoft.com/office/drawing/2017/decorative" val="1"/>
              </a:ext>
            </a:extLst>
          </p:cNvPr>
          <p:cNvSpPr>
            <a:spLocks noGrp="1"/>
          </p:cNvSpPr>
          <p:nvPr>
            <p:ph type="body" sz="quarter" idx="23" hasCustomPrompt="1"/>
          </p:nvPr>
        </p:nvSpPr>
        <p:spPr>
          <a:xfrm>
            <a:off x="9326879" y="6145855"/>
            <a:ext cx="2865121" cy="324178"/>
          </a:xfrm>
          <a:solidFill>
            <a:schemeClr val="bg1"/>
          </a:solidFill>
        </p:spPr>
        <p:txBody>
          <a:bodyPr wrap="square" lIns="72000" tIns="36000" rIns="251999" bIns="72000" anchor="b" anchorCtr="0">
            <a:spAutoFit/>
          </a:bodyPr>
          <a:lstStyle>
            <a:lvl1pPr marL="6350" marR="0" indent="0" algn="r" defTabSz="914400" rtl="0" eaLnBrk="1" fontAlgn="auto" latinLnBrk="0" hangingPunct="1">
              <a:lnSpc>
                <a:spcPct val="130000"/>
              </a:lnSpc>
              <a:spcBef>
                <a:spcPts val="0"/>
              </a:spcBef>
              <a:spcAft>
                <a:spcPts val="0"/>
              </a:spcAft>
              <a:buClrTx/>
              <a:buSzPct val="100000"/>
              <a:buFont typeface="Wingdings" pitchFamily="2" charset="2"/>
              <a:buNone/>
              <a:tabLst/>
              <a:defRPr sz="1200" b="0"/>
            </a:lvl1pPr>
          </a:lstStyle>
          <a:p>
            <a:pPr lvl="0"/>
            <a:r>
              <a:rPr lang="en-GB" dirty="0"/>
              <a:t>Insert image caption here</a:t>
            </a:r>
          </a:p>
        </p:txBody>
      </p:sp>
      <p:sp>
        <p:nvSpPr>
          <p:cNvPr id="11" name="Slide Number">
            <a:extLst>
              <a:ext uri="{FF2B5EF4-FFF2-40B4-BE49-F238E27FC236}">
                <a16:creationId xmlns:a16="http://schemas.microsoft.com/office/drawing/2014/main" id="{2B048D4B-0957-8543-950A-61FA61F907EA}"/>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8384998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Video">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A55F4C45-0842-0B45-BF3A-F0DB418A4E93}"/>
              </a:ext>
            </a:extLst>
          </p:cNvPr>
          <p:cNvSpPr>
            <a:spLocks noGrp="1"/>
          </p:cNvSpPr>
          <p:nvPr>
            <p:ph type="title" hasCustomPrompt="1"/>
          </p:nvPr>
        </p:nvSpPr>
        <p:spPr/>
        <p:txBody>
          <a:bodyPr/>
          <a:lstStyle/>
          <a:p>
            <a:r>
              <a:rPr lang="en-GB" dirty="0"/>
              <a:t>PowerPoint slide description here</a:t>
            </a:r>
            <a:endParaRPr lang="en-US" dirty="0"/>
          </a:p>
        </p:txBody>
      </p:sp>
      <p:sp>
        <p:nvSpPr>
          <p:cNvPr id="4" name="Video Placeholder 1">
            <a:extLst>
              <a:ext uri="{FF2B5EF4-FFF2-40B4-BE49-F238E27FC236}">
                <a16:creationId xmlns:a16="http://schemas.microsoft.com/office/drawing/2014/main" id="{638D1704-B2CA-5C47-B959-28C1FC6055CF}"/>
              </a:ext>
            </a:extLst>
          </p:cNvPr>
          <p:cNvSpPr>
            <a:spLocks noGrp="1"/>
          </p:cNvSpPr>
          <p:nvPr>
            <p:ph type="media" sz="quarter" idx="29"/>
          </p:nvPr>
        </p:nvSpPr>
        <p:spPr>
          <a:xfrm>
            <a:off x="0" y="890588"/>
            <a:ext cx="12192000" cy="5713412"/>
          </a:xfrm>
        </p:spPr>
        <p:txBody>
          <a:bodyPr/>
          <a:lstStyle>
            <a:lvl1pPr marL="6350" indent="0" algn="ctr">
              <a:buFontTx/>
              <a:buNone/>
              <a:defRPr/>
            </a:lvl1pPr>
          </a:lstStyle>
          <a:p>
            <a:endParaRPr lang="en-US" dirty="0"/>
          </a:p>
        </p:txBody>
      </p:sp>
      <p:sp>
        <p:nvSpPr>
          <p:cNvPr id="9" name="Video_Caption 1">
            <a:extLst>
              <a:ext uri="{FF2B5EF4-FFF2-40B4-BE49-F238E27FC236}">
                <a16:creationId xmlns:a16="http://schemas.microsoft.com/office/drawing/2014/main" id="{77A15BBC-0BFB-9547-B1AA-FD422C4D614C}"/>
              </a:ext>
              <a:ext uri="{C183D7F6-B498-43B3-948B-1728B52AA6E4}">
                <adec:decorative xmlns:adec="http://schemas.microsoft.com/office/drawing/2017/decorative" val="1"/>
              </a:ext>
            </a:extLst>
          </p:cNvPr>
          <p:cNvSpPr>
            <a:spLocks noGrp="1"/>
          </p:cNvSpPr>
          <p:nvPr>
            <p:ph type="body" sz="quarter" idx="23" hasCustomPrompt="1"/>
          </p:nvPr>
        </p:nvSpPr>
        <p:spPr>
          <a:xfrm>
            <a:off x="9326879" y="6145855"/>
            <a:ext cx="2865121" cy="324178"/>
          </a:xfrm>
          <a:solidFill>
            <a:schemeClr val="bg1"/>
          </a:solidFill>
        </p:spPr>
        <p:txBody>
          <a:bodyPr wrap="square" lIns="72000" tIns="36000" rIns="251999" bIns="72000" anchor="b" anchorCtr="0">
            <a:spAutoFit/>
          </a:bodyPr>
          <a:lstStyle>
            <a:lvl1pPr marL="6350" marR="0" indent="0" algn="r" defTabSz="914400" rtl="0" eaLnBrk="1" fontAlgn="auto" latinLnBrk="0" hangingPunct="1">
              <a:lnSpc>
                <a:spcPct val="130000"/>
              </a:lnSpc>
              <a:spcBef>
                <a:spcPts val="0"/>
              </a:spcBef>
              <a:spcAft>
                <a:spcPts val="0"/>
              </a:spcAft>
              <a:buClrTx/>
              <a:buSzPct val="100000"/>
              <a:buFont typeface="Wingdings" pitchFamily="2" charset="2"/>
              <a:buNone/>
              <a:tabLst/>
              <a:defRPr sz="1200" b="0"/>
            </a:lvl1pPr>
          </a:lstStyle>
          <a:p>
            <a:pPr lvl="0"/>
            <a:r>
              <a:rPr lang="en-GB" dirty="0"/>
              <a:t>Insert image caption here</a:t>
            </a:r>
          </a:p>
        </p:txBody>
      </p:sp>
      <p:sp>
        <p:nvSpPr>
          <p:cNvPr id="11" name="Slide Number">
            <a:extLst>
              <a:ext uri="{FF2B5EF4-FFF2-40B4-BE49-F238E27FC236}">
                <a16:creationId xmlns:a16="http://schemas.microsoft.com/office/drawing/2014/main" id="{2B048D4B-0957-8543-950A-61FA61F907EA}"/>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1835916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Comparision">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597CB458-ECAA-F543-B762-CE0492775E89}"/>
              </a:ext>
            </a:extLst>
          </p:cNvPr>
          <p:cNvSpPr>
            <a:spLocks noGrp="1"/>
          </p:cNvSpPr>
          <p:nvPr>
            <p:ph type="title" hasCustomPrompt="1"/>
          </p:nvPr>
        </p:nvSpPr>
        <p:spPr/>
        <p:txBody>
          <a:bodyPr/>
          <a:lstStyle/>
          <a:p>
            <a:r>
              <a:rPr lang="en-GB" dirty="0"/>
              <a:t>PowerPoint slide description here</a:t>
            </a:r>
            <a:endParaRPr lang="en-US" dirty="0"/>
          </a:p>
        </p:txBody>
      </p:sp>
      <p:sp>
        <p:nvSpPr>
          <p:cNvPr id="8" name="Title">
            <a:extLst>
              <a:ext uri="{FF2B5EF4-FFF2-40B4-BE49-F238E27FC236}">
                <a16:creationId xmlns:a16="http://schemas.microsoft.com/office/drawing/2014/main" id="{040512F9-FB20-344E-BC56-8DDE6C17721A}"/>
              </a:ext>
            </a:extLst>
          </p:cNvPr>
          <p:cNvSpPr>
            <a:spLocks noGrp="1"/>
          </p:cNvSpPr>
          <p:nvPr>
            <p:ph type="body" sz="quarter" idx="38" hasCustomPrompt="1"/>
          </p:nvPr>
        </p:nvSpPr>
        <p:spPr>
          <a:xfrm>
            <a:off x="501648" y="1306094"/>
            <a:ext cx="11436350" cy="736600"/>
          </a:xfrm>
        </p:spPr>
        <p:txBody>
          <a:bodyPr tIns="0" bIns="0">
            <a:noAutofit/>
          </a:bodyPr>
          <a:lstStyle>
            <a:lvl1pPr marL="6350" indent="0">
              <a:buNone/>
              <a:defRPr sz="3200">
                <a:latin typeface="+mj-lt"/>
              </a:defRPr>
            </a:lvl1pPr>
          </a:lstStyle>
          <a:p>
            <a:pPr lvl="0"/>
            <a:r>
              <a:rPr lang="en-GB" dirty="0"/>
              <a:t>Your title here</a:t>
            </a:r>
            <a:endParaRPr lang="en-US" dirty="0"/>
          </a:p>
        </p:txBody>
      </p:sp>
      <p:sp>
        <p:nvSpPr>
          <p:cNvPr id="10" name="Subtitle">
            <a:extLst>
              <a:ext uri="{FF2B5EF4-FFF2-40B4-BE49-F238E27FC236}">
                <a16:creationId xmlns:a16="http://schemas.microsoft.com/office/drawing/2014/main" id="{3A0A8366-F419-7E4A-8F7C-C6F8447A8956}"/>
              </a:ext>
            </a:extLst>
          </p:cNvPr>
          <p:cNvSpPr>
            <a:spLocks noGrp="1"/>
          </p:cNvSpPr>
          <p:nvPr>
            <p:ph type="body" sz="quarter" idx="39" hasCustomPrompt="1"/>
          </p:nvPr>
        </p:nvSpPr>
        <p:spPr>
          <a:xfrm>
            <a:off x="501648" y="2042694"/>
            <a:ext cx="11436350" cy="403225"/>
          </a:xfrm>
        </p:spPr>
        <p:txBody>
          <a:bodyPr tIns="0" bIns="0">
            <a:noAutofit/>
          </a:bodyPr>
          <a:lstStyle>
            <a:lvl1pPr marL="6350" indent="0">
              <a:buNone/>
              <a:defRPr>
                <a:latin typeface="+mj-lt"/>
              </a:defRPr>
            </a:lvl1pPr>
          </a:lstStyle>
          <a:p>
            <a:r>
              <a:rPr lang="en-GB" dirty="0"/>
              <a:t>Your subtitle here</a:t>
            </a:r>
            <a:endParaRPr lang="en-US" dirty="0"/>
          </a:p>
        </p:txBody>
      </p:sp>
      <p:sp>
        <p:nvSpPr>
          <p:cNvPr id="19" name="Picture Placeholder 1">
            <a:extLst>
              <a:ext uri="{FF2B5EF4-FFF2-40B4-BE49-F238E27FC236}">
                <a16:creationId xmlns:a16="http://schemas.microsoft.com/office/drawing/2014/main" id="{4F48015D-A6A6-BD4D-AB39-19CCFCB8B881}"/>
              </a:ext>
            </a:extLst>
          </p:cNvPr>
          <p:cNvSpPr>
            <a:spLocks noGrp="1"/>
          </p:cNvSpPr>
          <p:nvPr>
            <p:ph type="pic" sz="quarter" idx="29"/>
          </p:nvPr>
        </p:nvSpPr>
        <p:spPr>
          <a:xfrm>
            <a:off x="0" y="2814220"/>
            <a:ext cx="6062400" cy="3789779"/>
          </a:xfrm>
        </p:spPr>
        <p:txBody>
          <a:bodyPr/>
          <a:lstStyle>
            <a:lvl1pPr marL="6350" indent="0" algn="ctr">
              <a:buNone/>
              <a:defRPr/>
            </a:lvl1pPr>
          </a:lstStyle>
          <a:p>
            <a:endParaRPr lang="en-US" dirty="0"/>
          </a:p>
        </p:txBody>
      </p:sp>
      <p:sp>
        <p:nvSpPr>
          <p:cNvPr id="23" name="Image_Caption 1">
            <a:extLst>
              <a:ext uri="{FF2B5EF4-FFF2-40B4-BE49-F238E27FC236}">
                <a16:creationId xmlns:a16="http://schemas.microsoft.com/office/drawing/2014/main" id="{928181AC-A9B4-0F4A-B806-85756E8DF344}"/>
              </a:ext>
            </a:extLst>
          </p:cNvPr>
          <p:cNvSpPr>
            <a:spLocks noGrp="1"/>
          </p:cNvSpPr>
          <p:nvPr>
            <p:ph type="body" sz="quarter" idx="40"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1" name="Picture Placeholder 2">
            <a:extLst>
              <a:ext uri="{FF2B5EF4-FFF2-40B4-BE49-F238E27FC236}">
                <a16:creationId xmlns:a16="http://schemas.microsoft.com/office/drawing/2014/main" id="{CABAA707-1D0F-904D-A6EF-485EE257C126}"/>
              </a:ext>
            </a:extLst>
          </p:cNvPr>
          <p:cNvSpPr>
            <a:spLocks noGrp="1"/>
          </p:cNvSpPr>
          <p:nvPr>
            <p:ph type="pic" sz="quarter" idx="36"/>
          </p:nvPr>
        </p:nvSpPr>
        <p:spPr>
          <a:xfrm>
            <a:off x="6129602" y="2814220"/>
            <a:ext cx="6062400" cy="3789779"/>
          </a:xfrm>
        </p:spPr>
        <p:txBody>
          <a:bodyPr/>
          <a:lstStyle>
            <a:lvl1pPr marL="6350" indent="0" algn="ctr">
              <a:buNone/>
              <a:defRPr/>
            </a:lvl1pPr>
          </a:lstStyle>
          <a:p>
            <a:endParaRPr lang="en-US" dirty="0"/>
          </a:p>
        </p:txBody>
      </p:sp>
      <p:sp>
        <p:nvSpPr>
          <p:cNvPr id="27" name="Image_Caption 2">
            <a:extLst>
              <a:ext uri="{FF2B5EF4-FFF2-40B4-BE49-F238E27FC236}">
                <a16:creationId xmlns:a16="http://schemas.microsoft.com/office/drawing/2014/main" id="{AEE3084D-262B-D444-BB09-122F86A0D545}"/>
              </a:ext>
            </a:extLst>
          </p:cNvPr>
          <p:cNvSpPr>
            <a:spLocks noGrp="1"/>
          </p:cNvSpPr>
          <p:nvPr>
            <p:ph type="body" sz="quarter" idx="41" hasCustomPrompt="1"/>
          </p:nvPr>
        </p:nvSpPr>
        <p:spPr>
          <a:xfrm>
            <a:off x="9326563"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4" name="Slide Number Placeholder">
            <a:extLst>
              <a:ext uri="{FF2B5EF4-FFF2-40B4-BE49-F238E27FC236}">
                <a16:creationId xmlns:a16="http://schemas.microsoft.com/office/drawing/2014/main" id="{C9180CA7-D6AD-3B4F-9CC8-C9E5358B72E1}"/>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5454195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Images with Description">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BA1041B3-EEDD-B747-8B78-82F6A16D7E2D}"/>
              </a:ext>
            </a:extLst>
          </p:cNvPr>
          <p:cNvSpPr>
            <a:spLocks noGrp="1"/>
          </p:cNvSpPr>
          <p:nvPr>
            <p:ph type="title" hasCustomPrompt="1"/>
          </p:nvPr>
        </p:nvSpPr>
        <p:spPr/>
        <p:txBody>
          <a:bodyPr/>
          <a:lstStyle/>
          <a:p>
            <a:r>
              <a:rPr lang="en-GB" dirty="0"/>
              <a:t>PowerPoint slide description here</a:t>
            </a:r>
            <a:endParaRPr lang="en-US" dirty="0"/>
          </a:p>
        </p:txBody>
      </p:sp>
      <p:sp>
        <p:nvSpPr>
          <p:cNvPr id="5" name="Body_Copy">
            <a:extLst>
              <a:ext uri="{FF2B5EF4-FFF2-40B4-BE49-F238E27FC236}">
                <a16:creationId xmlns:a16="http://schemas.microsoft.com/office/drawing/2014/main" id="{15E97B45-0FBC-0444-A384-1396982CD50B}"/>
              </a:ext>
            </a:extLst>
          </p:cNvPr>
          <p:cNvSpPr>
            <a:spLocks noGrp="1"/>
          </p:cNvSpPr>
          <p:nvPr>
            <p:ph type="body" sz="quarter" idx="34" hasCustomPrompt="1"/>
          </p:nvPr>
        </p:nvSpPr>
        <p:spPr>
          <a:xfrm>
            <a:off x="6131563" y="890588"/>
            <a:ext cx="5808662" cy="3787775"/>
          </a:xfrm>
        </p:spPr>
        <p:txBody>
          <a:bodyPr lIns="144000" tIns="144000" rIns="144000" bIns="144000">
            <a:noAutofit/>
          </a:bodyPr>
          <a:lstStyle>
            <a:lvl1pPr marL="6350" indent="0">
              <a:buFontTx/>
              <a:buNone/>
              <a:defRPr sz="1800"/>
            </a:lvl1pPr>
          </a:lstStyle>
          <a:p>
            <a:pPr lvl="0"/>
            <a:r>
              <a:rPr lang="en-GB" dirty="0"/>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6062400" cy="5713412"/>
          </a:xfrm>
        </p:spPr>
        <p:txBody>
          <a:bodyPr/>
          <a:lstStyle>
            <a:lvl1pPr marL="6350" indent="0" algn="ctr">
              <a:buNone/>
              <a:defRPr/>
            </a:lvl1pPr>
          </a:lstStyle>
          <a:p>
            <a:endParaRPr lang="en-US" dirty="0"/>
          </a:p>
        </p:txBody>
      </p:sp>
      <p:sp>
        <p:nvSpPr>
          <p:cNvPr id="12" name="Image_Caption 1">
            <a:extLst>
              <a:ext uri="{FF2B5EF4-FFF2-40B4-BE49-F238E27FC236}">
                <a16:creationId xmlns:a16="http://schemas.microsoft.com/office/drawing/2014/main" id="{AF323BD3-548A-354D-ADA9-DA0462ADCE6F}"/>
              </a:ext>
            </a:extLst>
          </p:cNvPr>
          <p:cNvSpPr>
            <a:spLocks noGrp="1"/>
          </p:cNvSpPr>
          <p:nvPr>
            <p:ph type="body" sz="quarter" idx="40"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15" name="Picture Placeholder 2">
            <a:extLst>
              <a:ext uri="{FF2B5EF4-FFF2-40B4-BE49-F238E27FC236}">
                <a16:creationId xmlns:a16="http://schemas.microsoft.com/office/drawing/2014/main" id="{7A681C19-525C-EB46-8C22-C426D373D10E}"/>
              </a:ext>
            </a:extLst>
          </p:cNvPr>
          <p:cNvSpPr>
            <a:spLocks noGrp="1"/>
          </p:cNvSpPr>
          <p:nvPr>
            <p:ph type="pic" sz="quarter" idx="31"/>
          </p:nvPr>
        </p:nvSpPr>
        <p:spPr>
          <a:xfrm>
            <a:off x="6129600" y="4746400"/>
            <a:ext cx="6062400" cy="1857600"/>
          </a:xfrm>
        </p:spPr>
        <p:txBody>
          <a:bodyPr/>
          <a:lstStyle>
            <a:lvl1pPr marL="6350" indent="0" algn="ctr">
              <a:buNone/>
              <a:defRPr/>
            </a:lvl1pPr>
          </a:lstStyle>
          <a:p>
            <a:endParaRPr lang="en-US" dirty="0"/>
          </a:p>
        </p:txBody>
      </p:sp>
      <p:sp>
        <p:nvSpPr>
          <p:cNvPr id="17" name="Image_Caption 2">
            <a:extLst>
              <a:ext uri="{FF2B5EF4-FFF2-40B4-BE49-F238E27FC236}">
                <a16:creationId xmlns:a16="http://schemas.microsoft.com/office/drawing/2014/main" id="{41C24D1E-9E96-1844-B2A6-13CA1411EAFA}"/>
              </a:ext>
            </a:extLst>
          </p:cNvPr>
          <p:cNvSpPr>
            <a:spLocks noGrp="1"/>
          </p:cNvSpPr>
          <p:nvPr>
            <p:ph type="body" sz="quarter" idx="41" hasCustomPrompt="1"/>
          </p:nvPr>
        </p:nvSpPr>
        <p:spPr>
          <a:xfrm>
            <a:off x="9326563"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 name="Slide Number Placehold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28033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1444625" y="1413843"/>
            <a:ext cx="10493375" cy="1491139"/>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1444625" y="3108182"/>
            <a:ext cx="10493375" cy="1048035"/>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
        <p:nvSpPr>
          <p:cNvPr id="40" name="Details">
            <a:extLst>
              <a:ext uri="{FF2B5EF4-FFF2-40B4-BE49-F238E27FC236}">
                <a16:creationId xmlns:a16="http://schemas.microsoft.com/office/drawing/2014/main" id="{A70545EA-0D96-7E46-B0EC-5AFDB41CAA2E}"/>
              </a:ext>
              <a:ext uri="{C183D7F6-B498-43B3-948B-1728B52AA6E4}">
                <adec:decorative xmlns:adec="http://schemas.microsoft.com/office/drawing/2017/decorative" val="1"/>
              </a:ext>
            </a:extLst>
          </p:cNvPr>
          <p:cNvSpPr>
            <a:spLocks noGrp="1"/>
          </p:cNvSpPr>
          <p:nvPr>
            <p:ph type="body" sz="quarter" idx="13" hasCustomPrompt="1"/>
          </p:nvPr>
        </p:nvSpPr>
        <p:spPr>
          <a:xfrm>
            <a:off x="1290003" y="4854795"/>
            <a:ext cx="3630060" cy="1449463"/>
          </a:xfrm>
          <a:ln w="76200">
            <a:solidFill>
              <a:schemeClr val="bg1"/>
            </a:solidFill>
            <a:miter lim="800000"/>
          </a:ln>
        </p:spPr>
        <p:txBody>
          <a:bodyPr wrap="none" lIns="144000" tIns="144000" rIns="144000" bIns="14400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spTree>
    <p:extLst>
      <p:ext uri="{BB962C8B-B14F-4D97-AF65-F5344CB8AC3E}">
        <p14:creationId xmlns:p14="http://schemas.microsoft.com/office/powerpoint/2010/main" val="2978079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Images">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701839F2-0501-2042-AA1A-339190F1FA20}"/>
              </a:ext>
            </a:extLst>
          </p:cNvPr>
          <p:cNvSpPr>
            <a:spLocks noGrp="1"/>
          </p:cNvSpPr>
          <p:nvPr>
            <p:ph type="title" hasCustomPrompt="1"/>
          </p:nvPr>
        </p:nvSpPr>
        <p:spPr/>
        <p:txBody>
          <a:bodyPr/>
          <a:lstStyle/>
          <a:p>
            <a:r>
              <a:rPr lang="en-GB" dirty="0"/>
              <a:t>PowerPoint slide description here</a:t>
            </a:r>
            <a:endParaRPr lang="en-US" dirty="0"/>
          </a:p>
        </p:txBody>
      </p:sp>
      <p:sp>
        <p:nvSpPr>
          <p:cNvPr id="14" name="Picture Placeholder 1">
            <a:extLst>
              <a:ext uri="{FF2B5EF4-FFF2-40B4-BE49-F238E27FC236}">
                <a16:creationId xmlns:a16="http://schemas.microsoft.com/office/drawing/2014/main" id="{B0246F9D-BBB4-F845-903B-9BCB6A3799FA}"/>
              </a:ext>
            </a:extLst>
          </p:cNvPr>
          <p:cNvSpPr>
            <a:spLocks noGrp="1"/>
          </p:cNvSpPr>
          <p:nvPr>
            <p:ph type="pic" sz="quarter" idx="29"/>
          </p:nvPr>
        </p:nvSpPr>
        <p:spPr>
          <a:xfrm>
            <a:off x="0" y="890587"/>
            <a:ext cx="6062400" cy="2822400"/>
          </a:xfrm>
        </p:spPr>
        <p:txBody>
          <a:bodyPr/>
          <a:lstStyle>
            <a:lvl1pPr marL="6350" indent="0" algn="ctr">
              <a:buNone/>
              <a:defRPr/>
            </a:lvl1pPr>
          </a:lstStyle>
          <a:p>
            <a:endParaRPr lang="en-US" dirty="0"/>
          </a:p>
        </p:txBody>
      </p:sp>
      <p:sp>
        <p:nvSpPr>
          <p:cNvPr id="15" name="Image_Caption 1">
            <a:extLst>
              <a:ext uri="{FF2B5EF4-FFF2-40B4-BE49-F238E27FC236}">
                <a16:creationId xmlns:a16="http://schemas.microsoft.com/office/drawing/2014/main" id="{CB251433-45EA-0548-85FC-44C898DE7847}"/>
              </a:ext>
            </a:extLst>
          </p:cNvPr>
          <p:cNvSpPr>
            <a:spLocks noGrp="1"/>
          </p:cNvSpPr>
          <p:nvPr>
            <p:ph type="body" sz="quarter" idx="40" hasCustomPrompt="1"/>
          </p:nvPr>
        </p:nvSpPr>
        <p:spPr>
          <a:xfrm>
            <a:off x="3196961"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16" name="Picture Placeholder 2">
            <a:extLst>
              <a:ext uri="{FF2B5EF4-FFF2-40B4-BE49-F238E27FC236}">
                <a16:creationId xmlns:a16="http://schemas.microsoft.com/office/drawing/2014/main" id="{CEBC5486-0CC4-8447-8762-C88A95428B24}"/>
              </a:ext>
            </a:extLst>
          </p:cNvPr>
          <p:cNvSpPr>
            <a:spLocks noGrp="1"/>
          </p:cNvSpPr>
          <p:nvPr>
            <p:ph type="pic" sz="quarter" idx="36"/>
          </p:nvPr>
        </p:nvSpPr>
        <p:spPr>
          <a:xfrm>
            <a:off x="6129602" y="890587"/>
            <a:ext cx="6062400" cy="2822400"/>
          </a:xfrm>
        </p:spPr>
        <p:txBody>
          <a:bodyPr/>
          <a:lstStyle>
            <a:lvl1pPr marL="6350" indent="0" algn="ctr">
              <a:buNone/>
              <a:defRPr/>
            </a:lvl1pPr>
          </a:lstStyle>
          <a:p>
            <a:endParaRPr lang="en-US" dirty="0"/>
          </a:p>
        </p:txBody>
      </p:sp>
      <p:sp>
        <p:nvSpPr>
          <p:cNvPr id="23" name="Image_Caption 2">
            <a:extLst>
              <a:ext uri="{FF2B5EF4-FFF2-40B4-BE49-F238E27FC236}">
                <a16:creationId xmlns:a16="http://schemas.microsoft.com/office/drawing/2014/main" id="{E6A7B5DF-8207-3443-B760-8C2272B9CE01}"/>
              </a:ext>
            </a:extLst>
          </p:cNvPr>
          <p:cNvSpPr>
            <a:spLocks noGrp="1"/>
          </p:cNvSpPr>
          <p:nvPr>
            <p:ph type="body" sz="quarter" idx="41" hasCustomPrompt="1"/>
          </p:nvPr>
        </p:nvSpPr>
        <p:spPr>
          <a:xfrm>
            <a:off x="9327600"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4" name="Picture Placeholder 3">
            <a:extLst>
              <a:ext uri="{FF2B5EF4-FFF2-40B4-BE49-F238E27FC236}">
                <a16:creationId xmlns:a16="http://schemas.microsoft.com/office/drawing/2014/main" id="{F4F3CBD4-C3C4-CD4F-9BA5-B115DCEF02B6}"/>
              </a:ext>
            </a:extLst>
          </p:cNvPr>
          <p:cNvSpPr>
            <a:spLocks noGrp="1"/>
          </p:cNvSpPr>
          <p:nvPr>
            <p:ph type="pic" sz="quarter" idx="42"/>
          </p:nvPr>
        </p:nvSpPr>
        <p:spPr>
          <a:xfrm>
            <a:off x="-1038" y="3781600"/>
            <a:ext cx="6062400" cy="2822400"/>
          </a:xfrm>
        </p:spPr>
        <p:txBody>
          <a:bodyPr/>
          <a:lstStyle>
            <a:lvl1pPr marL="6350" indent="0" algn="ctr">
              <a:buNone/>
              <a:defRPr/>
            </a:lvl1pPr>
          </a:lstStyle>
          <a:p>
            <a:endParaRPr lang="en-US" dirty="0"/>
          </a:p>
        </p:txBody>
      </p:sp>
      <p:sp>
        <p:nvSpPr>
          <p:cNvPr id="25" name="Image_Caption 3">
            <a:extLst>
              <a:ext uri="{FF2B5EF4-FFF2-40B4-BE49-F238E27FC236}">
                <a16:creationId xmlns:a16="http://schemas.microsoft.com/office/drawing/2014/main" id="{8C0B1AC2-5C59-004A-BBD3-ED977709A5CA}"/>
              </a:ext>
            </a:extLst>
          </p:cNvPr>
          <p:cNvSpPr>
            <a:spLocks noGrp="1"/>
          </p:cNvSpPr>
          <p:nvPr>
            <p:ph type="body" sz="quarter" idx="43"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6" name="Picture Placeholder 4">
            <a:extLst>
              <a:ext uri="{FF2B5EF4-FFF2-40B4-BE49-F238E27FC236}">
                <a16:creationId xmlns:a16="http://schemas.microsoft.com/office/drawing/2014/main" id="{AAE1E5D5-CDA1-504E-888B-B884A6EA6725}"/>
              </a:ext>
            </a:extLst>
          </p:cNvPr>
          <p:cNvSpPr>
            <a:spLocks noGrp="1"/>
          </p:cNvSpPr>
          <p:nvPr>
            <p:ph type="pic" sz="quarter" idx="44"/>
          </p:nvPr>
        </p:nvSpPr>
        <p:spPr>
          <a:xfrm>
            <a:off x="6128564" y="3781600"/>
            <a:ext cx="6062400" cy="2822400"/>
          </a:xfrm>
        </p:spPr>
        <p:txBody>
          <a:bodyPr/>
          <a:lstStyle>
            <a:lvl1pPr marL="6350" indent="0" algn="ctr">
              <a:buNone/>
              <a:defRPr/>
            </a:lvl1pPr>
          </a:lstStyle>
          <a:p>
            <a:endParaRPr lang="en-US" dirty="0"/>
          </a:p>
        </p:txBody>
      </p:sp>
      <p:sp>
        <p:nvSpPr>
          <p:cNvPr id="27" name="Image_Caption 4">
            <a:extLst>
              <a:ext uri="{FF2B5EF4-FFF2-40B4-BE49-F238E27FC236}">
                <a16:creationId xmlns:a16="http://schemas.microsoft.com/office/drawing/2014/main" id="{3000F666-1F5D-C740-81BD-EA9E4B2DF792}"/>
              </a:ext>
            </a:extLst>
          </p:cNvPr>
          <p:cNvSpPr>
            <a:spLocks noGrp="1"/>
          </p:cNvSpPr>
          <p:nvPr>
            <p:ph type="body" sz="quarter" idx="45" hasCustomPrompt="1"/>
          </p:nvPr>
        </p:nvSpPr>
        <p:spPr>
          <a:xfrm>
            <a:off x="9327600"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4" name="Slide Number">
            <a:extLst>
              <a:ext uri="{FF2B5EF4-FFF2-40B4-BE49-F238E27FC236}">
                <a16:creationId xmlns:a16="http://schemas.microsoft.com/office/drawing/2014/main" id="{D69AE64D-4D5D-1D44-9A53-63F44E948DC8}"/>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16964893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Images">
    <p:bg>
      <p:bgPr>
        <a:solidFill>
          <a:schemeClr val="bg1"/>
        </a:solidFill>
        <a:effectLst/>
      </p:bgPr>
    </p:bg>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4F9D373C-5C73-8E4B-8382-B53ED6AA70BE}"/>
              </a:ext>
            </a:extLst>
          </p:cNvPr>
          <p:cNvSpPr>
            <a:spLocks noGrp="1"/>
          </p:cNvSpPr>
          <p:nvPr>
            <p:ph type="title" hasCustomPrompt="1"/>
          </p:nvPr>
        </p:nvSpPr>
        <p:spPr/>
        <p:txBody>
          <a:bodyPr/>
          <a:lstStyle/>
          <a:p>
            <a:r>
              <a:rPr lang="en-GB" dirty="0"/>
              <a:t>PowerPoint slide description here</a:t>
            </a:r>
            <a:endParaRPr lang="en-US" dirty="0"/>
          </a:p>
        </p:txBody>
      </p:sp>
      <p:sp>
        <p:nvSpPr>
          <p:cNvPr id="15" name="Picture Placeholder 1">
            <a:extLst>
              <a:ext uri="{FF2B5EF4-FFF2-40B4-BE49-F238E27FC236}">
                <a16:creationId xmlns:a16="http://schemas.microsoft.com/office/drawing/2014/main" id="{E39BCACC-73E2-1B41-BE3D-FFB203F3C903}"/>
              </a:ext>
            </a:extLst>
          </p:cNvPr>
          <p:cNvSpPr>
            <a:spLocks noGrp="1"/>
          </p:cNvSpPr>
          <p:nvPr>
            <p:ph type="pic" sz="quarter" idx="29"/>
          </p:nvPr>
        </p:nvSpPr>
        <p:spPr>
          <a:xfrm>
            <a:off x="0" y="890587"/>
            <a:ext cx="4017600" cy="5713200"/>
          </a:xfrm>
        </p:spPr>
        <p:txBody>
          <a:bodyPr/>
          <a:lstStyle>
            <a:lvl1pPr marL="6350" indent="0" algn="ctr">
              <a:buNone/>
              <a:defRPr/>
            </a:lvl1pPr>
          </a:lstStyle>
          <a:p>
            <a:endParaRPr lang="en-US" dirty="0"/>
          </a:p>
        </p:txBody>
      </p:sp>
      <p:sp>
        <p:nvSpPr>
          <p:cNvPr id="16" name="Image_Caption 1">
            <a:extLst>
              <a:ext uri="{FF2B5EF4-FFF2-40B4-BE49-F238E27FC236}">
                <a16:creationId xmlns:a16="http://schemas.microsoft.com/office/drawing/2014/main" id="{E9FF570A-BE24-9141-87FD-541A6610CCBE}"/>
              </a:ext>
            </a:extLst>
          </p:cNvPr>
          <p:cNvSpPr>
            <a:spLocks noGrp="1"/>
          </p:cNvSpPr>
          <p:nvPr>
            <p:ph type="body" sz="quarter" idx="40" hasCustomPrompt="1"/>
          </p:nvPr>
        </p:nvSpPr>
        <p:spPr>
          <a:xfrm>
            <a:off x="1152162" y="613419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3" name="Picture Placeholder 2">
            <a:extLst>
              <a:ext uri="{FF2B5EF4-FFF2-40B4-BE49-F238E27FC236}">
                <a16:creationId xmlns:a16="http://schemas.microsoft.com/office/drawing/2014/main" id="{CE8E0407-46FE-134C-A5EB-A1421349DA0B}"/>
              </a:ext>
            </a:extLst>
          </p:cNvPr>
          <p:cNvSpPr>
            <a:spLocks noGrp="1"/>
          </p:cNvSpPr>
          <p:nvPr>
            <p:ph type="pic" sz="quarter" idx="47"/>
          </p:nvPr>
        </p:nvSpPr>
        <p:spPr>
          <a:xfrm>
            <a:off x="4087018" y="890588"/>
            <a:ext cx="4017963" cy="2822575"/>
          </a:xfrm>
        </p:spPr>
        <p:txBody>
          <a:bodyPr/>
          <a:lstStyle>
            <a:lvl1pPr marL="6350" indent="0" algn="ctr">
              <a:buFontTx/>
              <a:buNone/>
              <a:defRPr/>
            </a:lvl1pPr>
          </a:lstStyle>
          <a:p>
            <a:endParaRPr lang="en-US" dirty="0"/>
          </a:p>
        </p:txBody>
      </p:sp>
      <p:sp>
        <p:nvSpPr>
          <p:cNvPr id="18" name="Image_Caption 2">
            <a:extLst>
              <a:ext uri="{FF2B5EF4-FFF2-40B4-BE49-F238E27FC236}">
                <a16:creationId xmlns:a16="http://schemas.microsoft.com/office/drawing/2014/main" id="{A15A6A7C-316C-1041-96A6-582EEFA94A8B}"/>
              </a:ext>
            </a:extLst>
          </p:cNvPr>
          <p:cNvSpPr>
            <a:spLocks noGrp="1"/>
          </p:cNvSpPr>
          <p:nvPr>
            <p:ph type="body" sz="quarter" idx="41" hasCustomPrompt="1"/>
          </p:nvPr>
        </p:nvSpPr>
        <p:spPr>
          <a:xfrm>
            <a:off x="5241762"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9" name="Picture Placeholder 3">
            <a:extLst>
              <a:ext uri="{FF2B5EF4-FFF2-40B4-BE49-F238E27FC236}">
                <a16:creationId xmlns:a16="http://schemas.microsoft.com/office/drawing/2014/main" id="{889F4D8E-583F-424A-AB00-EFE4131C9C2D}"/>
              </a:ext>
            </a:extLst>
          </p:cNvPr>
          <p:cNvSpPr>
            <a:spLocks noGrp="1"/>
          </p:cNvSpPr>
          <p:nvPr>
            <p:ph type="pic" sz="quarter" idx="49"/>
          </p:nvPr>
        </p:nvSpPr>
        <p:spPr>
          <a:xfrm>
            <a:off x="4087018" y="3781425"/>
            <a:ext cx="4017963" cy="2822575"/>
          </a:xfrm>
        </p:spPr>
        <p:txBody>
          <a:bodyPr/>
          <a:lstStyle>
            <a:lvl1pPr marL="6350" indent="0" algn="ctr">
              <a:buFontTx/>
              <a:buNone/>
              <a:defRPr/>
            </a:lvl1pPr>
          </a:lstStyle>
          <a:p>
            <a:endParaRPr lang="en-US"/>
          </a:p>
        </p:txBody>
      </p:sp>
      <p:sp>
        <p:nvSpPr>
          <p:cNvPr id="27" name="Image_Caption 3">
            <a:extLst>
              <a:ext uri="{FF2B5EF4-FFF2-40B4-BE49-F238E27FC236}">
                <a16:creationId xmlns:a16="http://schemas.microsoft.com/office/drawing/2014/main" id="{5873F71E-F244-B045-925D-7A21F05C7006}"/>
              </a:ext>
            </a:extLst>
          </p:cNvPr>
          <p:cNvSpPr>
            <a:spLocks noGrp="1"/>
          </p:cNvSpPr>
          <p:nvPr>
            <p:ph type="body" sz="quarter" idx="45" hasCustomPrompt="1"/>
          </p:nvPr>
        </p:nvSpPr>
        <p:spPr>
          <a:xfrm>
            <a:off x="5241762" y="613419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7" name="Picture Placeholder 4">
            <a:extLst>
              <a:ext uri="{FF2B5EF4-FFF2-40B4-BE49-F238E27FC236}">
                <a16:creationId xmlns:a16="http://schemas.microsoft.com/office/drawing/2014/main" id="{4C5C7401-B602-E348-9FA1-326B0C408A84}"/>
              </a:ext>
            </a:extLst>
          </p:cNvPr>
          <p:cNvSpPr>
            <a:spLocks noGrp="1"/>
          </p:cNvSpPr>
          <p:nvPr>
            <p:ph type="pic" sz="quarter" idx="48"/>
          </p:nvPr>
        </p:nvSpPr>
        <p:spPr>
          <a:xfrm>
            <a:off x="8171656" y="890588"/>
            <a:ext cx="4017962" cy="2822575"/>
          </a:xfrm>
          <a:solidFill>
            <a:schemeClr val="bg1"/>
          </a:solidFill>
        </p:spPr>
        <p:txBody>
          <a:bodyPr/>
          <a:lstStyle>
            <a:lvl1pPr marL="6350" indent="0" algn="ctr">
              <a:buFontTx/>
              <a:buNone/>
              <a:defRPr/>
            </a:lvl1pPr>
          </a:lstStyle>
          <a:p>
            <a:endParaRPr lang="en-US" dirty="0"/>
          </a:p>
        </p:txBody>
      </p:sp>
      <p:sp>
        <p:nvSpPr>
          <p:cNvPr id="21" name="Image_Caption 4">
            <a:extLst>
              <a:ext uri="{FF2B5EF4-FFF2-40B4-BE49-F238E27FC236}">
                <a16:creationId xmlns:a16="http://schemas.microsoft.com/office/drawing/2014/main" id="{5AB450AD-F789-564D-8046-E2973620FD92}"/>
              </a:ext>
            </a:extLst>
          </p:cNvPr>
          <p:cNvSpPr>
            <a:spLocks noGrp="1"/>
          </p:cNvSpPr>
          <p:nvPr>
            <p:ph type="body" sz="quarter" idx="51" hasCustomPrompt="1"/>
          </p:nvPr>
        </p:nvSpPr>
        <p:spPr>
          <a:xfrm>
            <a:off x="9326563" y="3243184"/>
            <a:ext cx="2862262" cy="324178"/>
          </a:xfrm>
          <a:solidFill>
            <a:schemeClr val="bg1"/>
          </a:solidFill>
        </p:spPr>
        <p:txBody>
          <a:bodyPr lIns="0" tIns="36000" rIns="251999" bIns="72000" anchor="b" anchorCtr="0">
            <a:spAutoFit/>
          </a:bodyPr>
          <a:lstStyle>
            <a:lvl1pPr marL="6350" indent="0" algn="r">
              <a:buFontTx/>
              <a:buNone/>
              <a:defRPr sz="1200"/>
            </a:lvl1pPr>
          </a:lstStyle>
          <a:p>
            <a:pPr lvl="0"/>
            <a:r>
              <a:rPr lang="en-GB" dirty="0"/>
              <a:t>Insert image caption here</a:t>
            </a:r>
          </a:p>
        </p:txBody>
      </p:sp>
      <p:sp>
        <p:nvSpPr>
          <p:cNvPr id="11" name="Picture Placeholder 5">
            <a:extLst>
              <a:ext uri="{FF2B5EF4-FFF2-40B4-BE49-F238E27FC236}">
                <a16:creationId xmlns:a16="http://schemas.microsoft.com/office/drawing/2014/main" id="{98B438B0-923A-D344-BB96-1E1293FEE953}"/>
              </a:ext>
            </a:extLst>
          </p:cNvPr>
          <p:cNvSpPr>
            <a:spLocks noGrp="1"/>
          </p:cNvSpPr>
          <p:nvPr>
            <p:ph type="pic" sz="quarter" idx="50"/>
          </p:nvPr>
        </p:nvSpPr>
        <p:spPr>
          <a:xfrm>
            <a:off x="8171656" y="3781425"/>
            <a:ext cx="4017962" cy="2822575"/>
          </a:xfrm>
        </p:spPr>
        <p:txBody>
          <a:bodyPr/>
          <a:lstStyle>
            <a:lvl1pPr marL="6350" indent="0" algn="ctr">
              <a:buFontTx/>
              <a:buNone/>
              <a:defRPr/>
            </a:lvl1pPr>
          </a:lstStyle>
          <a:p>
            <a:endParaRPr lang="en-US" dirty="0"/>
          </a:p>
        </p:txBody>
      </p:sp>
      <p:sp>
        <p:nvSpPr>
          <p:cNvPr id="23" name="Image_Caption 5">
            <a:extLst>
              <a:ext uri="{FF2B5EF4-FFF2-40B4-BE49-F238E27FC236}">
                <a16:creationId xmlns:a16="http://schemas.microsoft.com/office/drawing/2014/main" id="{D3549A48-91FA-794D-A48D-ACF79A20F7DE}"/>
              </a:ext>
            </a:extLst>
          </p:cNvPr>
          <p:cNvSpPr>
            <a:spLocks noGrp="1"/>
          </p:cNvSpPr>
          <p:nvPr>
            <p:ph type="body" sz="quarter" idx="52" hasCustomPrompt="1"/>
          </p:nvPr>
        </p:nvSpPr>
        <p:spPr>
          <a:xfrm>
            <a:off x="9326563" y="6163353"/>
            <a:ext cx="2865437" cy="324178"/>
          </a:xfrm>
          <a:solidFill>
            <a:schemeClr val="bg1"/>
          </a:solidFill>
        </p:spPr>
        <p:txBody>
          <a:bodyPr wrap="square" lIns="0" tIns="36000" rIns="251999" bIns="72000" anchor="b" anchorCtr="0">
            <a:spAutoFit/>
          </a:bodyPr>
          <a:lstStyle>
            <a:lvl1pPr marL="6350" indent="0" algn="r">
              <a:buFontTx/>
              <a:buNone/>
              <a:defRPr sz="1200"/>
            </a:lvl1pPr>
          </a:lstStyle>
          <a:p>
            <a:pPr lvl="0"/>
            <a:r>
              <a:rPr lang="en-GB" dirty="0"/>
              <a:t>Insert image caption here</a:t>
            </a:r>
          </a:p>
        </p:txBody>
      </p:sp>
      <p:sp>
        <p:nvSpPr>
          <p:cNvPr id="6" name="Slide Number">
            <a:extLst>
              <a:ext uri="{FF2B5EF4-FFF2-40B4-BE49-F238E27FC236}">
                <a16:creationId xmlns:a16="http://schemas.microsoft.com/office/drawing/2014/main" id="{1DFD619F-E9C0-804F-8D75-3339F1C38F53}"/>
              </a:ext>
            </a:extLst>
          </p:cNvPr>
          <p:cNvSpPr>
            <a:spLocks noGrp="1"/>
          </p:cNvSpPr>
          <p:nvPr>
            <p:ph type="sldNum" sz="quarter" idx="46"/>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18218354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 Images">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2FD2AB6B-38F4-0849-BB0F-26EBCB570BA8}"/>
              </a:ext>
            </a:extLst>
          </p:cNvPr>
          <p:cNvSpPr>
            <a:spLocks noGrp="1"/>
          </p:cNvSpPr>
          <p:nvPr>
            <p:ph type="title" hasCustomPrompt="1"/>
          </p:nvPr>
        </p:nvSpPr>
        <p:spPr/>
        <p:txBody>
          <a:bodyPr/>
          <a:lstStyle/>
          <a:p>
            <a:r>
              <a:rPr lang="en-GB" dirty="0"/>
              <a:t>PowerPoint slide description here</a:t>
            </a:r>
            <a:endParaRPr lang="en-US" dirty="0"/>
          </a:p>
        </p:txBody>
      </p:sp>
      <p:sp>
        <p:nvSpPr>
          <p:cNvPr id="3" name="Picture Placeholder 1">
            <a:extLst>
              <a:ext uri="{FF2B5EF4-FFF2-40B4-BE49-F238E27FC236}">
                <a16:creationId xmlns:a16="http://schemas.microsoft.com/office/drawing/2014/main" id="{CE8E0407-46FE-134C-A5EB-A1421349DA0B}"/>
              </a:ext>
            </a:extLst>
          </p:cNvPr>
          <p:cNvSpPr>
            <a:spLocks noGrp="1"/>
          </p:cNvSpPr>
          <p:nvPr>
            <p:ph type="pic" sz="quarter" idx="47"/>
          </p:nvPr>
        </p:nvSpPr>
        <p:spPr>
          <a:xfrm>
            <a:off x="0" y="890588"/>
            <a:ext cx="2995200" cy="2822575"/>
          </a:xfrm>
        </p:spPr>
        <p:txBody>
          <a:bodyPr/>
          <a:lstStyle>
            <a:lvl1pPr marL="6350" indent="0" algn="ctr">
              <a:buFontTx/>
              <a:buNone/>
              <a:defRPr/>
            </a:lvl1pPr>
          </a:lstStyle>
          <a:p>
            <a:endParaRPr lang="en-US"/>
          </a:p>
        </p:txBody>
      </p:sp>
      <p:sp>
        <p:nvSpPr>
          <p:cNvPr id="18" name="Image_Caption 1">
            <a:extLst>
              <a:ext uri="{FF2B5EF4-FFF2-40B4-BE49-F238E27FC236}">
                <a16:creationId xmlns:a16="http://schemas.microsoft.com/office/drawing/2014/main" id="{A15A6A7C-316C-1041-96A6-582EEFA94A8B}"/>
              </a:ext>
            </a:extLst>
          </p:cNvPr>
          <p:cNvSpPr>
            <a:spLocks noGrp="1"/>
          </p:cNvSpPr>
          <p:nvPr>
            <p:ph type="body" sz="quarter" idx="41" hasCustomPrompt="1"/>
          </p:nvPr>
        </p:nvSpPr>
        <p:spPr>
          <a:xfrm>
            <a:off x="5016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14" name="Picture Placeholder 2">
            <a:extLst>
              <a:ext uri="{FF2B5EF4-FFF2-40B4-BE49-F238E27FC236}">
                <a16:creationId xmlns:a16="http://schemas.microsoft.com/office/drawing/2014/main" id="{8E5628C3-E97E-0E42-8B96-49A48CA44E40}"/>
              </a:ext>
            </a:extLst>
          </p:cNvPr>
          <p:cNvSpPr>
            <a:spLocks noGrp="1"/>
          </p:cNvSpPr>
          <p:nvPr>
            <p:ph type="pic" sz="quarter" idx="48"/>
          </p:nvPr>
        </p:nvSpPr>
        <p:spPr>
          <a:xfrm>
            <a:off x="3067200" y="890588"/>
            <a:ext cx="2995200" cy="2822575"/>
          </a:xfrm>
        </p:spPr>
        <p:txBody>
          <a:bodyPr/>
          <a:lstStyle>
            <a:lvl1pPr marL="6350" indent="0" algn="ctr">
              <a:buFontTx/>
              <a:buNone/>
              <a:defRPr/>
            </a:lvl1pPr>
          </a:lstStyle>
          <a:p>
            <a:endParaRPr lang="en-US"/>
          </a:p>
        </p:txBody>
      </p:sp>
      <p:sp>
        <p:nvSpPr>
          <p:cNvPr id="17" name="Image_Caption 2">
            <a:extLst>
              <a:ext uri="{FF2B5EF4-FFF2-40B4-BE49-F238E27FC236}">
                <a16:creationId xmlns:a16="http://schemas.microsoft.com/office/drawing/2014/main" id="{650A4448-9254-4147-A204-9F1E2D247446}"/>
              </a:ext>
            </a:extLst>
          </p:cNvPr>
          <p:cNvSpPr>
            <a:spLocks noGrp="1"/>
          </p:cNvSpPr>
          <p:nvPr>
            <p:ph type="body" sz="quarter" idx="49" hasCustomPrompt="1"/>
          </p:nvPr>
        </p:nvSpPr>
        <p:spPr>
          <a:xfrm>
            <a:off x="35688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19" name="Picture Placeholder 3">
            <a:extLst>
              <a:ext uri="{FF2B5EF4-FFF2-40B4-BE49-F238E27FC236}">
                <a16:creationId xmlns:a16="http://schemas.microsoft.com/office/drawing/2014/main" id="{2C8A29F9-D47B-3845-867C-03229EC596F5}"/>
              </a:ext>
            </a:extLst>
          </p:cNvPr>
          <p:cNvSpPr>
            <a:spLocks noGrp="1"/>
          </p:cNvSpPr>
          <p:nvPr>
            <p:ph type="pic" sz="quarter" idx="50"/>
          </p:nvPr>
        </p:nvSpPr>
        <p:spPr>
          <a:xfrm>
            <a:off x="6134400" y="890588"/>
            <a:ext cx="2995200" cy="2822575"/>
          </a:xfrm>
        </p:spPr>
        <p:txBody>
          <a:bodyPr/>
          <a:lstStyle>
            <a:lvl1pPr marL="6350" indent="0" algn="ctr">
              <a:buFontTx/>
              <a:buNone/>
              <a:defRPr/>
            </a:lvl1pPr>
          </a:lstStyle>
          <a:p>
            <a:endParaRPr lang="en-US"/>
          </a:p>
        </p:txBody>
      </p:sp>
      <p:sp>
        <p:nvSpPr>
          <p:cNvPr id="20" name="Image_Caption 3">
            <a:extLst>
              <a:ext uri="{FF2B5EF4-FFF2-40B4-BE49-F238E27FC236}">
                <a16:creationId xmlns:a16="http://schemas.microsoft.com/office/drawing/2014/main" id="{2831C12D-5883-954D-976E-7988ED86C580}"/>
              </a:ext>
            </a:extLst>
          </p:cNvPr>
          <p:cNvSpPr>
            <a:spLocks noGrp="1"/>
          </p:cNvSpPr>
          <p:nvPr>
            <p:ph type="body" sz="quarter" idx="51" hasCustomPrompt="1"/>
          </p:nvPr>
        </p:nvSpPr>
        <p:spPr>
          <a:xfrm>
            <a:off x="66360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22" name="Picture Placeholder 4">
            <a:extLst>
              <a:ext uri="{FF2B5EF4-FFF2-40B4-BE49-F238E27FC236}">
                <a16:creationId xmlns:a16="http://schemas.microsoft.com/office/drawing/2014/main" id="{E0CE9459-AA13-694B-B56E-396874D19FA7}"/>
              </a:ext>
            </a:extLst>
          </p:cNvPr>
          <p:cNvSpPr>
            <a:spLocks noGrp="1"/>
          </p:cNvSpPr>
          <p:nvPr>
            <p:ph type="pic" sz="quarter" idx="52"/>
          </p:nvPr>
        </p:nvSpPr>
        <p:spPr>
          <a:xfrm>
            <a:off x="9196800" y="890587"/>
            <a:ext cx="2995200" cy="2822575"/>
          </a:xfrm>
        </p:spPr>
        <p:txBody>
          <a:bodyPr/>
          <a:lstStyle>
            <a:lvl1pPr marL="6350" indent="0" algn="ctr">
              <a:buFontTx/>
              <a:buNone/>
              <a:defRPr/>
            </a:lvl1pPr>
          </a:lstStyle>
          <a:p>
            <a:endParaRPr lang="en-US"/>
          </a:p>
        </p:txBody>
      </p:sp>
      <p:sp>
        <p:nvSpPr>
          <p:cNvPr id="24" name="Image_Caption 4">
            <a:extLst>
              <a:ext uri="{FF2B5EF4-FFF2-40B4-BE49-F238E27FC236}">
                <a16:creationId xmlns:a16="http://schemas.microsoft.com/office/drawing/2014/main" id="{E8CF8A0E-5D06-EB46-BEE5-DE0912DA990B}"/>
              </a:ext>
            </a:extLst>
          </p:cNvPr>
          <p:cNvSpPr>
            <a:spLocks noGrp="1"/>
          </p:cNvSpPr>
          <p:nvPr>
            <p:ph type="body" sz="quarter" idx="53" hasCustomPrompt="1"/>
          </p:nvPr>
        </p:nvSpPr>
        <p:spPr>
          <a:xfrm>
            <a:off x="9698450" y="3243183"/>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25" name="Picture Placeholder 5">
            <a:extLst>
              <a:ext uri="{FF2B5EF4-FFF2-40B4-BE49-F238E27FC236}">
                <a16:creationId xmlns:a16="http://schemas.microsoft.com/office/drawing/2014/main" id="{576BE624-AB30-D146-A519-002083E8BEA9}"/>
              </a:ext>
            </a:extLst>
          </p:cNvPr>
          <p:cNvSpPr>
            <a:spLocks noGrp="1"/>
          </p:cNvSpPr>
          <p:nvPr>
            <p:ph type="pic" sz="quarter" idx="54"/>
          </p:nvPr>
        </p:nvSpPr>
        <p:spPr>
          <a:xfrm>
            <a:off x="0" y="3781425"/>
            <a:ext cx="2995200" cy="2822575"/>
          </a:xfrm>
        </p:spPr>
        <p:txBody>
          <a:bodyPr/>
          <a:lstStyle>
            <a:lvl1pPr marL="6350" indent="0" algn="ctr">
              <a:buFontTx/>
              <a:buNone/>
              <a:defRPr/>
            </a:lvl1pPr>
          </a:lstStyle>
          <a:p>
            <a:endParaRPr lang="en-US"/>
          </a:p>
        </p:txBody>
      </p:sp>
      <p:sp>
        <p:nvSpPr>
          <p:cNvPr id="26" name="Image_Caption 5">
            <a:extLst>
              <a:ext uri="{FF2B5EF4-FFF2-40B4-BE49-F238E27FC236}">
                <a16:creationId xmlns:a16="http://schemas.microsoft.com/office/drawing/2014/main" id="{A48FE71E-44E3-CC41-979D-D74890C4AB2B}"/>
              </a:ext>
            </a:extLst>
          </p:cNvPr>
          <p:cNvSpPr>
            <a:spLocks noGrp="1"/>
          </p:cNvSpPr>
          <p:nvPr>
            <p:ph type="body" sz="quarter" idx="55" hasCustomPrompt="1"/>
          </p:nvPr>
        </p:nvSpPr>
        <p:spPr>
          <a:xfrm>
            <a:off x="5016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28" name="Picture Placeholder 6">
            <a:extLst>
              <a:ext uri="{FF2B5EF4-FFF2-40B4-BE49-F238E27FC236}">
                <a16:creationId xmlns:a16="http://schemas.microsoft.com/office/drawing/2014/main" id="{B30F3EEA-EE8E-E540-A490-292CACC88293}"/>
              </a:ext>
            </a:extLst>
          </p:cNvPr>
          <p:cNvSpPr>
            <a:spLocks noGrp="1"/>
          </p:cNvSpPr>
          <p:nvPr>
            <p:ph type="pic" sz="quarter" idx="56"/>
          </p:nvPr>
        </p:nvSpPr>
        <p:spPr>
          <a:xfrm>
            <a:off x="3067200" y="3781425"/>
            <a:ext cx="2995200" cy="2822575"/>
          </a:xfrm>
        </p:spPr>
        <p:txBody>
          <a:bodyPr/>
          <a:lstStyle>
            <a:lvl1pPr marL="6350" indent="0" algn="ctr">
              <a:buFontTx/>
              <a:buNone/>
              <a:defRPr/>
            </a:lvl1pPr>
          </a:lstStyle>
          <a:p>
            <a:endParaRPr lang="en-US"/>
          </a:p>
        </p:txBody>
      </p:sp>
      <p:sp>
        <p:nvSpPr>
          <p:cNvPr id="29" name="Image_Caption 6">
            <a:extLst>
              <a:ext uri="{FF2B5EF4-FFF2-40B4-BE49-F238E27FC236}">
                <a16:creationId xmlns:a16="http://schemas.microsoft.com/office/drawing/2014/main" id="{EC59CCA3-D9C7-7346-A272-F2028074C58F}"/>
              </a:ext>
            </a:extLst>
          </p:cNvPr>
          <p:cNvSpPr>
            <a:spLocks noGrp="1"/>
          </p:cNvSpPr>
          <p:nvPr>
            <p:ph type="body" sz="quarter" idx="57" hasCustomPrompt="1"/>
          </p:nvPr>
        </p:nvSpPr>
        <p:spPr>
          <a:xfrm>
            <a:off x="35688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30" name="Picture Placeholder 7">
            <a:extLst>
              <a:ext uri="{FF2B5EF4-FFF2-40B4-BE49-F238E27FC236}">
                <a16:creationId xmlns:a16="http://schemas.microsoft.com/office/drawing/2014/main" id="{84C7FCD2-B82E-FC4C-8160-F2D38232EF3D}"/>
              </a:ext>
            </a:extLst>
          </p:cNvPr>
          <p:cNvSpPr>
            <a:spLocks noGrp="1"/>
          </p:cNvSpPr>
          <p:nvPr>
            <p:ph type="pic" sz="quarter" idx="58"/>
          </p:nvPr>
        </p:nvSpPr>
        <p:spPr>
          <a:xfrm>
            <a:off x="6134400" y="3781425"/>
            <a:ext cx="2995200" cy="2822575"/>
          </a:xfrm>
        </p:spPr>
        <p:txBody>
          <a:bodyPr/>
          <a:lstStyle>
            <a:lvl1pPr marL="6350" indent="0" algn="ctr">
              <a:buFontTx/>
              <a:buNone/>
              <a:defRPr/>
            </a:lvl1pPr>
          </a:lstStyle>
          <a:p>
            <a:endParaRPr lang="en-US"/>
          </a:p>
        </p:txBody>
      </p:sp>
      <p:sp>
        <p:nvSpPr>
          <p:cNvPr id="31" name="Image_Caption 7">
            <a:extLst>
              <a:ext uri="{FF2B5EF4-FFF2-40B4-BE49-F238E27FC236}">
                <a16:creationId xmlns:a16="http://schemas.microsoft.com/office/drawing/2014/main" id="{7285050C-E073-0046-B167-BC52645539FB}"/>
              </a:ext>
            </a:extLst>
          </p:cNvPr>
          <p:cNvSpPr>
            <a:spLocks noGrp="1"/>
          </p:cNvSpPr>
          <p:nvPr>
            <p:ph type="body" sz="quarter" idx="59" hasCustomPrompt="1"/>
          </p:nvPr>
        </p:nvSpPr>
        <p:spPr>
          <a:xfrm>
            <a:off x="66360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32" name="Picture Placeholder 8">
            <a:extLst>
              <a:ext uri="{FF2B5EF4-FFF2-40B4-BE49-F238E27FC236}">
                <a16:creationId xmlns:a16="http://schemas.microsoft.com/office/drawing/2014/main" id="{1EF650E8-1577-0745-AFB0-DB5615DE9193}"/>
              </a:ext>
            </a:extLst>
          </p:cNvPr>
          <p:cNvSpPr>
            <a:spLocks noGrp="1"/>
          </p:cNvSpPr>
          <p:nvPr>
            <p:ph type="pic" sz="quarter" idx="60"/>
          </p:nvPr>
        </p:nvSpPr>
        <p:spPr>
          <a:xfrm>
            <a:off x="9196800" y="3781424"/>
            <a:ext cx="2995200" cy="2822575"/>
          </a:xfrm>
        </p:spPr>
        <p:txBody>
          <a:bodyPr/>
          <a:lstStyle>
            <a:lvl1pPr marL="6350" indent="0" algn="ctr">
              <a:buFontTx/>
              <a:buNone/>
              <a:defRPr/>
            </a:lvl1pPr>
          </a:lstStyle>
          <a:p>
            <a:endParaRPr lang="en-US"/>
          </a:p>
        </p:txBody>
      </p:sp>
      <p:sp>
        <p:nvSpPr>
          <p:cNvPr id="33" name="Image_Caption 8">
            <a:extLst>
              <a:ext uri="{FF2B5EF4-FFF2-40B4-BE49-F238E27FC236}">
                <a16:creationId xmlns:a16="http://schemas.microsoft.com/office/drawing/2014/main" id="{A4D2CE44-C98F-8F42-B770-4658491F5163}"/>
              </a:ext>
            </a:extLst>
          </p:cNvPr>
          <p:cNvSpPr>
            <a:spLocks noGrp="1"/>
          </p:cNvSpPr>
          <p:nvPr>
            <p:ph type="body" sz="quarter" idx="61" hasCustomPrompt="1"/>
          </p:nvPr>
        </p:nvSpPr>
        <p:spPr>
          <a:xfrm>
            <a:off x="9698450" y="6134020"/>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4" name="Slide Number">
            <a:extLst>
              <a:ext uri="{FF2B5EF4-FFF2-40B4-BE49-F238E27FC236}">
                <a16:creationId xmlns:a16="http://schemas.microsoft.com/office/drawing/2014/main" id="{6BBEE3C4-4A6B-EF47-BF0F-7EB67A8CDA28}"/>
              </a:ext>
            </a:extLst>
          </p:cNvPr>
          <p:cNvSpPr>
            <a:spLocks noGrp="1"/>
          </p:cNvSpPr>
          <p:nvPr>
            <p:ph type="sldNum" sz="quarter" idx="62"/>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2793909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End Slide - Any Questions?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5" y="2362155"/>
            <a:ext cx="4312920" cy="2011769"/>
          </a:xfrm>
          <a:prstGeom prst="rect">
            <a:avLst/>
          </a:prstGeom>
          <a:noFill/>
        </p:spPr>
        <p:txBody>
          <a:bodyPr wrap="square" lIns="0" tIns="0" rIns="0" bIns="0" rtlCol="0" anchor="ctr" anchorCtr="0">
            <a:noAutofit/>
          </a:bodyPr>
          <a:lstStyle/>
          <a:p>
            <a:pPr>
              <a:lnSpc>
                <a:spcPct val="130000"/>
              </a:lnSpc>
            </a:pPr>
            <a:r>
              <a:rPr lang="en-GB" sz="5000" dirty="0">
                <a:solidFill>
                  <a:schemeClr val="bg1"/>
                </a:solidFill>
                <a:latin typeface="+mj-lt"/>
              </a:rPr>
              <a:t>Any</a:t>
            </a:r>
            <a:br>
              <a:rPr lang="en-GB" sz="5000" dirty="0">
                <a:solidFill>
                  <a:schemeClr val="bg1"/>
                </a:solidFill>
                <a:latin typeface="+mj-lt"/>
              </a:rPr>
            </a:br>
            <a:r>
              <a:rPr lang="en-GB" sz="5000" dirty="0">
                <a:solidFill>
                  <a:schemeClr val="bg1"/>
                </a:solidFill>
                <a:latin typeface="+mj-lt"/>
              </a:rPr>
              <a:t>questions?</a:t>
            </a:r>
            <a:endParaRPr lang="en-US" sz="5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369803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End Slide - Any Questions?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5" y="2362155"/>
            <a:ext cx="4312920" cy="2011769"/>
          </a:xfrm>
          <a:prstGeom prst="rect">
            <a:avLst/>
          </a:prstGeom>
          <a:noFill/>
        </p:spPr>
        <p:txBody>
          <a:bodyPr wrap="square" lIns="0" tIns="0" rIns="0" bIns="0" rtlCol="0" anchor="ctr" anchorCtr="0">
            <a:noAutofit/>
          </a:bodyPr>
          <a:lstStyle/>
          <a:p>
            <a:pPr>
              <a:lnSpc>
                <a:spcPct val="130000"/>
              </a:lnSpc>
            </a:pPr>
            <a:r>
              <a:rPr lang="en-GB" sz="5000" dirty="0">
                <a:solidFill>
                  <a:schemeClr val="bg1"/>
                </a:solidFill>
                <a:latin typeface="+mj-lt"/>
              </a:rPr>
              <a:t>Any</a:t>
            </a:r>
            <a:br>
              <a:rPr lang="en-GB" sz="5000">
                <a:solidFill>
                  <a:schemeClr val="bg1"/>
                </a:solidFill>
                <a:latin typeface="+mj-lt"/>
              </a:rPr>
            </a:br>
            <a:r>
              <a:rPr lang="en-GB" sz="5000">
                <a:solidFill>
                  <a:schemeClr val="bg1"/>
                </a:solidFill>
                <a:latin typeface="+mj-lt"/>
              </a:rPr>
              <a:t>questions</a:t>
            </a:r>
            <a:r>
              <a:rPr lang="en-GB" sz="5000" dirty="0">
                <a:solidFill>
                  <a:schemeClr val="bg1"/>
                </a:solidFill>
                <a:latin typeface="+mj-lt"/>
              </a:rPr>
              <a:t>?</a:t>
            </a:r>
            <a:endParaRPr lang="en-US" sz="5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3501015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End Slide - Thank you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4" y="2362155"/>
            <a:ext cx="5862955" cy="2011769"/>
          </a:xfrm>
          <a:prstGeom prst="rect">
            <a:avLst/>
          </a:prstGeom>
          <a:noFill/>
        </p:spPr>
        <p:txBody>
          <a:bodyPr wrap="square" lIns="0" tIns="0" rIns="0" bIns="0" rtlCol="0" anchor="ctr" anchorCtr="0">
            <a:noAutofit/>
          </a:bodyPr>
          <a:lstStyle/>
          <a:p>
            <a:pPr>
              <a:lnSpc>
                <a:spcPct val="130000"/>
              </a:lnSpc>
            </a:pPr>
            <a:r>
              <a:rPr lang="en-GB" sz="6000" dirty="0">
                <a:solidFill>
                  <a:schemeClr val="bg1"/>
                </a:solidFill>
                <a:latin typeface="+mj-lt"/>
              </a:rPr>
              <a:t>Thank you</a:t>
            </a:r>
            <a:endParaRPr lang="en-US" sz="6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41438110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End Slide - Thank you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4" y="2362155"/>
            <a:ext cx="5862955" cy="2011769"/>
          </a:xfrm>
          <a:prstGeom prst="rect">
            <a:avLst/>
          </a:prstGeom>
          <a:noFill/>
        </p:spPr>
        <p:txBody>
          <a:bodyPr wrap="square" lIns="0" tIns="0" rIns="0" bIns="0" rtlCol="0" anchor="ctr" anchorCtr="0">
            <a:noAutofit/>
          </a:bodyPr>
          <a:lstStyle/>
          <a:p>
            <a:pPr>
              <a:lnSpc>
                <a:spcPct val="130000"/>
              </a:lnSpc>
            </a:pPr>
            <a:r>
              <a:rPr lang="en-GB" sz="6000" dirty="0">
                <a:solidFill>
                  <a:schemeClr val="bg1"/>
                </a:solidFill>
                <a:latin typeface="+mj-lt"/>
              </a:rPr>
              <a:t>Thank you</a:t>
            </a:r>
            <a:endParaRPr lang="en-US" sz="6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17339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Grey">
    <p:bg>
      <p:bgPr>
        <a:solidFill>
          <a:schemeClr val="accent3"/>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1444625" y="1413843"/>
            <a:ext cx="10493375" cy="1491139"/>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1444625" y="3108182"/>
            <a:ext cx="10493375" cy="1048035"/>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
        <p:nvSpPr>
          <p:cNvPr id="40" name="Details">
            <a:extLst>
              <a:ext uri="{FF2B5EF4-FFF2-40B4-BE49-F238E27FC236}">
                <a16:creationId xmlns:a16="http://schemas.microsoft.com/office/drawing/2014/main" id="{A70545EA-0D96-7E46-B0EC-5AFDB41CAA2E}"/>
              </a:ext>
              <a:ext uri="{C183D7F6-B498-43B3-948B-1728B52AA6E4}">
                <adec:decorative xmlns:adec="http://schemas.microsoft.com/office/drawing/2017/decorative" val="1"/>
              </a:ext>
            </a:extLst>
          </p:cNvPr>
          <p:cNvSpPr>
            <a:spLocks noGrp="1"/>
          </p:cNvSpPr>
          <p:nvPr>
            <p:ph type="body" sz="quarter" idx="13" hasCustomPrompt="1"/>
          </p:nvPr>
        </p:nvSpPr>
        <p:spPr>
          <a:xfrm>
            <a:off x="1290003" y="4854795"/>
            <a:ext cx="3630060" cy="1449463"/>
          </a:xfrm>
          <a:ln w="76200">
            <a:solidFill>
              <a:schemeClr val="bg1"/>
            </a:solidFill>
            <a:miter lim="800000"/>
          </a:ln>
        </p:spPr>
        <p:txBody>
          <a:bodyPr wrap="none" lIns="144000" tIns="144000" rIns="144000" bIns="14400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pic>
        <p:nvPicPr>
          <p:cNvPr id="7" name="UoE_Logo_ALT_Test" descr="Logo - University of Essex">
            <a:extLst>
              <a:ext uri="{FF2B5EF4-FFF2-40B4-BE49-F238E27FC236}">
                <a16:creationId xmlns:a16="http://schemas.microsoft.com/office/drawing/2014/main" id="{BFB3B428-603E-5D49-B512-7DD3E147B05B}"/>
              </a:ext>
            </a:extLst>
          </p:cNvPr>
          <p:cNvPicPr>
            <a:picLocks noChangeAspect="1"/>
          </p:cNvPicPr>
          <p:nvPr userDrawn="1"/>
        </p:nvPicPr>
        <p:blipFill>
          <a:blip r:embed="rId3">
            <a:alphaModFix/>
          </a:blip>
          <a:stretch>
            <a:fillRect/>
          </a:stretch>
        </p:blipFill>
        <p:spPr>
          <a:xfrm>
            <a:off x="126550" y="-1755099"/>
            <a:ext cx="2006641" cy="890588"/>
          </a:xfrm>
          <a:prstGeom prst="rect">
            <a:avLst/>
          </a:prstGeom>
        </p:spPr>
      </p:pic>
    </p:spTree>
    <p:extLst>
      <p:ext uri="{BB962C8B-B14F-4D97-AF65-F5344CB8AC3E}">
        <p14:creationId xmlns:p14="http://schemas.microsoft.com/office/powerpoint/2010/main" val="1653576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 - Gradient Colour">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12" name="Title">
            <a:extLst>
              <a:ext uri="{FF2B5EF4-FFF2-40B4-BE49-F238E27FC236}">
                <a16:creationId xmlns:a16="http://schemas.microsoft.com/office/drawing/2014/main" id="{05331533-48C2-404A-94B7-41F40449C8DB}"/>
              </a:ext>
            </a:extLst>
          </p:cNvPr>
          <p:cNvSpPr>
            <a:spLocks noGrp="1"/>
          </p:cNvSpPr>
          <p:nvPr>
            <p:ph type="title" hasCustomPrompt="1"/>
          </p:nvPr>
        </p:nvSpPr>
        <p:spPr>
          <a:xfrm>
            <a:off x="1444629" y="2514600"/>
            <a:ext cx="10493371" cy="1104900"/>
          </a:xfrm>
          <a:noFill/>
        </p:spPr>
        <p:txBody>
          <a:bodyPr anchor="ctr" anchorCtr="0">
            <a:noAutofit/>
          </a:bodyPr>
          <a:lstStyle>
            <a:lvl1pPr algn="l">
              <a:defRPr sz="4800">
                <a:solidFill>
                  <a:schemeClr val="bg1"/>
                </a:solidFill>
                <a:latin typeface="+mj-lt"/>
              </a:defRPr>
            </a:lvl1pPr>
          </a:lstStyle>
          <a:p>
            <a:r>
              <a:rPr lang="en-GB" dirty="0"/>
              <a:t>Your divider title here</a:t>
            </a:r>
            <a:endParaRPr lang="en-US" dirty="0"/>
          </a:p>
        </p:txBody>
      </p:sp>
      <p:sp>
        <p:nvSpPr>
          <p:cNvPr id="13" name="Subtitle">
            <a:extLst>
              <a:ext uri="{FF2B5EF4-FFF2-40B4-BE49-F238E27FC236}">
                <a16:creationId xmlns:a16="http://schemas.microsoft.com/office/drawing/2014/main" id="{EF371777-01F3-7047-99FB-372452582B17}"/>
              </a:ext>
            </a:extLst>
          </p:cNvPr>
          <p:cNvSpPr>
            <a:spLocks noGrp="1"/>
          </p:cNvSpPr>
          <p:nvPr>
            <p:ph type="subTitle" idx="1" hasCustomPrompt="1"/>
          </p:nvPr>
        </p:nvSpPr>
        <p:spPr>
          <a:xfrm>
            <a:off x="1444629" y="3619499"/>
            <a:ext cx="10493371" cy="754381"/>
          </a:xfrm>
          <a:noFill/>
        </p:spPr>
        <p:txBody>
          <a:bodyPr anchor="ctr" anchorCtr="0">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Tree>
    <p:extLst>
      <p:ext uri="{BB962C8B-B14F-4D97-AF65-F5344CB8AC3E}">
        <p14:creationId xmlns:p14="http://schemas.microsoft.com/office/powerpoint/2010/main" val="3364568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lide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12" name="Title">
            <a:extLst>
              <a:ext uri="{FF2B5EF4-FFF2-40B4-BE49-F238E27FC236}">
                <a16:creationId xmlns:a16="http://schemas.microsoft.com/office/drawing/2014/main" id="{05331533-48C2-404A-94B7-41F40449C8DB}"/>
              </a:ext>
            </a:extLst>
          </p:cNvPr>
          <p:cNvSpPr>
            <a:spLocks noGrp="1"/>
          </p:cNvSpPr>
          <p:nvPr>
            <p:ph type="title" hasCustomPrompt="1"/>
          </p:nvPr>
        </p:nvSpPr>
        <p:spPr>
          <a:xfrm>
            <a:off x="1444629" y="2514600"/>
            <a:ext cx="10493371" cy="1104899"/>
          </a:xfrm>
          <a:noFill/>
        </p:spPr>
        <p:txBody>
          <a:bodyPr anchor="ctr" anchorCtr="0">
            <a:noAutofit/>
          </a:bodyPr>
          <a:lstStyle>
            <a:lvl1pPr algn="l">
              <a:defRPr sz="4800">
                <a:solidFill>
                  <a:schemeClr val="bg1"/>
                </a:solidFill>
                <a:latin typeface="+mj-lt"/>
              </a:defRPr>
            </a:lvl1pPr>
          </a:lstStyle>
          <a:p>
            <a:r>
              <a:rPr lang="en-GB" dirty="0"/>
              <a:t>Your divider title here</a:t>
            </a:r>
            <a:endParaRPr lang="en-US" dirty="0"/>
          </a:p>
        </p:txBody>
      </p:sp>
      <p:sp>
        <p:nvSpPr>
          <p:cNvPr id="13" name="Subtitle">
            <a:extLst>
              <a:ext uri="{FF2B5EF4-FFF2-40B4-BE49-F238E27FC236}">
                <a16:creationId xmlns:a16="http://schemas.microsoft.com/office/drawing/2014/main" id="{EF371777-01F3-7047-99FB-372452582B17}"/>
              </a:ext>
            </a:extLst>
          </p:cNvPr>
          <p:cNvSpPr>
            <a:spLocks noGrp="1"/>
          </p:cNvSpPr>
          <p:nvPr>
            <p:ph type="subTitle" idx="1" hasCustomPrompt="1"/>
          </p:nvPr>
        </p:nvSpPr>
        <p:spPr>
          <a:xfrm>
            <a:off x="1444629" y="3619499"/>
            <a:ext cx="10493371" cy="754381"/>
          </a:xfrm>
          <a:noFill/>
        </p:spPr>
        <p:txBody>
          <a:bodyPr anchor="ctr" anchorCtr="0">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Tree>
    <p:extLst>
      <p:ext uri="{BB962C8B-B14F-4D97-AF65-F5344CB8AC3E}">
        <p14:creationId xmlns:p14="http://schemas.microsoft.com/office/powerpoint/2010/main" val="1236202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ntroduction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dirty="0"/>
              <a:t>PowerPoint slide description here</a:t>
            </a:r>
            <a:endParaRPr lang="en-US" dirty="0"/>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dirty="0"/>
              <a:t>Insert introduction text here</a:t>
            </a:r>
          </a:p>
        </p:txBody>
      </p:sp>
    </p:spTree>
    <p:extLst>
      <p:ext uri="{BB962C8B-B14F-4D97-AF65-F5344CB8AC3E}">
        <p14:creationId xmlns:p14="http://schemas.microsoft.com/office/powerpoint/2010/main" val="35675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Introduction Slide - Grey">
    <p:bg>
      <p:bgPr>
        <a:solidFill>
          <a:schemeClr val="accent3"/>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dirty="0"/>
              <a:t>PowerPoint slide description here</a:t>
            </a:r>
            <a:endParaRPr lang="en-US" dirty="0"/>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dirty="0"/>
              <a:t>Insert introduction text here</a:t>
            </a:r>
          </a:p>
        </p:txBody>
      </p:sp>
    </p:spTree>
    <p:extLst>
      <p:ext uri="{BB962C8B-B14F-4D97-AF65-F5344CB8AC3E}">
        <p14:creationId xmlns:p14="http://schemas.microsoft.com/office/powerpoint/2010/main" val="1584557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and Text">
    <p:spTree>
      <p:nvGrpSpPr>
        <p:cNvPr id="1" name=""/>
        <p:cNvGrpSpPr/>
        <p:nvPr/>
      </p:nvGrpSpPr>
      <p:grpSpPr>
        <a:xfrm>
          <a:off x="0" y="0"/>
          <a:ext cx="0" cy="0"/>
          <a:chOff x="0" y="0"/>
          <a:chExt cx="0" cy="0"/>
        </a:xfrm>
      </p:grpSpPr>
      <p:sp>
        <p:nvSpPr>
          <p:cNvPr id="7" name="Slide_description">
            <a:extLst>
              <a:ext uri="{FF2B5EF4-FFF2-40B4-BE49-F238E27FC236}">
                <a16:creationId xmlns:a16="http://schemas.microsoft.com/office/drawing/2014/main" id="{441A23D1-7922-3E47-881A-2CF442EAC1C7}"/>
              </a:ext>
            </a:extLst>
          </p:cNvPr>
          <p:cNvSpPr>
            <a:spLocks noGrp="1"/>
          </p:cNvSpPr>
          <p:nvPr>
            <p:ph type="title" hasCustomPrompt="1"/>
          </p:nvPr>
        </p:nvSpPr>
        <p:spPr/>
        <p:txBody>
          <a:bodyPr/>
          <a:lstStyle/>
          <a:p>
            <a:r>
              <a:rPr lang="en-GB" dirty="0"/>
              <a:t>PowerPoint slide description here</a:t>
            </a:r>
            <a:endParaRPr lang="en-US" dirty="0"/>
          </a:p>
        </p:txBody>
      </p:sp>
      <p:grpSp>
        <p:nvGrpSpPr>
          <p:cNvPr id="8" name="Open_Box_Graphic">
            <a:extLst>
              <a:ext uri="{FF2B5EF4-FFF2-40B4-BE49-F238E27FC236}">
                <a16:creationId xmlns:a16="http://schemas.microsoft.com/office/drawing/2014/main" id="{B0C6E108-B94A-3140-B5FA-245926CA7457}"/>
              </a:ext>
            </a:extLst>
          </p:cNvPr>
          <p:cNvGrpSpPr/>
          <p:nvPr userDrawn="1"/>
        </p:nvGrpSpPr>
        <p:grpSpPr>
          <a:xfrm>
            <a:off x="959726" y="1148165"/>
            <a:ext cx="2991791" cy="2739162"/>
            <a:chOff x="959726" y="1148165"/>
            <a:chExt cx="2991791" cy="2739162"/>
          </a:xfrm>
        </p:grpSpPr>
        <p:sp>
          <p:nvSpPr>
            <p:cNvPr id="9" name="Rectangle 8">
              <a:extLst>
                <a:ext uri="{FF2B5EF4-FFF2-40B4-BE49-F238E27FC236}">
                  <a16:creationId xmlns:a16="http://schemas.microsoft.com/office/drawing/2014/main" id="{692E59B2-17C1-BC4C-A1CA-DF5B7C037529}"/>
                </a:ext>
                <a:ext uri="{C183D7F6-B498-43B3-948B-1728B52AA6E4}">
                  <adec:decorative xmlns:adec="http://schemas.microsoft.com/office/drawing/2017/decorative" val="1"/>
                </a:ext>
              </a:extLst>
            </p:cNvPr>
            <p:cNvSpPr/>
            <p:nvPr userDrawn="1"/>
          </p:nvSpPr>
          <p:spPr>
            <a:xfrm>
              <a:off x="959726" y="1148165"/>
              <a:ext cx="2739162" cy="2739162"/>
            </a:xfrm>
            <a:prstGeom prst="rect">
              <a:avLst/>
            </a:prstGeom>
            <a:noFill/>
            <a:ln w="114300">
              <a:gradFill>
                <a:gsLst>
                  <a:gs pos="0">
                    <a:srgbClr val="622567"/>
                  </a:gs>
                  <a:gs pos="100000">
                    <a:schemeClr val="accent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4079D91-C0B3-BE45-BB7B-DB7531339F1E}"/>
                </a:ext>
              </a:extLst>
            </p:cNvPr>
            <p:cNvSpPr/>
            <p:nvPr userDrawn="1"/>
          </p:nvSpPr>
          <p:spPr>
            <a:xfrm>
              <a:off x="3451863" y="1576137"/>
              <a:ext cx="499654" cy="187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itle">
            <a:extLst>
              <a:ext uri="{FF2B5EF4-FFF2-40B4-BE49-F238E27FC236}">
                <a16:creationId xmlns:a16="http://schemas.microsoft.com/office/drawing/2014/main" id="{2D199CC7-4CA3-6146-A4B3-D47667521553}"/>
              </a:ext>
            </a:extLst>
          </p:cNvPr>
          <p:cNvSpPr>
            <a:spLocks noGrp="1"/>
          </p:cNvSpPr>
          <p:nvPr>
            <p:ph type="body" sz="quarter" idx="26" hasCustomPrompt="1"/>
          </p:nvPr>
        </p:nvSpPr>
        <p:spPr>
          <a:xfrm>
            <a:off x="1444623" y="1576136"/>
            <a:ext cx="10493375" cy="1116263"/>
          </a:xfrm>
        </p:spPr>
        <p:txBody>
          <a:bodyPr>
            <a:noAutofit/>
          </a:bodyPr>
          <a:lstStyle>
            <a:lvl1pPr marL="6350" indent="0">
              <a:buNone/>
              <a:defRPr sz="4800">
                <a:latin typeface="+mj-lt"/>
              </a:defRPr>
            </a:lvl1pPr>
          </a:lstStyle>
          <a:p>
            <a:pPr lvl="0"/>
            <a:r>
              <a:rPr lang="en-GB" dirty="0"/>
              <a:t>Your section title here</a:t>
            </a:r>
            <a:endParaRPr lang="en-US" dirty="0"/>
          </a:p>
        </p:txBody>
      </p:sp>
      <p:sp>
        <p:nvSpPr>
          <p:cNvPr id="18" name="Subtitle">
            <a:extLst>
              <a:ext uri="{FF2B5EF4-FFF2-40B4-BE49-F238E27FC236}">
                <a16:creationId xmlns:a16="http://schemas.microsoft.com/office/drawing/2014/main" id="{551F7C85-DD37-2F46-9EB2-603098624A06}"/>
              </a:ext>
            </a:extLst>
          </p:cNvPr>
          <p:cNvSpPr>
            <a:spLocks noGrp="1"/>
          </p:cNvSpPr>
          <p:nvPr>
            <p:ph type="body" sz="quarter" idx="27" hasCustomPrompt="1"/>
          </p:nvPr>
        </p:nvSpPr>
        <p:spPr>
          <a:xfrm>
            <a:off x="1444623" y="2692400"/>
            <a:ext cx="10493375" cy="759460"/>
          </a:xfrm>
        </p:spPr>
        <p:txBody>
          <a:bodyPr>
            <a:noAutofit/>
          </a:bodyPr>
          <a:lstStyle>
            <a:lvl1pPr marL="6350" indent="0">
              <a:buNone/>
              <a:defRPr sz="3200">
                <a:latin typeface="+mj-lt"/>
              </a:defRPr>
            </a:lvl1pPr>
          </a:lstStyle>
          <a:p>
            <a:r>
              <a:rPr lang="en-GB" dirty="0"/>
              <a:t>Your subtitle here</a:t>
            </a:r>
            <a:endParaRPr lang="en-US" dirty="0"/>
          </a:p>
        </p:txBody>
      </p:sp>
      <p:sp>
        <p:nvSpPr>
          <p:cNvPr id="20" name="Body_Copy">
            <a:extLst>
              <a:ext uri="{FF2B5EF4-FFF2-40B4-BE49-F238E27FC236}">
                <a16:creationId xmlns:a16="http://schemas.microsoft.com/office/drawing/2014/main" id="{8F73E6E9-8051-FB4F-9701-4C01FD0BB8F3}"/>
              </a:ext>
            </a:extLst>
          </p:cNvPr>
          <p:cNvSpPr>
            <a:spLocks noGrp="1"/>
          </p:cNvSpPr>
          <p:nvPr>
            <p:ph type="body" sz="quarter" idx="28" hasCustomPrompt="1"/>
          </p:nvPr>
        </p:nvSpPr>
        <p:spPr>
          <a:xfrm>
            <a:off x="1444623" y="4035425"/>
            <a:ext cx="9502775" cy="2438400"/>
          </a:xfrm>
        </p:spPr>
        <p:txBody>
          <a:bodyPr>
            <a:noAutofit/>
          </a:bodyPr>
          <a:lstStyle>
            <a:lvl1pPr marL="6350" indent="0">
              <a:buFontTx/>
              <a:buNone/>
              <a:defRPr/>
            </a:lvl1pPr>
          </a:lstStyle>
          <a:p>
            <a:pPr lvl="0"/>
            <a:r>
              <a:rPr lang="en-GB" dirty="0"/>
              <a:t>Insert body copy here</a:t>
            </a:r>
          </a:p>
        </p:txBody>
      </p:sp>
      <p:sp>
        <p:nvSpPr>
          <p:cNvPr id="2" name="Slide Number">
            <a:extLst>
              <a:ext uri="{FF2B5EF4-FFF2-40B4-BE49-F238E27FC236}">
                <a16:creationId xmlns:a16="http://schemas.microsoft.com/office/drawing/2014/main" id="{451D2EEC-DE3F-F940-BB87-772E9AAE871E}"/>
              </a:ext>
            </a:extLst>
          </p:cNvPr>
          <p:cNvSpPr>
            <a:spLocks noGrp="1"/>
          </p:cNvSpPr>
          <p:nvPr>
            <p:ph type="sldNum" sz="quarter" idx="25"/>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067491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image" Target="../media/image1.png"/><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8"/>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272336639"/>
      </p:ext>
    </p:extLst>
  </p:cSld>
  <p:clrMap bg1="lt1" tx1="dk1" bg2="lt2" tx2="dk2" accent1="accent1" accent2="accent2" accent3="accent3" accent4="accent4" accent5="accent5" accent6="accent6" hlink="hlink" folHlink="folHlink"/>
  <p:sldLayoutIdLst>
    <p:sldLayoutId id="2147483873" r:id="rId1"/>
    <p:sldLayoutId id="2147483828" r:id="rId2"/>
    <p:sldLayoutId id="2147483817" r:id="rId3"/>
    <p:sldLayoutId id="2147483872" r:id="rId4"/>
    <p:sldLayoutId id="2147483847" r:id="rId5"/>
    <p:sldLayoutId id="2147483875" r:id="rId6"/>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21"/>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31292576"/>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5" r:id="rId7"/>
    <p:sldLayoutId id="2147483906" r:id="rId8"/>
    <p:sldLayoutId id="2147483907" r:id="rId9"/>
    <p:sldLayoutId id="2147483908" r:id="rId10"/>
    <p:sldLayoutId id="2147483912" r:id="rId11"/>
    <p:sldLayoutId id="2147483913" r:id="rId12"/>
    <p:sldLayoutId id="2147483916" r:id="rId13"/>
    <p:sldLayoutId id="2147483917" r:id="rId14"/>
    <p:sldLayoutId id="2147483918" r:id="rId15"/>
    <p:sldLayoutId id="2147483919" r:id="rId16"/>
    <p:sldLayoutId id="2147483920" r:id="rId17"/>
    <p:sldLayoutId id="2147483921" r:id="rId18"/>
    <p:sldLayoutId id="2147483922" r:id="rId19"/>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9"/>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749079145"/>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6" r:id="rId3"/>
    <p:sldLayoutId id="2147483947" r:id="rId4"/>
    <p:sldLayoutId id="2147483948" r:id="rId5"/>
    <p:sldLayoutId id="2147483951" r:id="rId6"/>
    <p:sldLayoutId id="2147483952" r:id="rId7"/>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6"/>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173284047"/>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www.instituteforapprenticeships.org/apprenticeship-standards/st0519-v1-2"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hyperlink" Target="https://www.edge.co.uk/documents/527/Edge_degree_apprenticeships_in_England_FINAL.pdf" TargetMode="External"/><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hyperlink" Target="https://www1.essex.ac.uk/modules/Default.aspx?coursecode=SE117&amp;level=4&amp;period=AP&amp;campus=CA&amp;year=24" TargetMode="External"/><Relationship Id="rId13" Type="http://schemas.openxmlformats.org/officeDocument/2006/relationships/hyperlink" Target="https://www1.essex.ac.uk/modules/Default.aspx?coursecode=SE234&amp;level=5&amp;period=AP&amp;campus=CA&amp;year=24" TargetMode="External"/><Relationship Id="rId3" Type="http://schemas.openxmlformats.org/officeDocument/2006/relationships/slideLayout" Target="../slideLayouts/slideLayout24.xml"/><Relationship Id="rId7" Type="http://schemas.openxmlformats.org/officeDocument/2006/relationships/hyperlink" Target="https://www1.essex.ac.uk/modules/Default.aspx?coursecode=SE341&amp;level=6&amp;period=AP&amp;campus=CA&amp;year=24" TargetMode="External"/><Relationship Id="rId12" Type="http://schemas.openxmlformats.org/officeDocument/2006/relationships/hyperlink" Target="https://www1.essex.ac.uk/modules/Default.aspx?coursecode=SE119&amp;level=4&amp;period=AP&amp;campus=CA&amp;year=24" TargetMode="External"/><Relationship Id="rId17" Type="http://schemas.openxmlformats.org/officeDocument/2006/relationships/image" Target="../media/image6.png"/><Relationship Id="rId2" Type="http://schemas.openxmlformats.org/officeDocument/2006/relationships/audio" Target="../media/media4.m4a"/><Relationship Id="rId16" Type="http://schemas.openxmlformats.org/officeDocument/2006/relationships/hyperlink" Target="https://www1.essex.ac.uk/modules/Default.aspx?coursecode=SE342&amp;level=6&amp;period=AP&amp;campus=CA&amp;year=24" TargetMode="External"/><Relationship Id="rId1" Type="http://schemas.microsoft.com/office/2007/relationships/media" Target="../media/media4.m4a"/><Relationship Id="rId6" Type="http://schemas.openxmlformats.org/officeDocument/2006/relationships/hyperlink" Target="https://www1.essex.ac.uk/modules/Default.aspx?coursecode=SE231&amp;level=5&amp;period=AP&amp;campus=CA&amp;year=24" TargetMode="External"/><Relationship Id="rId11" Type="http://schemas.openxmlformats.org/officeDocument/2006/relationships/hyperlink" Target="https://www1.essex.ac.uk/modules/Default.aspx?coursecode=SE233&amp;level=5&amp;period=FY&amp;campus=CA&amp;year=24" TargetMode="External"/><Relationship Id="rId5" Type="http://schemas.openxmlformats.org/officeDocument/2006/relationships/hyperlink" Target="https://www1.essex.ac.uk/modules/Default.aspx?coursecode=SE120&amp;level=4&amp;period=PS&amp;campus=CA&amp;year=24" TargetMode="External"/><Relationship Id="rId15" Type="http://schemas.openxmlformats.org/officeDocument/2006/relationships/hyperlink" Target="https://www1.essex.ac.uk/modules/Default.aspx?coursecode=SE213&amp;level=5&amp;period=PT&amp;campus=CA&amp;year=24" TargetMode="External"/><Relationship Id="rId10" Type="http://schemas.openxmlformats.org/officeDocument/2006/relationships/hyperlink" Target="https://www1.essex.ac.uk/modules/Default.aspx?coursecode=SE232&amp;level=5&amp;period=AT&amp;campus=CA&amp;year=24" TargetMode="External"/><Relationship Id="rId4" Type="http://schemas.openxmlformats.org/officeDocument/2006/relationships/notesSlide" Target="../notesSlides/notesSlide3.xml"/><Relationship Id="rId9" Type="http://schemas.openxmlformats.org/officeDocument/2006/relationships/hyperlink" Target="https://www1.essex.ac.uk/modules/Default.aspx?coursecode=SE118&amp;level=4&amp;period=SU&amp;campus=CA&amp;year=24" TargetMode="External"/><Relationship Id="rId14" Type="http://schemas.openxmlformats.org/officeDocument/2006/relationships/hyperlink" Target="https://www1.essex.ac.uk/modules/Default.aspx?coursecode=SE343&amp;level=6&amp;period=AP&amp;campus=CA&amp;year=24"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4.xml"/><Relationship Id="rId7" Type="http://schemas.openxmlformats.org/officeDocument/2006/relationships/hyperlink" Target="https://open.essex.ac.uk/course/view.php?id=310" TargetMode="Externa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s://www.essex.ac.uk/apprenticeships" TargetMode="External"/><Relationship Id="rId5" Type="http://schemas.openxmlformats.org/officeDocument/2006/relationships/hyperlink" Target="https://open.essex.ac.uk/course/section.php?id=4264" TargetMode="Externa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hyperlink" Target="https://www.essex.ac.uk/apprenticeships/sport-rehabilitation-and-exercise-sciences-apprenticeships" TargetMode="External"/><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6.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mailto:apprenticships@essex.ac.uk" TargetMode="External"/><Relationship Id="rId5" Type="http://schemas.openxmlformats.org/officeDocument/2006/relationships/hyperlink" Target="mailto:Jethera@essex.ac.uk" TargetMode="Externa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20D90-3306-9289-CD44-B3356DC3C334}"/>
              </a:ext>
            </a:extLst>
          </p:cNvPr>
          <p:cNvSpPr>
            <a:spLocks noGrp="1"/>
          </p:cNvSpPr>
          <p:nvPr>
            <p:ph type="title"/>
          </p:nvPr>
        </p:nvSpPr>
        <p:spPr/>
        <p:txBody>
          <a:bodyPr/>
          <a:lstStyle/>
          <a:p>
            <a:r>
              <a:rPr lang="en-US" dirty="0"/>
              <a:t>Physiotherapy BSc (hons) Degree Apprenticeship</a:t>
            </a:r>
          </a:p>
        </p:txBody>
      </p:sp>
      <p:sp>
        <p:nvSpPr>
          <p:cNvPr id="3" name="Subtitle 2">
            <a:extLst>
              <a:ext uri="{FF2B5EF4-FFF2-40B4-BE49-F238E27FC236}">
                <a16:creationId xmlns:a16="http://schemas.microsoft.com/office/drawing/2014/main" id="{0186F7D5-DDBA-C92E-6863-5E36BD9A442D}"/>
              </a:ext>
            </a:extLst>
          </p:cNvPr>
          <p:cNvSpPr>
            <a:spLocks noGrp="1"/>
          </p:cNvSpPr>
          <p:nvPr>
            <p:ph type="subTitle" idx="1"/>
          </p:nvPr>
        </p:nvSpPr>
        <p:spPr>
          <a:xfrm>
            <a:off x="1444625" y="3355871"/>
            <a:ext cx="10493375" cy="1048035"/>
          </a:xfrm>
        </p:spPr>
        <p:txBody>
          <a:bodyPr/>
          <a:lstStyle/>
          <a:p>
            <a:r>
              <a:rPr lang="en-US" dirty="0"/>
              <a:t>Level 6 Apprenticeship Standard: </a:t>
            </a:r>
            <a:r>
              <a:rPr lang="en-US" dirty="0">
                <a:hlinkClick r:id="rId4"/>
              </a:rPr>
              <a:t>ST0519 v1.2 </a:t>
            </a:r>
            <a:endParaRPr lang="en-US" dirty="0"/>
          </a:p>
        </p:txBody>
      </p:sp>
      <p:sp>
        <p:nvSpPr>
          <p:cNvPr id="4" name="Text Placeholder 3">
            <a:extLst>
              <a:ext uri="{FF2B5EF4-FFF2-40B4-BE49-F238E27FC236}">
                <a16:creationId xmlns:a16="http://schemas.microsoft.com/office/drawing/2014/main" id="{1BE950E1-DB58-888C-99EC-1E4C771F71B5}"/>
              </a:ext>
            </a:extLst>
          </p:cNvPr>
          <p:cNvSpPr>
            <a:spLocks noGrp="1"/>
          </p:cNvSpPr>
          <p:nvPr>
            <p:ph type="body" sz="quarter" idx="13"/>
          </p:nvPr>
        </p:nvSpPr>
        <p:spPr>
          <a:xfrm>
            <a:off x="1290003" y="4854795"/>
            <a:ext cx="6367797" cy="649244"/>
          </a:xfrm>
        </p:spPr>
        <p:txBody>
          <a:bodyPr/>
          <a:lstStyle/>
          <a:p>
            <a:r>
              <a:rPr lang="en-US" dirty="0" err="1"/>
              <a:t>Programme</a:t>
            </a:r>
            <a:r>
              <a:rPr lang="en-US" dirty="0"/>
              <a:t> Lead: Jo Etherton (</a:t>
            </a:r>
            <a:r>
              <a:rPr lang="en-US" dirty="0" err="1"/>
              <a:t>jethera@essex.ac.uk</a:t>
            </a:r>
            <a:r>
              <a:rPr lang="en-US" dirty="0"/>
              <a:t>)</a:t>
            </a:r>
          </a:p>
        </p:txBody>
      </p:sp>
      <p:pic>
        <p:nvPicPr>
          <p:cNvPr id="9" name="Camera 8">
            <a:extLst>
              <a:ext uri="{FF2B5EF4-FFF2-40B4-BE49-F238E27FC236}">
                <a16:creationId xmlns:a16="http://schemas.microsoft.com/office/drawing/2014/main" id="{E2C595CA-8750-E849-2670-DB2963A1737E}"/>
              </a:ext>
            </a:extLst>
          </p:cNvPr>
          <p:cNvPicPr>
            <a:picLocks noChangeAspect="1"/>
            <a:extLst>
              <a:ext uri="{51228E76-BA90-4043-B771-695A4F85340A}">
                <alf:liveFeedProps xmlns:alf="http://schemas.microsoft.com/office/drawing/2021/livefeed"/>
              </a:ext>
            </a:extLst>
          </p:cNvPicPr>
          <p:nvPr/>
        </p:nvPicPr>
        <p:blipFill>
          <a:blip r:embed="rId5">
            <a:extLst>
              <a:ext uri="{96DAC541-7B7A-43D3-8B79-37D633B846F1}">
                <asvg:svgBlip xmlns:asvg="http://schemas.microsoft.com/office/drawing/2016/SVG/main" r:embed="rId6"/>
              </a:ext>
            </a:extLst>
          </a:blip>
          <a:stretch>
            <a:fillRect/>
          </a:stretch>
        </p:blipFill>
        <p:spPr>
          <a:xfrm>
            <a:off x="11158433" y="5825713"/>
            <a:ext cx="861502" cy="861502"/>
          </a:xfrm>
          <a:prstGeom prst="ellipse">
            <a:avLst/>
          </a:prstGeom>
        </p:spPr>
      </p:pic>
      <p:pic>
        <p:nvPicPr>
          <p:cNvPr id="12" name="Audio 11">
            <a:extLst>
              <a:ext uri="{FF2B5EF4-FFF2-40B4-BE49-F238E27FC236}">
                <a16:creationId xmlns:a16="http://schemas.microsoft.com/office/drawing/2014/main" id="{4F625F47-2A75-C443-1E2C-DDE23BC84C8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941691199"/>
      </p:ext>
    </p:extLst>
  </p:cSld>
  <p:clrMapOvr>
    <a:masterClrMapping/>
  </p:clrMapOvr>
  <mc:AlternateContent xmlns:mc="http://schemas.openxmlformats.org/markup-compatibility/2006">
    <mc:Choice xmlns:p14="http://schemas.microsoft.com/office/powerpoint/2010/main" Requires="p14">
      <p:transition spd="slow" p14:dur="2000" advTm="30682"/>
    </mc:Choice>
    <mc:Fallback>
      <p:transition spd="slow" advTm="306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D044D9-36FD-3F31-B20D-95996029A17D}"/>
              </a:ext>
            </a:extLst>
          </p:cNvPr>
          <p:cNvSpPr>
            <a:spLocks noGrp="1"/>
          </p:cNvSpPr>
          <p:nvPr>
            <p:ph type="body" sz="quarter" idx="26"/>
          </p:nvPr>
        </p:nvSpPr>
        <p:spPr>
          <a:xfrm>
            <a:off x="1487361" y="1376844"/>
            <a:ext cx="10493375" cy="1116263"/>
          </a:xfrm>
        </p:spPr>
        <p:txBody>
          <a:bodyPr/>
          <a:lstStyle/>
          <a:p>
            <a:r>
              <a:rPr lang="en-GB" sz="2400" dirty="0"/>
              <a:t>"Employers and ETPs should work together …..ensure that the content of the taught elements and the apprentice’s learning on-the-job connect and relate to each other as regularly and deeply as possible” </a:t>
            </a:r>
            <a:r>
              <a:rPr lang="en-GB" sz="1600" dirty="0">
                <a:latin typeface="+mn-lt"/>
                <a:hlinkClick r:id="rId5"/>
              </a:rPr>
              <a:t>Edge Foundation 2025 </a:t>
            </a:r>
            <a:endParaRPr lang="en-GB" sz="1600" dirty="0">
              <a:latin typeface="+mn-lt"/>
            </a:endParaRPr>
          </a:p>
          <a:p>
            <a:endParaRPr lang="en-US" sz="2400" dirty="0"/>
          </a:p>
        </p:txBody>
      </p:sp>
      <p:sp>
        <p:nvSpPr>
          <p:cNvPr id="5" name="Text Placeholder 4">
            <a:extLst>
              <a:ext uri="{FF2B5EF4-FFF2-40B4-BE49-F238E27FC236}">
                <a16:creationId xmlns:a16="http://schemas.microsoft.com/office/drawing/2014/main" id="{38CBDC23-DE3E-A3FE-A337-6F2A6DE72B28}"/>
              </a:ext>
            </a:extLst>
          </p:cNvPr>
          <p:cNvSpPr>
            <a:spLocks noGrp="1"/>
          </p:cNvSpPr>
          <p:nvPr>
            <p:ph type="body" sz="quarter" idx="28"/>
          </p:nvPr>
        </p:nvSpPr>
        <p:spPr>
          <a:xfrm>
            <a:off x="1141410" y="4040717"/>
            <a:ext cx="3667301" cy="2438400"/>
          </a:xfrm>
        </p:spPr>
        <p:txBody>
          <a:bodyPr/>
          <a:lstStyle/>
          <a:p>
            <a:pPr marL="6350" indent="0">
              <a:lnSpc>
                <a:spcPct val="100000"/>
              </a:lnSpc>
              <a:buNone/>
            </a:pPr>
            <a:r>
              <a:rPr lang="en-GB" sz="1200" b="1" dirty="0"/>
              <a:t>Shared Responsibility</a:t>
            </a:r>
            <a:r>
              <a:rPr lang="en-GB" sz="1200" dirty="0"/>
              <a:t> – Successful apprenticeship delivery relies on strong partnerships between employers, training providers, government bodies, and industry stakeholders.</a:t>
            </a:r>
          </a:p>
          <a:p>
            <a:pPr marL="6350" indent="0">
              <a:lnSpc>
                <a:spcPct val="100000"/>
              </a:lnSpc>
              <a:buNone/>
            </a:pPr>
            <a:endParaRPr lang="en-GB" sz="1200" dirty="0"/>
          </a:p>
          <a:p>
            <a:pPr marL="6350" indent="0">
              <a:lnSpc>
                <a:spcPct val="100000"/>
              </a:lnSpc>
              <a:buNone/>
            </a:pPr>
            <a:endParaRPr lang="en-GB" sz="1200" dirty="0"/>
          </a:p>
          <a:p>
            <a:pPr marL="6350" indent="0">
              <a:lnSpc>
                <a:spcPct val="100000"/>
              </a:lnSpc>
              <a:buNone/>
            </a:pPr>
            <a:r>
              <a:rPr lang="en-GB" sz="1200" b="1" dirty="0"/>
              <a:t>Enhancing Quality</a:t>
            </a:r>
            <a:r>
              <a:rPr lang="en-GB" sz="1200" dirty="0"/>
              <a:t> – Collaboration ensures that apprentices receive high-quality training aligned with industry standards and workforce needs.</a:t>
            </a:r>
          </a:p>
        </p:txBody>
      </p:sp>
      <p:sp>
        <p:nvSpPr>
          <p:cNvPr id="6" name="Slide Number Placeholder 5">
            <a:extLst>
              <a:ext uri="{FF2B5EF4-FFF2-40B4-BE49-F238E27FC236}">
                <a16:creationId xmlns:a16="http://schemas.microsoft.com/office/drawing/2014/main" id="{CD555D8E-08E0-07F6-3740-E6FA78D3FF6A}"/>
              </a:ext>
            </a:extLst>
          </p:cNvPr>
          <p:cNvSpPr>
            <a:spLocks noGrp="1"/>
          </p:cNvSpPr>
          <p:nvPr>
            <p:ph type="sldNum" sz="quarter" idx="25"/>
          </p:nvPr>
        </p:nvSpPr>
        <p:spPr/>
        <p:txBody>
          <a:bodyPr/>
          <a:lstStyle/>
          <a:p>
            <a:fld id="{D7E85FC7-13DC-D24B-89C2-5E16CAE8A885}" type="slidenum">
              <a:rPr lang="en-US" smtClean="0"/>
              <a:pPr/>
              <a:t>2</a:t>
            </a:fld>
            <a:endParaRPr lang="en-US" dirty="0"/>
          </a:p>
        </p:txBody>
      </p:sp>
      <p:sp>
        <p:nvSpPr>
          <p:cNvPr id="7" name="TextBox 6">
            <a:extLst>
              <a:ext uri="{FF2B5EF4-FFF2-40B4-BE49-F238E27FC236}">
                <a16:creationId xmlns:a16="http://schemas.microsoft.com/office/drawing/2014/main" id="{D5E42D03-D2A2-23E4-D94B-FD71197CA7F0}"/>
              </a:ext>
            </a:extLst>
          </p:cNvPr>
          <p:cNvSpPr txBox="1"/>
          <p:nvPr/>
        </p:nvSpPr>
        <p:spPr>
          <a:xfrm>
            <a:off x="4912895" y="4023541"/>
            <a:ext cx="3849156" cy="2031325"/>
          </a:xfrm>
          <a:prstGeom prst="rect">
            <a:avLst/>
          </a:prstGeom>
          <a:noFill/>
        </p:spPr>
        <p:txBody>
          <a:bodyPr wrap="square" rtlCol="0">
            <a:spAutoFit/>
          </a:bodyPr>
          <a:lstStyle/>
          <a:p>
            <a:r>
              <a:rPr lang="en-GB" sz="1200" b="1" dirty="0"/>
              <a:t>Improved Employer Engagement</a:t>
            </a:r>
            <a:r>
              <a:rPr lang="en-GB" sz="1200" dirty="0"/>
              <a:t> – Working together strengthens employer participation in designing and delivering apprenticeships that match real-world job requirements.</a:t>
            </a:r>
          </a:p>
          <a:p>
            <a:endParaRPr lang="en-GB" sz="1200" dirty="0"/>
          </a:p>
          <a:p>
            <a:endParaRPr lang="en-GB" sz="1200" dirty="0"/>
          </a:p>
          <a:p>
            <a:r>
              <a:rPr lang="en-GB" sz="1200" b="1" dirty="0"/>
              <a:t>Better Support for Apprentices</a:t>
            </a:r>
            <a:r>
              <a:rPr lang="en-GB" sz="1200" dirty="0"/>
              <a:t> – Joint efforts provide apprentices with better mentorship, guidance, and career progression opportunities.</a:t>
            </a:r>
          </a:p>
          <a:p>
            <a:endParaRPr lang="en-US" dirty="0"/>
          </a:p>
        </p:txBody>
      </p:sp>
      <p:sp>
        <p:nvSpPr>
          <p:cNvPr id="8" name="TextBox 7">
            <a:extLst>
              <a:ext uri="{FF2B5EF4-FFF2-40B4-BE49-F238E27FC236}">
                <a16:creationId xmlns:a16="http://schemas.microsoft.com/office/drawing/2014/main" id="{570B0BD2-5B3F-E207-7832-24CF6FD29C0B}"/>
              </a:ext>
            </a:extLst>
          </p:cNvPr>
          <p:cNvSpPr txBox="1"/>
          <p:nvPr/>
        </p:nvSpPr>
        <p:spPr>
          <a:xfrm>
            <a:off x="8866235" y="4043243"/>
            <a:ext cx="3114501" cy="1754326"/>
          </a:xfrm>
          <a:prstGeom prst="rect">
            <a:avLst/>
          </a:prstGeom>
          <a:noFill/>
        </p:spPr>
        <p:txBody>
          <a:bodyPr wrap="square" rtlCol="0">
            <a:spAutoFit/>
          </a:bodyPr>
          <a:lstStyle/>
          <a:p>
            <a:r>
              <a:rPr lang="en-GB" sz="1200" b="1" dirty="0"/>
              <a:t>Efficient Resource Use</a:t>
            </a:r>
            <a:r>
              <a:rPr lang="en-GB" sz="1200" dirty="0"/>
              <a:t> – Partnerships allow for shared resources, expertise, and best practices, reducing duplication and improving outcomes.</a:t>
            </a:r>
          </a:p>
          <a:p>
            <a:endParaRPr lang="en-GB" sz="1400" dirty="0"/>
          </a:p>
          <a:p>
            <a:endParaRPr lang="en-GB" sz="1400" dirty="0"/>
          </a:p>
          <a:p>
            <a:endParaRPr lang="en-GB" sz="1400" dirty="0"/>
          </a:p>
          <a:p>
            <a:endParaRPr lang="en-US" dirty="0"/>
          </a:p>
        </p:txBody>
      </p:sp>
      <p:pic>
        <p:nvPicPr>
          <p:cNvPr id="33" name="Audio 32">
            <a:extLst>
              <a:ext uri="{FF2B5EF4-FFF2-40B4-BE49-F238E27FC236}">
                <a16:creationId xmlns:a16="http://schemas.microsoft.com/office/drawing/2014/main" id="{B7E6269B-DA5C-FD8C-1CEE-F69A397E944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214872614"/>
      </p:ext>
    </p:extLst>
  </p:cSld>
  <p:clrMapOvr>
    <a:masterClrMapping/>
  </p:clrMapOvr>
  <mc:AlternateContent xmlns:mc="http://schemas.openxmlformats.org/markup-compatibility/2006">
    <mc:Choice xmlns:p14="http://schemas.microsoft.com/office/powerpoint/2010/main" Requires="p14">
      <p:transition spd="slow" p14:dur="2000" advTm="37419"/>
    </mc:Choice>
    <mc:Fallback>
      <p:transition spd="slow" advTm="374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50FC6-8C36-B38B-BEBD-86755C9DA89E}"/>
              </a:ext>
            </a:extLst>
          </p:cNvPr>
          <p:cNvSpPr>
            <a:spLocks noGrp="1"/>
          </p:cNvSpPr>
          <p:nvPr>
            <p:ph type="title"/>
          </p:nvPr>
        </p:nvSpPr>
        <p:spPr/>
        <p:txBody>
          <a:bodyPr/>
          <a:lstStyle/>
          <a:p>
            <a:r>
              <a:rPr lang="en-US" dirty="0"/>
              <a:t>Academic curriculum: Ethos and vision</a:t>
            </a:r>
          </a:p>
        </p:txBody>
      </p:sp>
      <p:sp>
        <p:nvSpPr>
          <p:cNvPr id="4" name="Slide Number Placeholder 3">
            <a:extLst>
              <a:ext uri="{FF2B5EF4-FFF2-40B4-BE49-F238E27FC236}">
                <a16:creationId xmlns:a16="http://schemas.microsoft.com/office/drawing/2014/main" id="{DADE52D5-CA94-3A8F-BFAF-C56E48D05FDF}"/>
              </a:ext>
            </a:extLst>
          </p:cNvPr>
          <p:cNvSpPr>
            <a:spLocks noGrp="1"/>
          </p:cNvSpPr>
          <p:nvPr>
            <p:ph type="sldNum" sz="quarter" idx="10"/>
          </p:nvPr>
        </p:nvSpPr>
        <p:spPr/>
        <p:txBody>
          <a:bodyPr/>
          <a:lstStyle/>
          <a:p>
            <a:fld id="{D7E85FC7-13DC-D24B-89C2-5E16CAE8A885}" type="slidenum">
              <a:rPr lang="en-US" smtClean="0"/>
              <a:pPr/>
              <a:t>3</a:t>
            </a:fld>
            <a:endParaRPr lang="en-US" dirty="0"/>
          </a:p>
        </p:txBody>
      </p:sp>
      <p:sp>
        <p:nvSpPr>
          <p:cNvPr id="5" name="Subtitle 2">
            <a:extLst>
              <a:ext uri="{FF2B5EF4-FFF2-40B4-BE49-F238E27FC236}">
                <a16:creationId xmlns:a16="http://schemas.microsoft.com/office/drawing/2014/main" id="{1ED5124F-67D2-4F95-8DD1-8957E5EBBF86}"/>
              </a:ext>
            </a:extLst>
          </p:cNvPr>
          <p:cNvSpPr txBox="1">
            <a:spLocks/>
          </p:cNvSpPr>
          <p:nvPr/>
        </p:nvSpPr>
        <p:spPr>
          <a:xfrm>
            <a:off x="283845" y="1393567"/>
            <a:ext cx="11624309" cy="4964202"/>
          </a:xfrm>
          <a:prstGeom prst="rect">
            <a:avLst/>
          </a:prstGeom>
        </p:spPr>
        <p:txBody>
          <a:bodyPr>
            <a:noAutofit/>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875" lvl="1" indent="0" algn="ctr">
              <a:buNone/>
            </a:pPr>
            <a:r>
              <a:rPr lang="en-GB" sz="2800" b="1" dirty="0"/>
              <a:t> ‘Empowering physiotherapy apprentices to transform lives’</a:t>
            </a:r>
            <a:endParaRPr lang="en-GB" sz="2800" dirty="0"/>
          </a:p>
          <a:p>
            <a:pPr marL="269875" lvl="1" indent="0" algn="ctr">
              <a:buNone/>
            </a:pPr>
            <a:endParaRPr lang="en-GB" dirty="0"/>
          </a:p>
          <a:p>
            <a:pPr marL="269875" lvl="1" indent="0">
              <a:buNone/>
            </a:pPr>
            <a:r>
              <a:rPr lang="en-GB" sz="2000" dirty="0"/>
              <a:t>Ethos of providing experiences which enable individuals to thrive by recognising, developing and leading through an enhanced understanding of self and others.</a:t>
            </a:r>
          </a:p>
          <a:p>
            <a:pPr marL="269875" lvl="1" indent="0">
              <a:buNone/>
            </a:pPr>
            <a:endParaRPr lang="en-GB" sz="2000" dirty="0"/>
          </a:p>
          <a:p>
            <a:pPr marL="269875" lvl="1" indent="0">
              <a:buNone/>
            </a:pPr>
            <a:r>
              <a:rPr lang="en-GB" sz="2000" dirty="0"/>
              <a:t>Shared Vision</a:t>
            </a:r>
          </a:p>
          <a:p>
            <a:pPr lvl="2">
              <a:buFont typeface="Arial" panose="020B0604020202020204" pitchFamily="34" charset="0"/>
              <a:buChar char="•"/>
            </a:pPr>
            <a:r>
              <a:rPr lang="en-GB" sz="2000" dirty="0"/>
              <a:t>A supportive culture and environment to empower active learning skills and an appetite for life-long learning</a:t>
            </a:r>
          </a:p>
          <a:p>
            <a:pPr lvl="2">
              <a:buFont typeface="Arial" panose="020B0604020202020204" pitchFamily="34" charset="0"/>
              <a:buChar char="•"/>
            </a:pPr>
            <a:r>
              <a:rPr lang="en-GB" sz="2000" dirty="0"/>
              <a:t>Inspiring, innovative role models for the future physiotherapy profession; open, honest, empathetic and caring </a:t>
            </a:r>
          </a:p>
          <a:p>
            <a:pPr lvl="2">
              <a:buFont typeface="Arial" panose="020B0604020202020204" pitchFamily="34" charset="0"/>
              <a:buChar char="•"/>
            </a:pPr>
            <a:r>
              <a:rPr lang="en-GB" sz="2000" dirty="0"/>
              <a:t>Enquiring minds through research-led learning</a:t>
            </a:r>
            <a:endParaRPr lang="en-US" sz="2000" dirty="0"/>
          </a:p>
        </p:txBody>
      </p:sp>
      <p:pic>
        <p:nvPicPr>
          <p:cNvPr id="22" name="Audio 21">
            <a:extLst>
              <a:ext uri="{FF2B5EF4-FFF2-40B4-BE49-F238E27FC236}">
                <a16:creationId xmlns:a16="http://schemas.microsoft.com/office/drawing/2014/main" id="{256EDBF1-14CC-6934-B3A5-BF54528C32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655239021"/>
      </p:ext>
    </p:extLst>
  </p:cSld>
  <p:clrMapOvr>
    <a:masterClrMapping/>
  </p:clrMapOvr>
  <mc:AlternateContent xmlns:mc="http://schemas.openxmlformats.org/markup-compatibility/2006">
    <mc:Choice xmlns:p14="http://schemas.microsoft.com/office/powerpoint/2010/main" Requires="p14">
      <p:transition spd="slow" p14:dur="2000" advTm="42059"/>
    </mc:Choice>
    <mc:Fallback>
      <p:transition spd="slow" advTm="420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BA96F-40D9-4536-8B34-C67B72F1B9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E679DB-7FBD-ED42-979E-889E5FDB950C}"/>
              </a:ext>
            </a:extLst>
          </p:cNvPr>
          <p:cNvSpPr>
            <a:spLocks noGrp="1"/>
          </p:cNvSpPr>
          <p:nvPr>
            <p:ph type="title"/>
          </p:nvPr>
        </p:nvSpPr>
        <p:spPr>
          <a:xfrm>
            <a:off x="6265742" y="316523"/>
            <a:ext cx="5714994" cy="890588"/>
          </a:xfrm>
        </p:spPr>
        <p:txBody>
          <a:bodyPr/>
          <a:lstStyle/>
          <a:p>
            <a:r>
              <a:rPr lang="en-US" dirty="0"/>
              <a:t>Academic curriculum: modules</a:t>
            </a:r>
          </a:p>
        </p:txBody>
      </p:sp>
      <p:sp>
        <p:nvSpPr>
          <p:cNvPr id="4" name="Slide Number Placeholder 3">
            <a:extLst>
              <a:ext uri="{FF2B5EF4-FFF2-40B4-BE49-F238E27FC236}">
                <a16:creationId xmlns:a16="http://schemas.microsoft.com/office/drawing/2014/main" id="{52CCBD42-16C7-668F-4F34-37A31CD64EDA}"/>
              </a:ext>
            </a:extLst>
          </p:cNvPr>
          <p:cNvSpPr>
            <a:spLocks noGrp="1"/>
          </p:cNvSpPr>
          <p:nvPr>
            <p:ph type="sldNum" sz="quarter" idx="10"/>
          </p:nvPr>
        </p:nvSpPr>
        <p:spPr/>
        <p:txBody>
          <a:bodyPr/>
          <a:lstStyle/>
          <a:p>
            <a:fld id="{D7E85FC7-13DC-D24B-89C2-5E16CAE8A885}" type="slidenum">
              <a:rPr lang="en-US" smtClean="0"/>
              <a:pPr/>
              <a:t>4</a:t>
            </a:fld>
            <a:endParaRPr lang="en-US" dirty="0"/>
          </a:p>
        </p:txBody>
      </p:sp>
      <p:sp>
        <p:nvSpPr>
          <p:cNvPr id="3" name="Subtitle 2">
            <a:extLst>
              <a:ext uri="{FF2B5EF4-FFF2-40B4-BE49-F238E27FC236}">
                <a16:creationId xmlns:a16="http://schemas.microsoft.com/office/drawing/2014/main" id="{ECF6B0C1-A2CB-7865-465D-61D9550349D8}"/>
              </a:ext>
            </a:extLst>
          </p:cNvPr>
          <p:cNvSpPr txBox="1">
            <a:spLocks/>
          </p:cNvSpPr>
          <p:nvPr/>
        </p:nvSpPr>
        <p:spPr>
          <a:xfrm>
            <a:off x="356427" y="929058"/>
            <a:ext cx="11624309" cy="600165"/>
          </a:xfrm>
          <a:prstGeom prst="rect">
            <a:avLst/>
          </a:prstGeom>
        </p:spPr>
        <p:txBody>
          <a:bodyPr>
            <a:noAutofit/>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875" lvl="1" indent="0">
              <a:buNone/>
            </a:pPr>
            <a:r>
              <a:rPr lang="en-US" sz="2000" dirty="0"/>
              <a:t>Delivered through the study of four themes each level, building upon previous levels content over</a:t>
            </a:r>
          </a:p>
          <a:p>
            <a:pPr marL="269875" lvl="1" indent="0">
              <a:buNone/>
            </a:pPr>
            <a:r>
              <a:rPr lang="en-US" sz="2000" dirty="0"/>
              <a:t>three years and one term . One October intake per year.</a:t>
            </a:r>
          </a:p>
          <a:p>
            <a:pPr marL="269875" lvl="1" indent="0">
              <a:buNone/>
            </a:pPr>
            <a:endParaRPr lang="en-US" sz="2000" dirty="0"/>
          </a:p>
        </p:txBody>
      </p:sp>
      <p:sp>
        <p:nvSpPr>
          <p:cNvPr id="6" name="TextBox 5">
            <a:extLst>
              <a:ext uri="{FF2B5EF4-FFF2-40B4-BE49-F238E27FC236}">
                <a16:creationId xmlns:a16="http://schemas.microsoft.com/office/drawing/2014/main" id="{4CCD3674-EAB1-3A88-5A19-00728047DEC2}"/>
              </a:ext>
            </a:extLst>
          </p:cNvPr>
          <p:cNvSpPr txBox="1"/>
          <p:nvPr/>
        </p:nvSpPr>
        <p:spPr>
          <a:xfrm>
            <a:off x="556372" y="2055071"/>
            <a:ext cx="7121562" cy="3139321"/>
          </a:xfrm>
          <a:prstGeom prst="rect">
            <a:avLst/>
          </a:prstGeom>
          <a:noFill/>
        </p:spPr>
        <p:txBody>
          <a:bodyPr wrap="square" rtlCol="0">
            <a:spAutoFit/>
          </a:bodyPr>
          <a:lstStyle/>
          <a:p>
            <a:pPr marL="269875" lvl="1"/>
            <a:r>
              <a:rPr lang="en-GB" dirty="0"/>
              <a:t>Personal Development of Self and Others  </a:t>
            </a:r>
          </a:p>
          <a:p>
            <a:pPr marL="1300163" lvl="3" indent="-400050">
              <a:buFont typeface="+mj-lt"/>
              <a:buAutoNum type="romanUcPeriod"/>
            </a:pPr>
            <a:r>
              <a:rPr lang="en-GB" dirty="0">
                <a:highlight>
                  <a:srgbClr val="FFFF00"/>
                </a:highlight>
                <a:hlinkClick r:id="rId5"/>
              </a:rPr>
              <a:t>Understanding self and others</a:t>
            </a:r>
            <a:endParaRPr lang="en-GB" dirty="0">
              <a:highlight>
                <a:srgbClr val="FFFF00"/>
              </a:highlight>
            </a:endParaRPr>
          </a:p>
          <a:p>
            <a:pPr marL="1300163" lvl="3" indent="-400050">
              <a:buFont typeface="+mj-lt"/>
              <a:buAutoNum type="romanUcPeriod"/>
            </a:pPr>
            <a:r>
              <a:rPr lang="en-GB" dirty="0">
                <a:highlight>
                  <a:srgbClr val="00FFFF"/>
                </a:highlight>
                <a:hlinkClick r:id="rId6"/>
              </a:rPr>
              <a:t>Developing self and others</a:t>
            </a:r>
            <a:endParaRPr lang="en-GB" dirty="0">
              <a:highlight>
                <a:srgbClr val="00FFFF"/>
              </a:highlight>
            </a:endParaRPr>
          </a:p>
          <a:p>
            <a:pPr marL="1300163" lvl="3" indent="-400050">
              <a:buFont typeface="+mj-lt"/>
              <a:buAutoNum type="romanUcPeriod"/>
            </a:pPr>
            <a:r>
              <a:rPr lang="en-GB" dirty="0">
                <a:highlight>
                  <a:srgbClr val="00FF00"/>
                </a:highlight>
                <a:hlinkClick r:id="rId7"/>
              </a:rPr>
              <a:t>Leadership of self and others</a:t>
            </a:r>
            <a:endParaRPr lang="en-GB" dirty="0">
              <a:highlight>
                <a:srgbClr val="00FF00"/>
              </a:highlight>
            </a:endParaRPr>
          </a:p>
          <a:p>
            <a:pPr marL="442913" lvl="2" indent="0"/>
            <a:endParaRPr lang="en-GB" dirty="0"/>
          </a:p>
          <a:p>
            <a:pPr marL="269875" lvl="1"/>
            <a:r>
              <a:rPr lang="en-GB" dirty="0"/>
              <a:t>Professional Craft Skills  </a:t>
            </a:r>
          </a:p>
          <a:p>
            <a:pPr marL="1300163" lvl="3" indent="-400050">
              <a:buFont typeface="+mj-lt"/>
              <a:buAutoNum type="romanUcPeriod"/>
            </a:pPr>
            <a:r>
              <a:rPr lang="en-GB" dirty="0">
                <a:highlight>
                  <a:srgbClr val="FFFF00"/>
                </a:highlight>
                <a:hlinkClick r:id="rId8"/>
              </a:rPr>
              <a:t>Applied anatomy and pathophysiology</a:t>
            </a:r>
            <a:endParaRPr lang="en-GB" dirty="0">
              <a:highlight>
                <a:srgbClr val="FFFF00"/>
              </a:highlight>
            </a:endParaRPr>
          </a:p>
          <a:p>
            <a:pPr marL="1300163" lvl="3" indent="-400050">
              <a:buFont typeface="+mj-lt"/>
              <a:buAutoNum type="romanUcPeriod"/>
            </a:pPr>
            <a:r>
              <a:rPr lang="en-GB" dirty="0">
                <a:highlight>
                  <a:srgbClr val="FFFF00"/>
                </a:highlight>
                <a:hlinkClick r:id="rId9"/>
              </a:rPr>
              <a:t>Physiotherapy led assessment </a:t>
            </a:r>
            <a:endParaRPr lang="en-GB" dirty="0">
              <a:highlight>
                <a:srgbClr val="FFFF00"/>
              </a:highlight>
            </a:endParaRPr>
          </a:p>
          <a:p>
            <a:pPr marL="1300163" lvl="3" indent="-400050">
              <a:buFont typeface="+mj-lt"/>
              <a:buAutoNum type="romanUcPeriod"/>
            </a:pPr>
            <a:r>
              <a:rPr lang="en-GB" dirty="0">
                <a:highlight>
                  <a:srgbClr val="00FFFF"/>
                </a:highlight>
                <a:hlinkClick r:id="rId10"/>
              </a:rPr>
              <a:t>Physiotherapy led interventions</a:t>
            </a:r>
            <a:endParaRPr lang="en-GB" dirty="0">
              <a:highlight>
                <a:srgbClr val="00FFFF"/>
              </a:highlight>
            </a:endParaRPr>
          </a:p>
          <a:p>
            <a:pPr marL="1300163" lvl="3" indent="-400050">
              <a:buFont typeface="+mj-lt"/>
              <a:buAutoNum type="romanUcPeriod"/>
            </a:pPr>
            <a:r>
              <a:rPr lang="en-GB" dirty="0">
                <a:highlight>
                  <a:srgbClr val="00FFFF"/>
                </a:highlight>
                <a:hlinkClick r:id="rId11"/>
              </a:rPr>
              <a:t>Promoting health and activity</a:t>
            </a:r>
            <a:endParaRPr lang="en-GB" dirty="0">
              <a:highlight>
                <a:srgbClr val="00FFFF"/>
              </a:highlight>
            </a:endParaRPr>
          </a:p>
          <a:p>
            <a:endParaRPr lang="en-US" dirty="0"/>
          </a:p>
        </p:txBody>
      </p:sp>
      <p:sp>
        <p:nvSpPr>
          <p:cNvPr id="7" name="TextBox 6">
            <a:extLst>
              <a:ext uri="{FF2B5EF4-FFF2-40B4-BE49-F238E27FC236}">
                <a16:creationId xmlns:a16="http://schemas.microsoft.com/office/drawing/2014/main" id="{91496061-01E1-3334-FE07-A6600822E605}"/>
              </a:ext>
            </a:extLst>
          </p:cNvPr>
          <p:cNvSpPr txBox="1"/>
          <p:nvPr/>
        </p:nvSpPr>
        <p:spPr>
          <a:xfrm>
            <a:off x="6919237" y="2393624"/>
            <a:ext cx="7121562" cy="2462213"/>
          </a:xfrm>
          <a:prstGeom prst="rect">
            <a:avLst/>
          </a:prstGeom>
          <a:noFill/>
        </p:spPr>
        <p:txBody>
          <a:bodyPr wrap="square" rtlCol="0">
            <a:spAutoFit/>
          </a:bodyPr>
          <a:lstStyle/>
          <a:p>
            <a:pPr marL="269875" lvl="1"/>
            <a:r>
              <a:rPr lang="en-GB" dirty="0"/>
              <a:t>Propositional Skills  </a:t>
            </a:r>
          </a:p>
          <a:p>
            <a:pPr marL="842963" lvl="2" indent="-400050">
              <a:buFont typeface="+mj-lt"/>
              <a:buAutoNum type="romanUcPeriod"/>
            </a:pPr>
            <a:r>
              <a:rPr lang="en-GB" dirty="0">
                <a:highlight>
                  <a:srgbClr val="FFFF00"/>
                </a:highlight>
                <a:hlinkClick r:id="rId12"/>
              </a:rPr>
              <a:t>Practice  based decision making</a:t>
            </a:r>
            <a:endParaRPr lang="en-GB" dirty="0">
              <a:highlight>
                <a:srgbClr val="FFFF00"/>
              </a:highlight>
            </a:endParaRPr>
          </a:p>
          <a:p>
            <a:pPr marL="842963" lvl="2" indent="-400050">
              <a:buFont typeface="+mj-lt"/>
              <a:buAutoNum type="romanUcPeriod"/>
            </a:pPr>
            <a:r>
              <a:rPr lang="en-GB" dirty="0">
                <a:highlight>
                  <a:srgbClr val="00FFFF"/>
                </a:highlight>
                <a:hlinkClick r:id="rId13"/>
              </a:rPr>
              <a:t>Research methods</a:t>
            </a:r>
            <a:endParaRPr lang="en-GB" dirty="0">
              <a:highlight>
                <a:srgbClr val="00FFFF"/>
              </a:highlight>
            </a:endParaRPr>
          </a:p>
          <a:p>
            <a:pPr marL="842963" lvl="2" indent="-400050">
              <a:buFont typeface="+mj-lt"/>
              <a:buAutoNum type="romanUcPeriod"/>
            </a:pPr>
            <a:r>
              <a:rPr lang="en-GB" dirty="0">
                <a:highlight>
                  <a:srgbClr val="00FF00"/>
                </a:highlight>
                <a:hlinkClick r:id="rId14"/>
              </a:rPr>
              <a:t>Research project</a:t>
            </a:r>
            <a:endParaRPr lang="en-GB" dirty="0">
              <a:highlight>
                <a:srgbClr val="00FF00"/>
              </a:highlight>
            </a:endParaRPr>
          </a:p>
          <a:p>
            <a:pPr marL="442913" lvl="2" indent="0"/>
            <a:endParaRPr lang="en-GB" dirty="0"/>
          </a:p>
          <a:p>
            <a:pPr marL="269875" lvl="1"/>
            <a:r>
              <a:rPr lang="en-GB" dirty="0"/>
              <a:t>Preparation for Practice </a:t>
            </a:r>
          </a:p>
          <a:p>
            <a:pPr marL="842963" lvl="2" indent="-400050">
              <a:buFont typeface="+mj-lt"/>
              <a:buAutoNum type="romanUcPeriod"/>
            </a:pPr>
            <a:r>
              <a:rPr lang="en-GB" sz="1400" dirty="0">
                <a:highlight>
                  <a:srgbClr val="00FFFF"/>
                </a:highlight>
                <a:hlinkClick r:id="rId15"/>
              </a:rPr>
              <a:t>1</a:t>
            </a:r>
            <a:r>
              <a:rPr lang="en-GB" sz="1400" dirty="0"/>
              <a:t> </a:t>
            </a:r>
            <a:r>
              <a:rPr lang="en-GB" sz="1400" dirty="0">
                <a:highlight>
                  <a:srgbClr val="00FF00"/>
                </a:highlight>
              </a:rPr>
              <a:t>2 3 </a:t>
            </a:r>
            <a:r>
              <a:rPr lang="en-GB" sz="1400" dirty="0">
                <a:highlight>
                  <a:srgbClr val="FF0000"/>
                </a:highlight>
              </a:rPr>
              <a:t>4</a:t>
            </a:r>
            <a:r>
              <a:rPr lang="en-GB" sz="1400" dirty="0"/>
              <a:t>  placements</a:t>
            </a:r>
          </a:p>
          <a:p>
            <a:pPr marL="842963" lvl="2" indent="-400050">
              <a:buFont typeface="+mj-lt"/>
              <a:buAutoNum type="romanUcPeriod"/>
            </a:pPr>
            <a:r>
              <a:rPr lang="en-GB" sz="1400" dirty="0">
                <a:highlight>
                  <a:srgbClr val="FF0000"/>
                </a:highlight>
                <a:hlinkClick r:id="rId16"/>
              </a:rPr>
              <a:t>Preparation for practice</a:t>
            </a:r>
            <a:endParaRPr lang="en-US" sz="1400" dirty="0">
              <a:highlight>
                <a:srgbClr val="FF0000"/>
              </a:highlight>
            </a:endParaRPr>
          </a:p>
          <a:p>
            <a:endParaRPr lang="en-US" dirty="0"/>
          </a:p>
        </p:txBody>
      </p:sp>
      <p:sp>
        <p:nvSpPr>
          <p:cNvPr id="9" name="TextBox 8">
            <a:extLst>
              <a:ext uri="{FF2B5EF4-FFF2-40B4-BE49-F238E27FC236}">
                <a16:creationId xmlns:a16="http://schemas.microsoft.com/office/drawing/2014/main" id="{347FFD09-93F7-91BD-2885-CDE08E8EE521}"/>
              </a:ext>
            </a:extLst>
          </p:cNvPr>
          <p:cNvSpPr txBox="1"/>
          <p:nvPr/>
        </p:nvSpPr>
        <p:spPr>
          <a:xfrm>
            <a:off x="965200" y="5532945"/>
            <a:ext cx="10261600" cy="646331"/>
          </a:xfrm>
          <a:prstGeom prst="rect">
            <a:avLst/>
          </a:prstGeom>
          <a:noFill/>
        </p:spPr>
        <p:txBody>
          <a:bodyPr wrap="square" rtlCol="0">
            <a:spAutoFit/>
          </a:bodyPr>
          <a:lstStyle/>
          <a:p>
            <a:r>
              <a:rPr lang="en-US" b="1" dirty="0"/>
              <a:t>Workplace tasks </a:t>
            </a:r>
            <a:r>
              <a:rPr lang="en-US" dirty="0"/>
              <a:t>Support knowledge transition between differing contexts and raise awareness of  workplace practices from a qualified therapist perspective.  </a:t>
            </a:r>
          </a:p>
        </p:txBody>
      </p:sp>
      <p:pic>
        <p:nvPicPr>
          <p:cNvPr id="41" name="Audio 40">
            <a:extLst>
              <a:ext uri="{FF2B5EF4-FFF2-40B4-BE49-F238E27FC236}">
                <a16:creationId xmlns:a16="http://schemas.microsoft.com/office/drawing/2014/main" id="{AB285059-EABE-5965-BB60-9D39D9EAD11E}"/>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313322873"/>
      </p:ext>
    </p:extLst>
  </p:cSld>
  <p:clrMapOvr>
    <a:masterClrMapping/>
  </p:clrMapOvr>
  <mc:AlternateContent xmlns:mc="http://schemas.openxmlformats.org/markup-compatibility/2006">
    <mc:Choice xmlns:p14="http://schemas.microsoft.com/office/powerpoint/2010/main" Requires="p14">
      <p:transition spd="slow" p14:dur="2000" advTm="206834"/>
    </mc:Choice>
    <mc:Fallback>
      <p:transition spd="slow" advTm="206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E3E46-6EAE-E396-3D40-4385FC6449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6B1755-487A-2B74-4368-D7CE00DF9384}"/>
              </a:ext>
            </a:extLst>
          </p:cNvPr>
          <p:cNvSpPr>
            <a:spLocks noGrp="1"/>
          </p:cNvSpPr>
          <p:nvPr>
            <p:ph type="title"/>
          </p:nvPr>
        </p:nvSpPr>
        <p:spPr/>
        <p:txBody>
          <a:bodyPr/>
          <a:lstStyle/>
          <a:p>
            <a:r>
              <a:rPr lang="en-US" dirty="0"/>
              <a:t>Academic curriculum: placement requirements</a:t>
            </a:r>
          </a:p>
        </p:txBody>
      </p:sp>
      <p:sp>
        <p:nvSpPr>
          <p:cNvPr id="4" name="Slide Number Placeholder 3">
            <a:extLst>
              <a:ext uri="{FF2B5EF4-FFF2-40B4-BE49-F238E27FC236}">
                <a16:creationId xmlns:a16="http://schemas.microsoft.com/office/drawing/2014/main" id="{11319D67-0E89-8A81-2F92-41024E491159}"/>
              </a:ext>
            </a:extLst>
          </p:cNvPr>
          <p:cNvSpPr>
            <a:spLocks noGrp="1"/>
          </p:cNvSpPr>
          <p:nvPr>
            <p:ph type="sldNum" sz="quarter" idx="10"/>
          </p:nvPr>
        </p:nvSpPr>
        <p:spPr/>
        <p:txBody>
          <a:bodyPr/>
          <a:lstStyle/>
          <a:p>
            <a:fld id="{D7E85FC7-13DC-D24B-89C2-5E16CAE8A885}" type="slidenum">
              <a:rPr lang="en-US" smtClean="0"/>
              <a:pPr/>
              <a:t>5</a:t>
            </a:fld>
            <a:endParaRPr lang="en-US" dirty="0"/>
          </a:p>
        </p:txBody>
      </p:sp>
      <p:sp>
        <p:nvSpPr>
          <p:cNvPr id="5" name="Subtitle 2">
            <a:extLst>
              <a:ext uri="{FF2B5EF4-FFF2-40B4-BE49-F238E27FC236}">
                <a16:creationId xmlns:a16="http://schemas.microsoft.com/office/drawing/2014/main" id="{EF3E90F6-F561-C699-B4DA-5A9C5569ED94}"/>
              </a:ext>
            </a:extLst>
          </p:cNvPr>
          <p:cNvSpPr txBox="1">
            <a:spLocks/>
          </p:cNvSpPr>
          <p:nvPr/>
        </p:nvSpPr>
        <p:spPr>
          <a:xfrm>
            <a:off x="283845" y="1085696"/>
            <a:ext cx="11624309" cy="4114799"/>
          </a:xfrm>
          <a:prstGeom prst="rect">
            <a:avLst/>
          </a:prstGeom>
        </p:spPr>
        <p:txBody>
          <a:bodyPr>
            <a:noAutofit/>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28663" lvl="2" indent="-285750">
              <a:buFont typeface="Arial" panose="020B0604020202020204" pitchFamily="34" charset="0"/>
              <a:buChar char="•"/>
            </a:pPr>
            <a:r>
              <a:rPr lang="en-US" sz="2400" dirty="0"/>
              <a:t>Acute service delivery, community service delivery, clinic service delivery and leadership/project placement (First three outside of the employing team) </a:t>
            </a:r>
          </a:p>
          <a:p>
            <a:pPr marL="728663" lvl="2" indent="-285750">
              <a:buFont typeface="Arial" panose="020B0604020202020204" pitchFamily="34" charset="0"/>
              <a:buChar char="•"/>
            </a:pPr>
            <a:r>
              <a:rPr lang="en-US" sz="2400" dirty="0"/>
              <a:t>Flexible start and finish dates, none negotiable submission date. </a:t>
            </a:r>
          </a:p>
          <a:p>
            <a:pPr marL="728663" lvl="2" indent="-285750">
              <a:buFont typeface="Arial" panose="020B0604020202020204" pitchFamily="34" charset="0"/>
              <a:buChar char="•"/>
            </a:pPr>
            <a:r>
              <a:rPr lang="en-US" sz="2400" dirty="0"/>
              <a:t>Focus no hours completed as opposed to weeks. X2 placements @ 187.5 hours and x2 placements @ 225 hours. Total 825 hours</a:t>
            </a:r>
          </a:p>
          <a:p>
            <a:pPr marL="728663" lvl="2" indent="-285750">
              <a:buFont typeface="Arial" panose="020B0604020202020204" pitchFamily="34" charset="0"/>
              <a:buChar char="•"/>
            </a:pPr>
            <a:r>
              <a:rPr lang="en-US" sz="2400" dirty="0"/>
              <a:t>175 hours evidence and assessed in </a:t>
            </a:r>
            <a:r>
              <a:rPr lang="en-US" sz="2400" dirty="0" err="1"/>
              <a:t>ePAD</a:t>
            </a:r>
            <a:r>
              <a:rPr lang="en-US" sz="2400" dirty="0"/>
              <a:t> documentation.</a:t>
            </a:r>
          </a:p>
          <a:p>
            <a:pPr marL="728663" lvl="2" indent="-285750">
              <a:buFont typeface="Arial" panose="020B0604020202020204" pitchFamily="34" charset="0"/>
              <a:buChar char="•"/>
            </a:pPr>
            <a:r>
              <a:rPr lang="en-US" sz="2400" dirty="0"/>
              <a:t>Established administration and quality assurance process in place via </a:t>
            </a:r>
            <a:r>
              <a:rPr lang="en-US" sz="2400" dirty="0" err="1"/>
              <a:t>UoE</a:t>
            </a:r>
            <a:r>
              <a:rPr lang="en-US" sz="2400" dirty="0"/>
              <a:t> pre-existing processes. (All apprentices will need to complete </a:t>
            </a:r>
            <a:r>
              <a:rPr lang="en-US" sz="2400" dirty="0" err="1"/>
              <a:t>UoE</a:t>
            </a:r>
            <a:r>
              <a:rPr lang="en-US" sz="2400" dirty="0"/>
              <a:t> mandatory training and OH processes.)</a:t>
            </a:r>
          </a:p>
          <a:p>
            <a:pPr marL="728663" lvl="2" indent="-285750">
              <a:buFont typeface="Arial" panose="020B0604020202020204" pitchFamily="34" charset="0"/>
              <a:buChar char="•"/>
            </a:pPr>
            <a:r>
              <a:rPr lang="en-US" sz="2400" dirty="0"/>
              <a:t>Sourcing, allocation and ‘offer’ process via employer led regional hubs</a:t>
            </a:r>
          </a:p>
          <a:p>
            <a:pPr marL="269875" lvl="1" indent="0">
              <a:buNone/>
            </a:pPr>
            <a:endParaRPr lang="en-US" sz="2000" dirty="0"/>
          </a:p>
          <a:p>
            <a:pPr marL="269875" lvl="1" indent="0">
              <a:buNone/>
            </a:pPr>
            <a:endParaRPr lang="en-US" sz="2000" dirty="0"/>
          </a:p>
        </p:txBody>
      </p:sp>
      <p:pic>
        <p:nvPicPr>
          <p:cNvPr id="35" name="Audio 34">
            <a:extLst>
              <a:ext uri="{FF2B5EF4-FFF2-40B4-BE49-F238E27FC236}">
                <a16:creationId xmlns:a16="http://schemas.microsoft.com/office/drawing/2014/main" id="{F306EBC2-6531-3AA3-B53D-ADFC7A779A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431257196"/>
      </p:ext>
    </p:extLst>
  </p:cSld>
  <p:clrMapOvr>
    <a:masterClrMapping/>
  </p:clrMapOvr>
  <mc:AlternateContent xmlns:mc="http://schemas.openxmlformats.org/markup-compatibility/2006">
    <mc:Choice xmlns:p14="http://schemas.microsoft.com/office/powerpoint/2010/main" Requires="p14">
      <p:transition spd="slow" p14:dur="2000" advTm="109499"/>
    </mc:Choice>
    <mc:Fallback>
      <p:transition spd="slow" advTm="1094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0D7CC-E5DE-8239-CFD0-0B4D021E1CA2}"/>
            </a:ext>
          </a:extLst>
        </p:cNvPr>
        <p:cNvGrpSpPr/>
        <p:nvPr/>
      </p:nvGrpSpPr>
      <p:grpSpPr>
        <a:xfrm>
          <a:off x="0" y="0"/>
          <a:ext cx="0" cy="0"/>
          <a:chOff x="0" y="0"/>
          <a:chExt cx="0" cy="0"/>
        </a:xfrm>
      </p:grpSpPr>
      <p:pic>
        <p:nvPicPr>
          <p:cNvPr id="3" name="Picture 2" descr="A screenshot of a chart&#10;&#10;AI-generated content may be incorrect.">
            <a:extLst>
              <a:ext uri="{FF2B5EF4-FFF2-40B4-BE49-F238E27FC236}">
                <a16:creationId xmlns:a16="http://schemas.microsoft.com/office/drawing/2014/main" id="{E3E83716-9115-D5FB-9DDA-E269AAA904A1}"/>
              </a:ext>
            </a:extLst>
          </p:cNvPr>
          <p:cNvPicPr>
            <a:picLocks noChangeAspect="1"/>
          </p:cNvPicPr>
          <p:nvPr/>
        </p:nvPicPr>
        <p:blipFill>
          <a:blip r:embed="rId5"/>
          <a:stretch>
            <a:fillRect/>
          </a:stretch>
        </p:blipFill>
        <p:spPr>
          <a:xfrm>
            <a:off x="984738" y="537358"/>
            <a:ext cx="10952250" cy="5941596"/>
          </a:xfrm>
          <a:prstGeom prst="rect">
            <a:avLst/>
          </a:prstGeom>
          <a:noFill/>
        </p:spPr>
      </p:pic>
      <p:sp>
        <p:nvSpPr>
          <p:cNvPr id="2" name="Title 1">
            <a:extLst>
              <a:ext uri="{FF2B5EF4-FFF2-40B4-BE49-F238E27FC236}">
                <a16:creationId xmlns:a16="http://schemas.microsoft.com/office/drawing/2014/main" id="{655641E3-A492-F73A-02C2-E72E302B882D}"/>
              </a:ext>
            </a:extLst>
          </p:cNvPr>
          <p:cNvSpPr>
            <a:spLocks noGrp="1"/>
          </p:cNvSpPr>
          <p:nvPr>
            <p:ph type="title"/>
          </p:nvPr>
        </p:nvSpPr>
        <p:spPr>
          <a:xfrm>
            <a:off x="6221994" y="0"/>
            <a:ext cx="5714994" cy="890588"/>
          </a:xfrm>
        </p:spPr>
        <p:txBody>
          <a:bodyPr anchor="ctr">
            <a:normAutofit/>
          </a:bodyPr>
          <a:lstStyle/>
          <a:p>
            <a:r>
              <a:rPr lang="en-US" dirty="0"/>
              <a:t>OTJ hours</a:t>
            </a:r>
          </a:p>
        </p:txBody>
      </p:sp>
      <p:sp>
        <p:nvSpPr>
          <p:cNvPr id="4" name="Slide Number Placeholder 3">
            <a:extLst>
              <a:ext uri="{FF2B5EF4-FFF2-40B4-BE49-F238E27FC236}">
                <a16:creationId xmlns:a16="http://schemas.microsoft.com/office/drawing/2014/main" id="{AFD8478C-700A-FFE0-1F01-FF145D26E6FF}"/>
              </a:ext>
            </a:extLst>
          </p:cNvPr>
          <p:cNvSpPr>
            <a:spLocks noGrp="1"/>
          </p:cNvSpPr>
          <p:nvPr>
            <p:ph type="sldNum" sz="quarter" idx="24"/>
          </p:nvPr>
        </p:nvSpPr>
        <p:spPr>
          <a:xfrm>
            <a:off x="11677523" y="6604000"/>
            <a:ext cx="303213" cy="254000"/>
          </a:xfrm>
        </p:spPr>
        <p:txBody>
          <a:bodyPr anchor="ctr">
            <a:normAutofit/>
          </a:bodyPr>
          <a:lstStyle/>
          <a:p>
            <a:pPr>
              <a:lnSpc>
                <a:spcPct val="90000"/>
              </a:lnSpc>
              <a:spcAft>
                <a:spcPts val="600"/>
              </a:spcAft>
            </a:pPr>
            <a:fld id="{D7E85FC7-13DC-D24B-89C2-5E16CAE8A885}" type="slidenum">
              <a:rPr lang="en-US" sz="1100" smtClean="0"/>
              <a:pPr>
                <a:lnSpc>
                  <a:spcPct val="90000"/>
                </a:lnSpc>
                <a:spcAft>
                  <a:spcPts val="600"/>
                </a:spcAft>
              </a:pPr>
              <a:t>6</a:t>
            </a:fld>
            <a:endParaRPr lang="en-US" sz="1100"/>
          </a:p>
        </p:txBody>
      </p:sp>
      <p:pic>
        <p:nvPicPr>
          <p:cNvPr id="32" name="Audio 31">
            <a:extLst>
              <a:ext uri="{FF2B5EF4-FFF2-40B4-BE49-F238E27FC236}">
                <a16:creationId xmlns:a16="http://schemas.microsoft.com/office/drawing/2014/main" id="{6B994D90-AA4E-2CE6-1A02-215EDE2160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792612217"/>
      </p:ext>
    </p:extLst>
  </p:cSld>
  <p:clrMapOvr>
    <a:masterClrMapping/>
  </p:clrMapOvr>
  <mc:AlternateContent xmlns:mc="http://schemas.openxmlformats.org/markup-compatibility/2006">
    <mc:Choice xmlns:p14="http://schemas.microsoft.com/office/powerpoint/2010/main" Requires="p14">
      <p:transition spd="slow" p14:dur="2000" advTm="78592"/>
    </mc:Choice>
    <mc:Fallback>
      <p:transition spd="slow" advTm="78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B114D-B9F1-8F54-4832-DA8866BC2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2693B2-BC18-513C-84A4-EAF3E4791EEE}"/>
              </a:ext>
            </a:extLst>
          </p:cNvPr>
          <p:cNvSpPr>
            <a:spLocks noGrp="1"/>
          </p:cNvSpPr>
          <p:nvPr>
            <p:ph type="title"/>
          </p:nvPr>
        </p:nvSpPr>
        <p:spPr/>
        <p:txBody>
          <a:bodyPr/>
          <a:lstStyle/>
          <a:p>
            <a:r>
              <a:rPr lang="en-US" dirty="0"/>
              <a:t>Work place mentorship and support</a:t>
            </a:r>
          </a:p>
        </p:txBody>
      </p:sp>
      <p:sp>
        <p:nvSpPr>
          <p:cNvPr id="4" name="Slide Number Placeholder 3">
            <a:extLst>
              <a:ext uri="{FF2B5EF4-FFF2-40B4-BE49-F238E27FC236}">
                <a16:creationId xmlns:a16="http://schemas.microsoft.com/office/drawing/2014/main" id="{E31EA2CA-6F2A-5415-A754-24F11057FE27}"/>
              </a:ext>
            </a:extLst>
          </p:cNvPr>
          <p:cNvSpPr>
            <a:spLocks noGrp="1"/>
          </p:cNvSpPr>
          <p:nvPr>
            <p:ph type="sldNum" sz="quarter" idx="10"/>
          </p:nvPr>
        </p:nvSpPr>
        <p:spPr/>
        <p:txBody>
          <a:bodyPr/>
          <a:lstStyle/>
          <a:p>
            <a:fld id="{D7E85FC7-13DC-D24B-89C2-5E16CAE8A885}" type="slidenum">
              <a:rPr lang="en-US" smtClean="0"/>
              <a:pPr/>
              <a:t>7</a:t>
            </a:fld>
            <a:endParaRPr lang="en-US" dirty="0"/>
          </a:p>
        </p:txBody>
      </p:sp>
      <p:sp>
        <p:nvSpPr>
          <p:cNvPr id="5" name="Subtitle 2">
            <a:extLst>
              <a:ext uri="{FF2B5EF4-FFF2-40B4-BE49-F238E27FC236}">
                <a16:creationId xmlns:a16="http://schemas.microsoft.com/office/drawing/2014/main" id="{B54A083B-B7EE-33FD-5319-8D3F4CEBBEE6}"/>
              </a:ext>
            </a:extLst>
          </p:cNvPr>
          <p:cNvSpPr txBox="1">
            <a:spLocks/>
          </p:cNvSpPr>
          <p:nvPr/>
        </p:nvSpPr>
        <p:spPr>
          <a:xfrm>
            <a:off x="312679" y="641556"/>
            <a:ext cx="11624309" cy="5574888"/>
          </a:xfrm>
          <a:prstGeom prst="rect">
            <a:avLst/>
          </a:prstGeom>
        </p:spPr>
        <p:txBody>
          <a:bodyPr>
            <a:noAutofit/>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28663" lvl="2" indent="-285750">
              <a:buFont typeface="Arial" panose="020B0604020202020204" pitchFamily="34" charset="0"/>
              <a:buChar char="•"/>
            </a:pPr>
            <a:r>
              <a:rPr lang="en-US" sz="2000" dirty="0"/>
              <a:t>Each apprentice must have a named workplace mentor. HCPC registered physiotherapist. </a:t>
            </a:r>
            <a:r>
              <a:rPr lang="en-US" sz="2000" dirty="0">
                <a:hlinkClick r:id="rId5"/>
              </a:rPr>
              <a:t>Roles and Responsibilities guidance</a:t>
            </a:r>
            <a:r>
              <a:rPr lang="en-US" sz="2000" dirty="0"/>
              <a:t>.  Two hours professional supervision monthly + progress RV’s.</a:t>
            </a:r>
          </a:p>
          <a:p>
            <a:pPr marL="728663" lvl="2" indent="-285750">
              <a:buFont typeface="Arial" panose="020B0604020202020204" pitchFamily="34" charset="0"/>
              <a:buChar char="•"/>
            </a:pPr>
            <a:r>
              <a:rPr lang="en-US" sz="2000" dirty="0"/>
              <a:t>Progress reviews (quarterly), OTJ learning and time taken, supervision record and ‘skills scans’ recorded and jointly monitored in Apprentices </a:t>
            </a:r>
            <a:r>
              <a:rPr lang="en-US" sz="2000" dirty="0" err="1"/>
              <a:t>ePAD</a:t>
            </a:r>
            <a:r>
              <a:rPr lang="en-US" sz="2000" dirty="0"/>
              <a:t>. </a:t>
            </a:r>
          </a:p>
          <a:p>
            <a:pPr marL="728663" lvl="2" indent="-285750">
              <a:buFont typeface="Arial" panose="020B0604020202020204" pitchFamily="34" charset="0"/>
              <a:buChar char="•"/>
            </a:pPr>
            <a:r>
              <a:rPr lang="en-US" sz="2000" dirty="0"/>
              <a:t>Apprentices will build a portfolio of examples of how they are practicing KSB’s in their workplace in preparation for endpoint assessment.  Via CSP portfolio and we guide them on how to do this. </a:t>
            </a:r>
          </a:p>
          <a:p>
            <a:pPr marL="728663" lvl="2" indent="-285750">
              <a:buFont typeface="Arial" panose="020B0604020202020204" pitchFamily="34" charset="0"/>
              <a:buChar char="•"/>
            </a:pPr>
            <a:r>
              <a:rPr lang="en-US" sz="2000" dirty="0"/>
              <a:t>Support and onboarding for apprentices: academic personal tutor , learning needs support and assessment, online IT skills and return to academic setting introduction and optional guidance for ‘revision’ provided at time of ’offer’. Attendance at apprenticeship specific welcome week activities.</a:t>
            </a:r>
          </a:p>
          <a:p>
            <a:pPr marL="728663" lvl="2" indent="-285750">
              <a:buFont typeface="Arial" panose="020B0604020202020204" pitchFamily="34" charset="0"/>
              <a:buChar char="•"/>
            </a:pPr>
            <a:r>
              <a:rPr lang="en-US" sz="2000" dirty="0"/>
              <a:t>Support and onboarding for mentors and employers:  </a:t>
            </a:r>
            <a:r>
              <a:rPr lang="en-US" sz="2000" dirty="0">
                <a:hlinkClick r:id="rId6"/>
              </a:rPr>
              <a:t>University Apprenticeship Hub</a:t>
            </a:r>
            <a:r>
              <a:rPr lang="en-US" sz="2000" dirty="0"/>
              <a:t>. Mentor What’s App group. </a:t>
            </a:r>
            <a:r>
              <a:rPr lang="en-US" sz="2000" dirty="0">
                <a:hlinkClick r:id="rId7"/>
              </a:rPr>
              <a:t>Physio apprenticeship webpage</a:t>
            </a:r>
            <a:r>
              <a:rPr lang="en-US" sz="2000" dirty="0"/>
              <a:t>. Bi-annual mentor workshops.</a:t>
            </a:r>
          </a:p>
          <a:p>
            <a:pPr marL="728663" lvl="2" indent="-285750">
              <a:buFont typeface="Arial" panose="020B0604020202020204" pitchFamily="34" charset="0"/>
              <a:buChar char="•"/>
            </a:pPr>
            <a:r>
              <a:rPr lang="en-US" sz="2000" dirty="0"/>
              <a:t>Kerry Hardy: Practice educator based within the University physiotherapy team.</a:t>
            </a:r>
          </a:p>
          <a:p>
            <a:pPr marL="442913" lvl="2" indent="0">
              <a:buNone/>
            </a:pPr>
            <a:endParaRPr lang="en-US" sz="2000" dirty="0"/>
          </a:p>
          <a:p>
            <a:pPr marL="728663" lvl="2" indent="-285750">
              <a:buFont typeface="Arial" panose="020B0604020202020204" pitchFamily="34" charset="0"/>
              <a:buChar char="•"/>
            </a:pPr>
            <a:endParaRPr lang="en-US" sz="2000" dirty="0"/>
          </a:p>
          <a:p>
            <a:pPr marL="269875" lvl="1" indent="0">
              <a:buNone/>
            </a:pPr>
            <a:endParaRPr lang="en-US" sz="2000" dirty="0"/>
          </a:p>
          <a:p>
            <a:pPr marL="269875" lvl="1" indent="0">
              <a:buNone/>
            </a:pPr>
            <a:endParaRPr lang="en-US" sz="2000" dirty="0"/>
          </a:p>
        </p:txBody>
      </p:sp>
      <p:pic>
        <p:nvPicPr>
          <p:cNvPr id="28" name="Audio 27">
            <a:extLst>
              <a:ext uri="{FF2B5EF4-FFF2-40B4-BE49-F238E27FC236}">
                <a16:creationId xmlns:a16="http://schemas.microsoft.com/office/drawing/2014/main" id="{F7F64B05-3E16-D0AB-607C-362EDB1D2DC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864060168"/>
      </p:ext>
    </p:extLst>
  </p:cSld>
  <p:clrMapOvr>
    <a:masterClrMapping/>
  </p:clrMapOvr>
  <mc:AlternateContent xmlns:mc="http://schemas.openxmlformats.org/markup-compatibility/2006">
    <mc:Choice xmlns:p14="http://schemas.microsoft.com/office/powerpoint/2010/main" Requires="p14">
      <p:transition spd="slow" p14:dur="2000" advTm="142828"/>
    </mc:Choice>
    <mc:Fallback>
      <p:transition spd="slow" advTm="1428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7D8FB-AB03-8F33-60D9-8AA23E1D2DE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126A9E2-77EA-445B-FB95-0CDB0E267509}"/>
              </a:ext>
            </a:extLst>
          </p:cNvPr>
          <p:cNvSpPr>
            <a:spLocks noGrp="1"/>
          </p:cNvSpPr>
          <p:nvPr>
            <p:ph type="body" sz="quarter" idx="26"/>
          </p:nvPr>
        </p:nvSpPr>
        <p:spPr>
          <a:xfrm>
            <a:off x="1444623" y="1353275"/>
            <a:ext cx="10493375" cy="1116263"/>
          </a:xfrm>
        </p:spPr>
        <p:txBody>
          <a:bodyPr/>
          <a:lstStyle/>
          <a:p>
            <a:r>
              <a:rPr lang="en-US" dirty="0">
                <a:hlinkClick r:id="rId5"/>
              </a:rPr>
              <a:t>Entry requirements</a:t>
            </a:r>
            <a:endParaRPr lang="en-US" dirty="0"/>
          </a:p>
        </p:txBody>
      </p:sp>
      <p:sp>
        <p:nvSpPr>
          <p:cNvPr id="4" name="Text Placeholder 3">
            <a:extLst>
              <a:ext uri="{FF2B5EF4-FFF2-40B4-BE49-F238E27FC236}">
                <a16:creationId xmlns:a16="http://schemas.microsoft.com/office/drawing/2014/main" id="{81378C98-AFA0-413E-D193-1A3EA0C03792}"/>
              </a:ext>
            </a:extLst>
          </p:cNvPr>
          <p:cNvSpPr>
            <a:spLocks noGrp="1"/>
          </p:cNvSpPr>
          <p:nvPr>
            <p:ph type="body" sz="quarter" idx="27"/>
          </p:nvPr>
        </p:nvSpPr>
        <p:spPr>
          <a:xfrm>
            <a:off x="1444622" y="2312737"/>
            <a:ext cx="10747378" cy="1116263"/>
          </a:xfrm>
        </p:spPr>
        <p:txBody>
          <a:bodyPr/>
          <a:lstStyle/>
          <a:p>
            <a:r>
              <a:rPr lang="en-US" sz="2000" dirty="0" err="1"/>
              <a:t>Maths</a:t>
            </a:r>
            <a:r>
              <a:rPr lang="en-US" sz="2000" dirty="0"/>
              <a:t> and English L2 (GCSE/functional skills)</a:t>
            </a:r>
          </a:p>
          <a:p>
            <a:r>
              <a:rPr lang="en-US" sz="2000" dirty="0"/>
              <a:t>Substantial L3 qualification with a natural science focus e.g. A Levels/BTEC (115 UCAS points)</a:t>
            </a:r>
          </a:p>
        </p:txBody>
      </p:sp>
      <p:sp>
        <p:nvSpPr>
          <p:cNvPr id="6" name="Slide Number Placeholder 5">
            <a:extLst>
              <a:ext uri="{FF2B5EF4-FFF2-40B4-BE49-F238E27FC236}">
                <a16:creationId xmlns:a16="http://schemas.microsoft.com/office/drawing/2014/main" id="{C110D51E-DAF3-054A-72DB-1A1B72CE5002}"/>
              </a:ext>
            </a:extLst>
          </p:cNvPr>
          <p:cNvSpPr>
            <a:spLocks noGrp="1"/>
          </p:cNvSpPr>
          <p:nvPr>
            <p:ph type="sldNum" sz="quarter" idx="25"/>
          </p:nvPr>
        </p:nvSpPr>
        <p:spPr/>
        <p:txBody>
          <a:bodyPr/>
          <a:lstStyle/>
          <a:p>
            <a:fld id="{D7E85FC7-13DC-D24B-89C2-5E16CAE8A885}" type="slidenum">
              <a:rPr lang="en-US" smtClean="0"/>
              <a:pPr/>
              <a:t>8</a:t>
            </a:fld>
            <a:endParaRPr lang="en-US" dirty="0"/>
          </a:p>
        </p:txBody>
      </p:sp>
      <p:sp>
        <p:nvSpPr>
          <p:cNvPr id="7" name="TextBox 6">
            <a:extLst>
              <a:ext uri="{FF2B5EF4-FFF2-40B4-BE49-F238E27FC236}">
                <a16:creationId xmlns:a16="http://schemas.microsoft.com/office/drawing/2014/main" id="{7266DCBB-6203-871F-B5BA-6F155DF1CD5D}"/>
              </a:ext>
            </a:extLst>
          </p:cNvPr>
          <p:cNvSpPr txBox="1"/>
          <p:nvPr/>
        </p:nvSpPr>
        <p:spPr>
          <a:xfrm>
            <a:off x="1216382" y="4388462"/>
            <a:ext cx="10949856" cy="984885"/>
          </a:xfrm>
          <a:prstGeom prst="rect">
            <a:avLst/>
          </a:prstGeom>
          <a:noFill/>
        </p:spPr>
        <p:txBody>
          <a:bodyPr wrap="square" rtlCol="0">
            <a:spAutoFit/>
          </a:bodyPr>
          <a:lstStyle/>
          <a:p>
            <a:r>
              <a:rPr lang="en-US" sz="2000" dirty="0">
                <a:latin typeface="+mn-lt"/>
              </a:rPr>
              <a:t>Application process includes written application,  interview (via Zoom </a:t>
            </a:r>
            <a:r>
              <a:rPr lang="en-US" sz="2000" dirty="0"/>
              <a:t>with option of employer involvement</a:t>
            </a:r>
            <a:r>
              <a:rPr lang="en-US" sz="2000" dirty="0">
                <a:latin typeface="+mn-lt"/>
              </a:rPr>
              <a:t>) and case study portfolio presentation.</a:t>
            </a:r>
          </a:p>
          <a:p>
            <a:endParaRPr lang="en-US" dirty="0"/>
          </a:p>
        </p:txBody>
      </p:sp>
      <p:pic>
        <p:nvPicPr>
          <p:cNvPr id="12" name="Audio 11">
            <a:extLst>
              <a:ext uri="{FF2B5EF4-FFF2-40B4-BE49-F238E27FC236}">
                <a16:creationId xmlns:a16="http://schemas.microsoft.com/office/drawing/2014/main" id="{3C20D5A9-ACAB-05EB-8925-9EE3CBC5ED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830658130"/>
      </p:ext>
    </p:extLst>
  </p:cSld>
  <p:clrMapOvr>
    <a:masterClrMapping/>
  </p:clrMapOvr>
  <mc:AlternateContent xmlns:mc="http://schemas.openxmlformats.org/markup-compatibility/2006">
    <mc:Choice xmlns:p14="http://schemas.microsoft.com/office/powerpoint/2010/main" Requires="p14">
      <p:transition spd="slow" p14:dur="2000" advTm="43470"/>
    </mc:Choice>
    <mc:Fallback>
      <p:transition spd="slow" advTm="43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B0E6F-26A7-C217-8961-52A314DC3B1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37D6B07-34DE-4E3C-B0AF-28F19153C54A}"/>
              </a:ext>
            </a:extLst>
          </p:cNvPr>
          <p:cNvSpPr>
            <a:spLocks noGrp="1"/>
          </p:cNvSpPr>
          <p:nvPr>
            <p:ph type="body" sz="quarter" idx="26"/>
          </p:nvPr>
        </p:nvSpPr>
        <p:spPr>
          <a:xfrm>
            <a:off x="1444622" y="1708440"/>
            <a:ext cx="10493375" cy="1116263"/>
          </a:xfrm>
        </p:spPr>
        <p:txBody>
          <a:bodyPr/>
          <a:lstStyle/>
          <a:p>
            <a:r>
              <a:rPr lang="en-US" dirty="0"/>
              <a:t>Considerations and next steps</a:t>
            </a:r>
          </a:p>
        </p:txBody>
      </p:sp>
      <p:sp>
        <p:nvSpPr>
          <p:cNvPr id="6" name="Slide Number Placeholder 5">
            <a:extLst>
              <a:ext uri="{FF2B5EF4-FFF2-40B4-BE49-F238E27FC236}">
                <a16:creationId xmlns:a16="http://schemas.microsoft.com/office/drawing/2014/main" id="{001AFE15-8D46-6F9B-F9A0-B6FC25B7AC2B}"/>
              </a:ext>
            </a:extLst>
          </p:cNvPr>
          <p:cNvSpPr>
            <a:spLocks noGrp="1"/>
          </p:cNvSpPr>
          <p:nvPr>
            <p:ph type="sldNum" sz="quarter" idx="25"/>
          </p:nvPr>
        </p:nvSpPr>
        <p:spPr/>
        <p:txBody>
          <a:bodyPr/>
          <a:lstStyle/>
          <a:p>
            <a:fld id="{D7E85FC7-13DC-D24B-89C2-5E16CAE8A885}" type="slidenum">
              <a:rPr lang="en-US" smtClean="0"/>
              <a:pPr/>
              <a:t>9</a:t>
            </a:fld>
            <a:endParaRPr lang="en-US" dirty="0"/>
          </a:p>
        </p:txBody>
      </p:sp>
      <p:sp>
        <p:nvSpPr>
          <p:cNvPr id="7" name="TextBox 6">
            <a:extLst>
              <a:ext uri="{FF2B5EF4-FFF2-40B4-BE49-F238E27FC236}">
                <a16:creationId xmlns:a16="http://schemas.microsoft.com/office/drawing/2014/main" id="{10C9926A-6559-1FC4-D877-163E6348A991}"/>
              </a:ext>
            </a:extLst>
          </p:cNvPr>
          <p:cNvSpPr txBox="1"/>
          <p:nvPr/>
        </p:nvSpPr>
        <p:spPr>
          <a:xfrm>
            <a:off x="1216381" y="4033298"/>
            <a:ext cx="10949856" cy="3108543"/>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mn-lt"/>
              </a:rPr>
              <a:t>Explore the hyperlinks on these slides</a:t>
            </a:r>
          </a:p>
          <a:p>
            <a:pPr marL="285750" indent="-285750">
              <a:buFont typeface="Arial" panose="020B0604020202020204" pitchFamily="34" charset="0"/>
              <a:buChar char="•"/>
            </a:pPr>
            <a:r>
              <a:rPr lang="en-US" sz="2000" dirty="0"/>
              <a:t>Familiarise yourself with the apprenticeship standard and consider how your service could structure and accommodate an apprentice’s developing scope of practice.</a:t>
            </a:r>
          </a:p>
          <a:p>
            <a:pPr marL="285750" indent="-285750">
              <a:buFont typeface="Arial" panose="020B0604020202020204" pitchFamily="34" charset="0"/>
              <a:buChar char="•"/>
            </a:pPr>
            <a:r>
              <a:rPr lang="en-US" sz="2000" dirty="0">
                <a:latin typeface="+mn-lt"/>
              </a:rPr>
              <a:t>Identify a workplace mentor </a:t>
            </a:r>
            <a:r>
              <a:rPr lang="en-US" sz="2000" dirty="0"/>
              <a:t>and consider how the additional responsibilities can be integrated into daily routines. And identify if mechanisms are in place to enable communication of your apprentices changing scope of practice with colleagues.</a:t>
            </a:r>
          </a:p>
          <a:p>
            <a:pPr marL="285750" indent="-285750">
              <a:buFont typeface="Arial" panose="020B0604020202020204" pitchFamily="34" charset="0"/>
              <a:buChar char="•"/>
            </a:pPr>
            <a:r>
              <a:rPr lang="en-US" sz="2000" dirty="0">
                <a:latin typeface="+mn-lt"/>
              </a:rPr>
              <a:t>Consider the impact </a:t>
            </a:r>
            <a:r>
              <a:rPr lang="en-US" sz="2000" dirty="0"/>
              <a:t>upon service delivery of </a:t>
            </a:r>
            <a:r>
              <a:rPr lang="en-US" sz="2000" dirty="0">
                <a:latin typeface="+mn-lt"/>
              </a:rPr>
              <a:t>apprentices are on block release, placements or annual leave and how this could be managed.</a:t>
            </a:r>
          </a:p>
          <a:p>
            <a:endParaRPr lang="en-US" sz="1800" dirty="0">
              <a:latin typeface="+mn-lt"/>
            </a:endParaRPr>
          </a:p>
          <a:p>
            <a:endParaRPr lang="en-US" dirty="0"/>
          </a:p>
        </p:txBody>
      </p:sp>
      <p:sp>
        <p:nvSpPr>
          <p:cNvPr id="5" name="TextBox 4">
            <a:extLst>
              <a:ext uri="{FF2B5EF4-FFF2-40B4-BE49-F238E27FC236}">
                <a16:creationId xmlns:a16="http://schemas.microsoft.com/office/drawing/2014/main" id="{05B9BD14-02A7-2971-A207-1F912BBA8729}"/>
              </a:ext>
            </a:extLst>
          </p:cNvPr>
          <p:cNvSpPr txBox="1"/>
          <p:nvPr/>
        </p:nvSpPr>
        <p:spPr>
          <a:xfrm>
            <a:off x="1854100" y="2782669"/>
            <a:ext cx="8893278" cy="646331"/>
          </a:xfrm>
          <a:prstGeom prst="rect">
            <a:avLst/>
          </a:prstGeom>
          <a:noFill/>
        </p:spPr>
        <p:txBody>
          <a:bodyPr wrap="square" rtlCol="0">
            <a:spAutoFit/>
          </a:bodyPr>
          <a:lstStyle/>
          <a:p>
            <a:r>
              <a:rPr lang="en-US" dirty="0"/>
              <a:t>Contact </a:t>
            </a:r>
            <a:r>
              <a:rPr lang="en-US" dirty="0">
                <a:hlinkClick r:id="rId5"/>
              </a:rPr>
              <a:t>Jethera@essex.ac.uk</a:t>
            </a:r>
            <a:r>
              <a:rPr lang="en-US" dirty="0"/>
              <a:t> or </a:t>
            </a:r>
            <a:r>
              <a:rPr lang="en-US" dirty="0">
                <a:hlinkClick r:id="rId6"/>
              </a:rPr>
              <a:t>apprenticships@essex.ac.uk</a:t>
            </a:r>
            <a:r>
              <a:rPr lang="en-US" dirty="0"/>
              <a:t> for further information </a:t>
            </a:r>
          </a:p>
          <a:p>
            <a:endParaRPr lang="en-US" dirty="0"/>
          </a:p>
        </p:txBody>
      </p:sp>
      <p:pic>
        <p:nvPicPr>
          <p:cNvPr id="18" name="Audio 17">
            <a:extLst>
              <a:ext uri="{FF2B5EF4-FFF2-40B4-BE49-F238E27FC236}">
                <a16:creationId xmlns:a16="http://schemas.microsoft.com/office/drawing/2014/main" id="{82347657-F289-66CA-A26D-4A60076EF3F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525486188"/>
      </p:ext>
    </p:extLst>
  </p:cSld>
  <p:clrMapOvr>
    <a:masterClrMapping/>
  </p:clrMapOvr>
  <mc:AlternateContent xmlns:mc="http://schemas.openxmlformats.org/markup-compatibility/2006">
    <mc:Choice xmlns:p14="http://schemas.microsoft.com/office/powerpoint/2010/main" Requires="p14">
      <p:transition spd="slow" p14:dur="2000" advTm="22540"/>
    </mc:Choice>
    <mc:Fallback>
      <p:transition spd="slow" advTm="225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theme/theme1.xml><?xml version="1.0" encoding="utf-8"?>
<a:theme xmlns:a="http://schemas.openxmlformats.org/drawingml/2006/main" name="Title/Divider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5218_00244804_Accessible_PP_templates_AW_V5h" id="{A0A2580B-49FC-4342-BB82-4F3B07E0F1C9}" vid="{0C121402-B6D9-9744-973B-81A6B776DF11}"/>
    </a:ext>
  </a:extLst>
</a:theme>
</file>

<file path=ppt/theme/theme2.xml><?xml version="1.0" encoding="utf-8"?>
<a:theme xmlns:a="http://schemas.openxmlformats.org/drawingml/2006/main" name="Text/Media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5218_00244804_Accessible_PP_templates_AW_V5h" id="{A0A2580B-49FC-4342-BB82-4F3B07E0F1C9}" vid="{24E1FE93-DBF4-6E41-BD12-7199829D8CB3}"/>
    </a:ext>
  </a:extLst>
</a:theme>
</file>

<file path=ppt/theme/theme3.xml><?xml version="1.0" encoding="utf-8"?>
<a:theme xmlns:a="http://schemas.openxmlformats.org/drawingml/2006/main" name="Media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5218_00244804_Accessible_PP_templates_AW_V5h" id="{A0A2580B-49FC-4342-BB82-4F3B07E0F1C9}" vid="{E1A0A4E8-9C8B-244F-A8BB-F43D8A27A71A}"/>
    </a:ext>
  </a:extLst>
</a:theme>
</file>

<file path=ppt/theme/theme4.xml><?xml version="1.0" encoding="utf-8"?>
<a:theme xmlns:a="http://schemas.openxmlformats.org/drawingml/2006/main" name="End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5218_00244804_Accessible_PP_templates_AW_V5h" id="{A0A2580B-49FC-4342-BB82-4F3B07E0F1C9}" vid="{BBE50698-18A2-4941-A9C0-C386D61FA33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BBA757DD001D6429A804770F209C358" ma:contentTypeVersion="9" ma:contentTypeDescription="Create a new document." ma:contentTypeScope="" ma:versionID="a2af8620d8052c4570ee10b90bc2e287">
  <xsd:schema xmlns:xsd="http://www.w3.org/2001/XMLSchema" xmlns:xs="http://www.w3.org/2001/XMLSchema" xmlns:p="http://schemas.microsoft.com/office/2006/metadata/properties" xmlns:ns2="864fa2f1-e7a3-49ef-aac9-27da4f2d2640" targetNamespace="http://schemas.microsoft.com/office/2006/metadata/properties" ma:root="true" ma:fieldsID="bdde676d73dc32e80c046e4d27a4df6c" ns2:_="">
    <xsd:import namespace="864fa2f1-e7a3-49ef-aac9-27da4f2d264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4fa2f1-e7a3-49ef-aac9-27da4f2d26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7D91BB-6FD8-4800-B5D5-2773EA19D436}">
  <ds:schemaRefs>
    <ds:schemaRef ds:uri="http://www.w3.org/XML/1998/namespace"/>
    <ds:schemaRef ds:uri="http://schemas.microsoft.com/office/2006/metadata/properties"/>
    <ds:schemaRef ds:uri="http://schemas.microsoft.com/office/2006/documentManagement/types"/>
    <ds:schemaRef ds:uri="http://purl.org/dc/terms/"/>
    <ds:schemaRef ds:uri="http://schemas.microsoft.com/office/infopath/2007/PartnerControls"/>
    <ds:schemaRef ds:uri="http://purl.org/dc/dcmitype/"/>
    <ds:schemaRef ds:uri="http://purl.org/dc/elements/1.1/"/>
    <ds:schemaRef ds:uri="http://schemas.openxmlformats.org/package/2006/metadata/core-properties"/>
    <ds:schemaRef ds:uri="864fa2f1-e7a3-49ef-aac9-27da4f2d2640"/>
  </ds:schemaRefs>
</ds:datastoreItem>
</file>

<file path=customXml/itemProps2.xml><?xml version="1.0" encoding="utf-8"?>
<ds:datastoreItem xmlns:ds="http://schemas.openxmlformats.org/officeDocument/2006/customXml" ds:itemID="{8E849799-830B-4E55-9666-63F48AF169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4fa2f1-e7a3-49ef-aac9-27da4f2d26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74A378-A40D-4D10-9A36-F1DBB1C7DA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Divider Slides</Template>
  <TotalTime>1828</TotalTime>
  <Words>852</Words>
  <Application>Microsoft Macintosh PowerPoint</Application>
  <PresentationFormat>Widescreen</PresentationFormat>
  <Paragraphs>94</Paragraphs>
  <Slides>9</Slides>
  <Notes>8</Notes>
  <HiddenSlides>0</HiddenSlides>
  <MMClips>9</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9</vt:i4>
      </vt:variant>
    </vt:vector>
  </HeadingPairs>
  <TitlesOfParts>
    <vt:vector size="17" baseType="lpstr">
      <vt:lpstr>Arial</vt:lpstr>
      <vt:lpstr>Calibri</vt:lpstr>
      <vt:lpstr>System Font Regular</vt:lpstr>
      <vt:lpstr>Wingdings</vt:lpstr>
      <vt:lpstr>Title/Divider Slides</vt:lpstr>
      <vt:lpstr>Text/Media Slides</vt:lpstr>
      <vt:lpstr>Media Slides</vt:lpstr>
      <vt:lpstr>End Slides</vt:lpstr>
      <vt:lpstr>Physiotherapy BSc (hons) Degree Apprenticeship</vt:lpstr>
      <vt:lpstr>PowerPoint Presentation</vt:lpstr>
      <vt:lpstr>Academic curriculum: Ethos and vision</vt:lpstr>
      <vt:lpstr>Academic curriculum: modules</vt:lpstr>
      <vt:lpstr>Academic curriculum: placement requirements</vt:lpstr>
      <vt:lpstr>OTJ hours</vt:lpstr>
      <vt:lpstr>Work place mentorship and support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Etherton, Joanne</dc:creator>
  <cp:lastModifiedBy>Etherton, Joanne</cp:lastModifiedBy>
  <cp:revision>14</cp:revision>
  <dcterms:created xsi:type="dcterms:W3CDTF">2025-02-23T15:27:37Z</dcterms:created>
  <dcterms:modified xsi:type="dcterms:W3CDTF">2025-02-24T21:55:52Z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0x0101002BBA757DD001D6429A804770F209C358</vt:lpwstr>
  </property>
</Properties>
</file>