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459"/>
    <p:restoredTop sz="94701"/>
  </p:normalViewPr>
  <p:slideViewPr>
    <p:cSldViewPr snapToGrid="0">
      <p:cViewPr varScale="1">
        <p:scale>
          <a:sx n="148" d="100"/>
          <a:sy n="148" d="100"/>
        </p:scale>
        <p:origin x="76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682179F-B9ED-EF4A-BEE9-AD76585EDB7F}" type="doc">
      <dgm:prSet loTypeId="urn:microsoft.com/office/officeart/2005/8/layout/hList1" loCatId="" qsTypeId="urn:microsoft.com/office/officeart/2005/8/quickstyle/simple2" qsCatId="simple" csTypeId="urn:microsoft.com/office/officeart/2005/8/colors/colorful4" csCatId="colorful" phldr="1"/>
      <dgm:spPr/>
      <dgm:t>
        <a:bodyPr/>
        <a:lstStyle/>
        <a:p>
          <a:endParaRPr lang="en-GB"/>
        </a:p>
      </dgm:t>
    </dgm:pt>
    <dgm:pt modelId="{0A7F5BA9-4396-194D-A393-C047A7639089}">
      <dgm:prSet phldrT="[Text]"/>
      <dgm:spPr/>
      <dgm:t>
        <a:bodyPr/>
        <a:lstStyle/>
        <a:p>
          <a:r>
            <a:rPr lang="en-GB" dirty="0"/>
            <a:t>30 credit module</a:t>
          </a:r>
        </a:p>
      </dgm:t>
    </dgm:pt>
    <dgm:pt modelId="{3F1D8624-F539-7341-B057-416FC63248EE}" type="parTrans" cxnId="{58296DD6-CBDC-204C-A12B-A19C3F1AB3DE}">
      <dgm:prSet/>
      <dgm:spPr/>
      <dgm:t>
        <a:bodyPr/>
        <a:lstStyle/>
        <a:p>
          <a:endParaRPr lang="en-GB"/>
        </a:p>
      </dgm:t>
    </dgm:pt>
    <dgm:pt modelId="{CE588272-D66B-A24C-95A7-F9D623C59176}" type="sibTrans" cxnId="{58296DD6-CBDC-204C-A12B-A19C3F1AB3DE}">
      <dgm:prSet/>
      <dgm:spPr/>
      <dgm:t>
        <a:bodyPr/>
        <a:lstStyle/>
        <a:p>
          <a:endParaRPr lang="en-GB"/>
        </a:p>
      </dgm:t>
    </dgm:pt>
    <dgm:pt modelId="{4DB4001C-839D-5F46-9DF9-A57C2D0E7901}">
      <dgm:prSet phldrT="[Text]"/>
      <dgm:spPr/>
      <dgm:t>
        <a:bodyPr/>
        <a:lstStyle/>
        <a:p>
          <a:r>
            <a:rPr lang="en-GB" dirty="0"/>
            <a:t>Directed: 140 hours</a:t>
          </a:r>
        </a:p>
      </dgm:t>
    </dgm:pt>
    <dgm:pt modelId="{2C0FD00B-A95A-364C-8F0C-80FBC6FC3394}" type="parTrans" cxnId="{E077E1AC-068F-A346-AABF-5D632F237CB6}">
      <dgm:prSet/>
      <dgm:spPr/>
      <dgm:t>
        <a:bodyPr/>
        <a:lstStyle/>
        <a:p>
          <a:endParaRPr lang="en-GB"/>
        </a:p>
      </dgm:t>
    </dgm:pt>
    <dgm:pt modelId="{6F2CA06E-4162-DD4A-B85E-4647D5E5C663}" type="sibTrans" cxnId="{E077E1AC-068F-A346-AABF-5D632F237CB6}">
      <dgm:prSet/>
      <dgm:spPr/>
      <dgm:t>
        <a:bodyPr/>
        <a:lstStyle/>
        <a:p>
          <a:endParaRPr lang="en-GB"/>
        </a:p>
      </dgm:t>
    </dgm:pt>
    <dgm:pt modelId="{7D4F159D-AB3D-3A43-8C88-EAC01F06FEAC}">
      <dgm:prSet phldrT="[Text]"/>
      <dgm:spPr/>
      <dgm:t>
        <a:bodyPr/>
        <a:lstStyle/>
        <a:p>
          <a:r>
            <a:rPr lang="en-GB" dirty="0"/>
            <a:t>Undirected: 70 hours</a:t>
          </a:r>
        </a:p>
      </dgm:t>
    </dgm:pt>
    <dgm:pt modelId="{042020FA-7F53-EC47-8DEA-96B15DA7DF44}" type="parTrans" cxnId="{7F97BCA9-8ECE-E746-A164-51396B9BE8F7}">
      <dgm:prSet/>
      <dgm:spPr/>
      <dgm:t>
        <a:bodyPr/>
        <a:lstStyle/>
        <a:p>
          <a:endParaRPr lang="en-GB"/>
        </a:p>
      </dgm:t>
    </dgm:pt>
    <dgm:pt modelId="{F63C7157-16B2-244F-AF37-FC56E2385BD5}" type="sibTrans" cxnId="{7F97BCA9-8ECE-E746-A164-51396B9BE8F7}">
      <dgm:prSet/>
      <dgm:spPr/>
      <dgm:t>
        <a:bodyPr/>
        <a:lstStyle/>
        <a:p>
          <a:endParaRPr lang="en-GB"/>
        </a:p>
      </dgm:t>
    </dgm:pt>
    <dgm:pt modelId="{74266132-5D06-2945-B112-0365E73A33A8}">
      <dgm:prSet phldrT="[Text]"/>
      <dgm:spPr/>
      <dgm:t>
        <a:bodyPr/>
        <a:lstStyle/>
        <a:p>
          <a:r>
            <a:rPr lang="en-GB" dirty="0"/>
            <a:t>Directed: 70 hours</a:t>
          </a:r>
        </a:p>
      </dgm:t>
    </dgm:pt>
    <dgm:pt modelId="{C2427419-177A-244F-8487-137D4C2B6DB9}" type="parTrans" cxnId="{98F6FD23-93C3-D643-B2C6-CB86E867081A}">
      <dgm:prSet/>
      <dgm:spPr/>
      <dgm:t>
        <a:bodyPr/>
        <a:lstStyle/>
        <a:p>
          <a:endParaRPr lang="en-GB"/>
        </a:p>
      </dgm:t>
    </dgm:pt>
    <dgm:pt modelId="{A7456032-48DC-804D-925D-117A4F5A12BF}" type="sibTrans" cxnId="{98F6FD23-93C3-D643-B2C6-CB86E867081A}">
      <dgm:prSet/>
      <dgm:spPr/>
      <dgm:t>
        <a:bodyPr/>
        <a:lstStyle/>
        <a:p>
          <a:endParaRPr lang="en-GB"/>
        </a:p>
      </dgm:t>
    </dgm:pt>
    <dgm:pt modelId="{48242D0D-54FC-FC48-B7EF-9C8B2C896F54}">
      <dgm:prSet phldrT="[Text]"/>
      <dgm:spPr/>
      <dgm:t>
        <a:bodyPr/>
        <a:lstStyle/>
        <a:p>
          <a:r>
            <a:rPr lang="en-GB" dirty="0"/>
            <a:t>Total: 210 hours</a:t>
          </a:r>
        </a:p>
      </dgm:t>
    </dgm:pt>
    <dgm:pt modelId="{8D606BD2-DD95-5447-BEE7-6C33E9DA4A2E}" type="parTrans" cxnId="{DA11E771-F76D-5E4A-BADC-6C3459F2699A}">
      <dgm:prSet/>
      <dgm:spPr/>
      <dgm:t>
        <a:bodyPr/>
        <a:lstStyle/>
        <a:p>
          <a:endParaRPr lang="en-GB"/>
        </a:p>
      </dgm:t>
    </dgm:pt>
    <dgm:pt modelId="{E07802FA-1992-BA4B-BC07-81AA5DDDBA90}" type="sibTrans" cxnId="{DA11E771-F76D-5E4A-BADC-6C3459F2699A}">
      <dgm:prSet/>
      <dgm:spPr/>
      <dgm:t>
        <a:bodyPr/>
        <a:lstStyle/>
        <a:p>
          <a:endParaRPr lang="en-GB"/>
        </a:p>
      </dgm:t>
    </dgm:pt>
    <dgm:pt modelId="{A75AD9EA-E298-5C41-96D4-E7571CEB686B}">
      <dgm:prSet phldrT="[Text]"/>
      <dgm:spPr/>
      <dgm:t>
        <a:bodyPr/>
        <a:lstStyle/>
        <a:p>
          <a:r>
            <a:rPr lang="en-GB" dirty="0"/>
            <a:t>15 credit module</a:t>
          </a:r>
        </a:p>
      </dgm:t>
    </dgm:pt>
    <dgm:pt modelId="{BCC53885-BFD9-7346-A30A-28683CE03BEA}" type="sibTrans" cxnId="{E16D28FE-8824-044F-8107-F8DF7646D82C}">
      <dgm:prSet/>
      <dgm:spPr/>
      <dgm:t>
        <a:bodyPr/>
        <a:lstStyle/>
        <a:p>
          <a:endParaRPr lang="en-GB"/>
        </a:p>
      </dgm:t>
    </dgm:pt>
    <dgm:pt modelId="{270DF622-F96F-F84A-BB75-EBDBE6E164F1}" type="parTrans" cxnId="{E16D28FE-8824-044F-8107-F8DF7646D82C}">
      <dgm:prSet/>
      <dgm:spPr/>
      <dgm:t>
        <a:bodyPr/>
        <a:lstStyle/>
        <a:p>
          <a:endParaRPr lang="en-GB"/>
        </a:p>
      </dgm:t>
    </dgm:pt>
    <dgm:pt modelId="{7B3EFD7F-C70A-6543-9327-49C398ED917D}">
      <dgm:prSet phldr="0"/>
      <dgm:spPr/>
      <dgm:t>
        <a:bodyPr/>
        <a:lstStyle/>
        <a:p>
          <a:pPr rtl="0"/>
          <a:r>
            <a:rPr lang="en-GB" dirty="0"/>
            <a:t>15 credit placement module</a:t>
          </a:r>
        </a:p>
      </dgm:t>
    </dgm:pt>
    <dgm:pt modelId="{57CC5690-D8BC-1B49-A438-B2788AA84311}" type="parTrans" cxnId="{927C47DE-2980-8C45-BD5E-C25BFA772F0D}">
      <dgm:prSet/>
      <dgm:spPr/>
      <dgm:t>
        <a:bodyPr/>
        <a:lstStyle/>
        <a:p>
          <a:endParaRPr lang="en-GB"/>
        </a:p>
      </dgm:t>
    </dgm:pt>
    <dgm:pt modelId="{544498CB-087D-2249-A94D-287A756FD575}" type="sibTrans" cxnId="{927C47DE-2980-8C45-BD5E-C25BFA772F0D}">
      <dgm:prSet/>
      <dgm:spPr/>
      <dgm:t>
        <a:bodyPr/>
        <a:lstStyle/>
        <a:p>
          <a:endParaRPr lang="en-GB"/>
        </a:p>
      </dgm:t>
    </dgm:pt>
    <dgm:pt modelId="{56F93692-B203-E740-B031-D946B753C927}">
      <dgm:prSet phldr="0"/>
      <dgm:spPr/>
      <dgm:t>
        <a:bodyPr/>
        <a:lstStyle/>
        <a:p>
          <a:pPr rtl="0"/>
          <a:r>
            <a:rPr lang="en-GB" dirty="0"/>
            <a:t>30 credit placement module</a:t>
          </a:r>
        </a:p>
      </dgm:t>
    </dgm:pt>
    <dgm:pt modelId="{6D9D516C-0394-884A-958D-799F01E4048D}" type="parTrans" cxnId="{8149BCDA-604B-DE4B-AC49-DD753ED12BA6}">
      <dgm:prSet/>
      <dgm:spPr/>
      <dgm:t>
        <a:bodyPr/>
        <a:lstStyle/>
        <a:p>
          <a:endParaRPr lang="en-GB"/>
        </a:p>
      </dgm:t>
    </dgm:pt>
    <dgm:pt modelId="{DE85E6AC-4E91-7F4D-B6F6-BEA7B24569BD}" type="sibTrans" cxnId="{8149BCDA-604B-DE4B-AC49-DD753ED12BA6}">
      <dgm:prSet/>
      <dgm:spPr/>
      <dgm:t>
        <a:bodyPr/>
        <a:lstStyle/>
        <a:p>
          <a:endParaRPr lang="en-GB"/>
        </a:p>
      </dgm:t>
    </dgm:pt>
    <dgm:pt modelId="{94751F2B-F868-B649-AC0E-6814D347B29A}">
      <dgm:prSet phldrT="[Text]"/>
      <dgm:spPr/>
      <dgm:t>
        <a:bodyPr/>
        <a:lstStyle/>
        <a:p>
          <a:r>
            <a:rPr lang="en-GB" dirty="0"/>
            <a:t>Undirected: 35 hours</a:t>
          </a:r>
        </a:p>
      </dgm:t>
    </dgm:pt>
    <dgm:pt modelId="{9CDC8771-1E95-184D-A72F-2A2B8FEE997E}" type="parTrans" cxnId="{7F430503-D7F8-BE4A-B6F5-1BB304719765}">
      <dgm:prSet/>
      <dgm:spPr/>
      <dgm:t>
        <a:bodyPr/>
        <a:lstStyle/>
        <a:p>
          <a:endParaRPr lang="en-GB"/>
        </a:p>
      </dgm:t>
    </dgm:pt>
    <dgm:pt modelId="{07300742-0436-D74F-8EAD-9E04422B0A85}" type="sibTrans" cxnId="{7F430503-D7F8-BE4A-B6F5-1BB304719765}">
      <dgm:prSet/>
      <dgm:spPr/>
      <dgm:t>
        <a:bodyPr/>
        <a:lstStyle/>
        <a:p>
          <a:endParaRPr lang="en-GB"/>
        </a:p>
      </dgm:t>
    </dgm:pt>
    <dgm:pt modelId="{F42AAADF-073C-2241-A30C-7B7222D0974B}">
      <dgm:prSet phldrT="[Text]"/>
      <dgm:spPr/>
      <dgm:t>
        <a:bodyPr/>
        <a:lstStyle/>
        <a:p>
          <a:r>
            <a:rPr lang="en-GB" dirty="0"/>
            <a:t>Total: 105 hours</a:t>
          </a:r>
        </a:p>
      </dgm:t>
    </dgm:pt>
    <dgm:pt modelId="{B5841D57-7138-634A-A008-2592B30C9307}" type="parTrans" cxnId="{C0404B95-8C64-DC45-815F-716557ED6D14}">
      <dgm:prSet/>
      <dgm:spPr/>
      <dgm:t>
        <a:bodyPr/>
        <a:lstStyle/>
        <a:p>
          <a:endParaRPr lang="en-GB"/>
        </a:p>
      </dgm:t>
    </dgm:pt>
    <dgm:pt modelId="{0A3187F1-FAE9-E344-B1E6-6EEAB4737D9A}" type="sibTrans" cxnId="{C0404B95-8C64-DC45-815F-716557ED6D14}">
      <dgm:prSet/>
      <dgm:spPr/>
      <dgm:t>
        <a:bodyPr/>
        <a:lstStyle/>
        <a:p>
          <a:endParaRPr lang="en-GB"/>
        </a:p>
      </dgm:t>
    </dgm:pt>
    <dgm:pt modelId="{5BBF0D92-77BD-824A-AC44-E329BCF894DC}">
      <dgm:prSet phldr="0"/>
      <dgm:spPr/>
      <dgm:t>
        <a:bodyPr/>
        <a:lstStyle/>
        <a:p>
          <a:pPr rtl="0"/>
          <a:r>
            <a:rPr lang="en-GB" dirty="0"/>
            <a:t>Directed: 187.5 hours</a:t>
          </a:r>
        </a:p>
      </dgm:t>
    </dgm:pt>
    <dgm:pt modelId="{A0CE90AE-FB5B-6D40-A9D3-58963F5132FE}" type="parTrans" cxnId="{47A24D0D-D82C-3248-9FC1-146D1193EA1C}">
      <dgm:prSet/>
      <dgm:spPr/>
      <dgm:t>
        <a:bodyPr/>
        <a:lstStyle/>
        <a:p>
          <a:endParaRPr lang="en-GB"/>
        </a:p>
      </dgm:t>
    </dgm:pt>
    <dgm:pt modelId="{38AECD98-B235-C746-986E-D1C06221C44A}" type="sibTrans" cxnId="{47A24D0D-D82C-3248-9FC1-146D1193EA1C}">
      <dgm:prSet/>
      <dgm:spPr/>
      <dgm:t>
        <a:bodyPr/>
        <a:lstStyle/>
        <a:p>
          <a:endParaRPr lang="en-GB"/>
        </a:p>
      </dgm:t>
    </dgm:pt>
    <dgm:pt modelId="{3C5698FB-EC91-0844-8148-F6E49B6A6088}">
      <dgm:prSet phldr="0"/>
      <dgm:spPr/>
      <dgm:t>
        <a:bodyPr/>
        <a:lstStyle/>
        <a:p>
          <a:pPr rtl="0"/>
          <a:r>
            <a:rPr lang="en-GB" dirty="0"/>
            <a:t>Undirected: 35 hours</a:t>
          </a:r>
        </a:p>
      </dgm:t>
    </dgm:pt>
    <dgm:pt modelId="{38F6E5F8-AF4C-3646-8B4E-E278690DAB84}" type="parTrans" cxnId="{15279BE9-7220-A547-A534-F60DEEDA1A1D}">
      <dgm:prSet/>
      <dgm:spPr/>
      <dgm:t>
        <a:bodyPr/>
        <a:lstStyle/>
        <a:p>
          <a:endParaRPr lang="en-GB"/>
        </a:p>
      </dgm:t>
    </dgm:pt>
    <dgm:pt modelId="{04E43714-4B94-8F46-82E9-0CB7ACD1126F}" type="sibTrans" cxnId="{15279BE9-7220-A547-A534-F60DEEDA1A1D}">
      <dgm:prSet/>
      <dgm:spPr/>
      <dgm:t>
        <a:bodyPr/>
        <a:lstStyle/>
        <a:p>
          <a:endParaRPr lang="en-GB"/>
        </a:p>
      </dgm:t>
    </dgm:pt>
    <dgm:pt modelId="{E8AFBAE9-B99F-9443-B971-F22A552957DD}">
      <dgm:prSet phldr="0"/>
      <dgm:spPr/>
      <dgm:t>
        <a:bodyPr/>
        <a:lstStyle/>
        <a:p>
          <a:pPr rtl="0"/>
          <a:r>
            <a:rPr lang="en-GB" dirty="0"/>
            <a:t>Total: 222.5 hours</a:t>
          </a:r>
        </a:p>
      </dgm:t>
    </dgm:pt>
    <dgm:pt modelId="{E9765D58-907D-1947-883A-D332A590BE53}" type="parTrans" cxnId="{DB008121-39BC-DE45-A053-D9B9AB292B71}">
      <dgm:prSet/>
      <dgm:spPr/>
      <dgm:t>
        <a:bodyPr/>
        <a:lstStyle/>
        <a:p>
          <a:endParaRPr lang="en-GB"/>
        </a:p>
      </dgm:t>
    </dgm:pt>
    <dgm:pt modelId="{129E88BD-B1D8-764E-8642-E376B87AE76A}" type="sibTrans" cxnId="{DB008121-39BC-DE45-A053-D9B9AB292B71}">
      <dgm:prSet/>
      <dgm:spPr/>
      <dgm:t>
        <a:bodyPr/>
        <a:lstStyle/>
        <a:p>
          <a:endParaRPr lang="en-GB"/>
        </a:p>
      </dgm:t>
    </dgm:pt>
    <dgm:pt modelId="{9B509CCD-B9F0-5545-86FC-63DF839753E2}">
      <dgm:prSet phldr="0"/>
      <dgm:spPr/>
      <dgm:t>
        <a:bodyPr/>
        <a:lstStyle/>
        <a:p>
          <a:pPr rtl="0"/>
          <a:r>
            <a:rPr lang="en-GB" dirty="0"/>
            <a:t>Directed: 225 hours</a:t>
          </a:r>
        </a:p>
      </dgm:t>
    </dgm:pt>
    <dgm:pt modelId="{81E4552A-030A-3C43-9A8D-8F9724AA430D}" type="parTrans" cxnId="{5CDE0783-20B2-5040-8FF6-AAD505A6A53A}">
      <dgm:prSet/>
      <dgm:spPr/>
      <dgm:t>
        <a:bodyPr/>
        <a:lstStyle/>
        <a:p>
          <a:endParaRPr lang="en-GB"/>
        </a:p>
      </dgm:t>
    </dgm:pt>
    <dgm:pt modelId="{3A456764-5E7D-BF4F-B3F3-9BFAA514B1D1}" type="sibTrans" cxnId="{5CDE0783-20B2-5040-8FF6-AAD505A6A53A}">
      <dgm:prSet/>
      <dgm:spPr/>
      <dgm:t>
        <a:bodyPr/>
        <a:lstStyle/>
        <a:p>
          <a:endParaRPr lang="en-GB"/>
        </a:p>
      </dgm:t>
    </dgm:pt>
    <dgm:pt modelId="{15C5BBDE-7886-BB4B-9D1E-0CC1C6C8049C}">
      <dgm:prSet phldr="0"/>
      <dgm:spPr/>
      <dgm:t>
        <a:bodyPr/>
        <a:lstStyle/>
        <a:p>
          <a:pPr rtl="0"/>
          <a:r>
            <a:rPr lang="en-GB" dirty="0"/>
            <a:t>Undirected:75 hours</a:t>
          </a:r>
        </a:p>
      </dgm:t>
    </dgm:pt>
    <dgm:pt modelId="{9E57B1CE-3C5D-E249-AE35-4B1FE8D56713}" type="parTrans" cxnId="{426DFD0D-C133-E64F-8AF1-F70A99C0D692}">
      <dgm:prSet/>
      <dgm:spPr/>
      <dgm:t>
        <a:bodyPr/>
        <a:lstStyle/>
        <a:p>
          <a:endParaRPr lang="en-GB"/>
        </a:p>
      </dgm:t>
    </dgm:pt>
    <dgm:pt modelId="{B4EEA631-7862-284F-AD34-62A4BA4C205E}" type="sibTrans" cxnId="{426DFD0D-C133-E64F-8AF1-F70A99C0D692}">
      <dgm:prSet/>
      <dgm:spPr/>
      <dgm:t>
        <a:bodyPr/>
        <a:lstStyle/>
        <a:p>
          <a:endParaRPr lang="en-GB"/>
        </a:p>
      </dgm:t>
    </dgm:pt>
    <dgm:pt modelId="{F732A741-99C9-5741-9938-0F218E268487}">
      <dgm:prSet phldr="0"/>
      <dgm:spPr/>
      <dgm:t>
        <a:bodyPr/>
        <a:lstStyle/>
        <a:p>
          <a:pPr rtl="0"/>
          <a:r>
            <a:rPr lang="en-GB" dirty="0"/>
            <a:t>Total: 300 hours</a:t>
          </a:r>
        </a:p>
      </dgm:t>
    </dgm:pt>
    <dgm:pt modelId="{CFEC5CD7-6D24-F844-B774-AA497E207816}" type="parTrans" cxnId="{CAFDF523-A0D9-2A47-9ED2-164250AB5F4B}">
      <dgm:prSet/>
      <dgm:spPr/>
      <dgm:t>
        <a:bodyPr/>
        <a:lstStyle/>
        <a:p>
          <a:endParaRPr lang="en-GB"/>
        </a:p>
      </dgm:t>
    </dgm:pt>
    <dgm:pt modelId="{D63A7CAC-5AE3-7847-A61E-9CC95FDC67E3}" type="sibTrans" cxnId="{CAFDF523-A0D9-2A47-9ED2-164250AB5F4B}">
      <dgm:prSet/>
      <dgm:spPr/>
      <dgm:t>
        <a:bodyPr/>
        <a:lstStyle/>
        <a:p>
          <a:endParaRPr lang="en-GB"/>
        </a:p>
      </dgm:t>
    </dgm:pt>
    <dgm:pt modelId="{216923A6-B656-1C4D-A038-6A73F382E9F2}" type="pres">
      <dgm:prSet presAssocID="{5682179F-B9ED-EF4A-BEE9-AD76585EDB7F}" presName="Name0" presStyleCnt="0">
        <dgm:presLayoutVars>
          <dgm:dir/>
          <dgm:animLvl val="lvl"/>
          <dgm:resizeHandles val="exact"/>
        </dgm:presLayoutVars>
      </dgm:prSet>
      <dgm:spPr/>
    </dgm:pt>
    <dgm:pt modelId="{60DE7DD6-0DD1-4D49-AF56-757C1C78EB42}" type="pres">
      <dgm:prSet presAssocID="{0A7F5BA9-4396-194D-A393-C047A7639089}" presName="composite" presStyleCnt="0"/>
      <dgm:spPr/>
    </dgm:pt>
    <dgm:pt modelId="{F6CAD14B-CEAD-7B4F-87A0-8E9EFCE2835B}" type="pres">
      <dgm:prSet presAssocID="{0A7F5BA9-4396-194D-A393-C047A7639089}" presName="parTx" presStyleLbl="alignNode1" presStyleIdx="0" presStyleCnt="4" custScaleX="124170" custScaleY="89425">
        <dgm:presLayoutVars>
          <dgm:chMax val="0"/>
          <dgm:chPref val="0"/>
          <dgm:bulletEnabled val="1"/>
        </dgm:presLayoutVars>
      </dgm:prSet>
      <dgm:spPr/>
    </dgm:pt>
    <dgm:pt modelId="{9B052E75-507A-5047-BBA1-5F6943FEEFC1}" type="pres">
      <dgm:prSet presAssocID="{0A7F5BA9-4396-194D-A393-C047A7639089}" presName="desTx" presStyleLbl="alignAccFollowNode1" presStyleIdx="0" presStyleCnt="4" custScaleX="123206" custScaleY="88751" custLinFactNeighborX="760" custLinFactNeighborY="-3245">
        <dgm:presLayoutVars>
          <dgm:bulletEnabled val="1"/>
        </dgm:presLayoutVars>
      </dgm:prSet>
      <dgm:spPr/>
    </dgm:pt>
    <dgm:pt modelId="{0672DE18-5DD4-DD47-B078-AE4ED9921D7E}" type="pres">
      <dgm:prSet presAssocID="{CE588272-D66B-A24C-95A7-F9D623C59176}" presName="space" presStyleCnt="0"/>
      <dgm:spPr/>
    </dgm:pt>
    <dgm:pt modelId="{04D1BB1F-FE48-4342-BC93-F38F3A170702}" type="pres">
      <dgm:prSet presAssocID="{A75AD9EA-E298-5C41-96D4-E7571CEB686B}" presName="composite" presStyleCnt="0"/>
      <dgm:spPr/>
    </dgm:pt>
    <dgm:pt modelId="{2E5C8236-6B2C-7C48-99A4-B678C2CAAD21}" type="pres">
      <dgm:prSet presAssocID="{A75AD9EA-E298-5C41-96D4-E7571CEB686B}" presName="parTx" presStyleLbl="alignNode1" presStyleIdx="1" presStyleCnt="4" custScaleX="110596" custScaleY="89667">
        <dgm:presLayoutVars>
          <dgm:chMax val="0"/>
          <dgm:chPref val="0"/>
          <dgm:bulletEnabled val="1"/>
        </dgm:presLayoutVars>
      </dgm:prSet>
      <dgm:spPr/>
    </dgm:pt>
    <dgm:pt modelId="{33B0D1A6-2721-F845-BE48-DC3A785BC5E7}" type="pres">
      <dgm:prSet presAssocID="{A75AD9EA-E298-5C41-96D4-E7571CEB686B}" presName="desTx" presStyleLbl="alignAccFollowNode1" presStyleIdx="1" presStyleCnt="4" custScaleX="113498">
        <dgm:presLayoutVars>
          <dgm:bulletEnabled val="1"/>
        </dgm:presLayoutVars>
      </dgm:prSet>
      <dgm:spPr/>
    </dgm:pt>
    <dgm:pt modelId="{207D257B-0BE9-9441-9D56-DD1670A024D1}" type="pres">
      <dgm:prSet presAssocID="{BCC53885-BFD9-7346-A30A-28683CE03BEA}" presName="space" presStyleCnt="0"/>
      <dgm:spPr/>
    </dgm:pt>
    <dgm:pt modelId="{C3E97812-FC35-FE43-8D35-9BF9BFDBDEF0}" type="pres">
      <dgm:prSet presAssocID="{7B3EFD7F-C70A-6543-9327-49C398ED917D}" presName="composite" presStyleCnt="0"/>
      <dgm:spPr/>
    </dgm:pt>
    <dgm:pt modelId="{09074E45-0E1A-5D42-90CF-573536448504}" type="pres">
      <dgm:prSet presAssocID="{7B3EFD7F-C70A-6543-9327-49C398ED917D}" presName="parTx" presStyleLbl="alignNode1" presStyleIdx="2" presStyleCnt="4" custScaleX="118897" custScaleY="105386">
        <dgm:presLayoutVars>
          <dgm:chMax val="0"/>
          <dgm:chPref val="0"/>
          <dgm:bulletEnabled val="1"/>
        </dgm:presLayoutVars>
      </dgm:prSet>
      <dgm:spPr/>
    </dgm:pt>
    <dgm:pt modelId="{758C5877-88C4-264F-8992-48CB7CB83958}" type="pres">
      <dgm:prSet presAssocID="{7B3EFD7F-C70A-6543-9327-49C398ED917D}" presName="desTx" presStyleLbl="alignAccFollowNode1" presStyleIdx="2" presStyleCnt="4" custScaleX="117578">
        <dgm:presLayoutVars>
          <dgm:bulletEnabled val="1"/>
        </dgm:presLayoutVars>
      </dgm:prSet>
      <dgm:spPr/>
    </dgm:pt>
    <dgm:pt modelId="{6966EBCE-272E-4D46-8EA9-97FA4203826C}" type="pres">
      <dgm:prSet presAssocID="{544498CB-087D-2249-A94D-287A756FD575}" presName="space" presStyleCnt="0"/>
      <dgm:spPr/>
    </dgm:pt>
    <dgm:pt modelId="{04988312-7A2F-4046-86A1-F7E526FAA120}" type="pres">
      <dgm:prSet presAssocID="{56F93692-B203-E740-B031-D946B753C927}" presName="composite" presStyleCnt="0"/>
      <dgm:spPr/>
    </dgm:pt>
    <dgm:pt modelId="{750AD39D-9EF6-9146-8364-287EFCA2DA40}" type="pres">
      <dgm:prSet presAssocID="{56F93692-B203-E740-B031-D946B753C927}" presName="parTx" presStyleLbl="alignNode1" presStyleIdx="3" presStyleCnt="4" custScaleX="116241" custScaleY="105439">
        <dgm:presLayoutVars>
          <dgm:chMax val="0"/>
          <dgm:chPref val="0"/>
          <dgm:bulletEnabled val="1"/>
        </dgm:presLayoutVars>
      </dgm:prSet>
      <dgm:spPr/>
    </dgm:pt>
    <dgm:pt modelId="{E80D5FA2-B720-6E4B-9D5A-62C9076804BB}" type="pres">
      <dgm:prSet presAssocID="{56F93692-B203-E740-B031-D946B753C927}" presName="desTx" presStyleLbl="alignAccFollowNode1" presStyleIdx="3" presStyleCnt="4" custScaleX="118591">
        <dgm:presLayoutVars>
          <dgm:bulletEnabled val="1"/>
        </dgm:presLayoutVars>
      </dgm:prSet>
      <dgm:spPr/>
    </dgm:pt>
  </dgm:ptLst>
  <dgm:cxnLst>
    <dgm:cxn modelId="{7F430503-D7F8-BE4A-B6F5-1BB304719765}" srcId="{A75AD9EA-E298-5C41-96D4-E7571CEB686B}" destId="{94751F2B-F868-B649-AC0E-6814D347B29A}" srcOrd="1" destOrd="0" parTransId="{9CDC8771-1E95-184D-A72F-2A2B8FEE997E}" sibTransId="{07300742-0436-D74F-8EAD-9E04422B0A85}"/>
    <dgm:cxn modelId="{47A24D0D-D82C-3248-9FC1-146D1193EA1C}" srcId="{7B3EFD7F-C70A-6543-9327-49C398ED917D}" destId="{5BBF0D92-77BD-824A-AC44-E329BCF894DC}" srcOrd="0" destOrd="0" parTransId="{A0CE90AE-FB5B-6D40-A9D3-58963F5132FE}" sibTransId="{38AECD98-B235-C746-986E-D1C06221C44A}"/>
    <dgm:cxn modelId="{426DFD0D-C133-E64F-8AF1-F70A99C0D692}" srcId="{56F93692-B203-E740-B031-D946B753C927}" destId="{15C5BBDE-7886-BB4B-9D1E-0CC1C6C8049C}" srcOrd="1" destOrd="0" parTransId="{9E57B1CE-3C5D-E249-AE35-4B1FE8D56713}" sibTransId="{B4EEA631-7862-284F-AD34-62A4BA4C205E}"/>
    <dgm:cxn modelId="{D85A3310-4E7F-9E4D-8AAA-7840DB9F230C}" type="presOf" srcId="{9B509CCD-B9F0-5545-86FC-63DF839753E2}" destId="{E80D5FA2-B720-6E4B-9D5A-62C9076804BB}" srcOrd="0" destOrd="0" presId="urn:microsoft.com/office/officeart/2005/8/layout/hList1"/>
    <dgm:cxn modelId="{2F125816-7764-4541-A9DB-D4D4F8BEAD80}" type="presOf" srcId="{0A7F5BA9-4396-194D-A393-C047A7639089}" destId="{F6CAD14B-CEAD-7B4F-87A0-8E9EFCE2835B}" srcOrd="0" destOrd="0" presId="urn:microsoft.com/office/officeart/2005/8/layout/hList1"/>
    <dgm:cxn modelId="{DB008121-39BC-DE45-A053-D9B9AB292B71}" srcId="{7B3EFD7F-C70A-6543-9327-49C398ED917D}" destId="{E8AFBAE9-B99F-9443-B971-F22A552957DD}" srcOrd="2" destOrd="0" parTransId="{E9765D58-907D-1947-883A-D332A590BE53}" sibTransId="{129E88BD-B1D8-764E-8642-E376B87AE76A}"/>
    <dgm:cxn modelId="{CAFDF523-A0D9-2A47-9ED2-164250AB5F4B}" srcId="{56F93692-B203-E740-B031-D946B753C927}" destId="{F732A741-99C9-5741-9938-0F218E268487}" srcOrd="2" destOrd="0" parTransId="{CFEC5CD7-6D24-F844-B774-AA497E207816}" sibTransId="{D63A7CAC-5AE3-7847-A61E-9CC95FDC67E3}"/>
    <dgm:cxn modelId="{98F6FD23-93C3-D643-B2C6-CB86E867081A}" srcId="{A75AD9EA-E298-5C41-96D4-E7571CEB686B}" destId="{74266132-5D06-2945-B112-0365E73A33A8}" srcOrd="0" destOrd="0" parTransId="{C2427419-177A-244F-8487-137D4C2B6DB9}" sibTransId="{A7456032-48DC-804D-925D-117A4F5A12BF}"/>
    <dgm:cxn modelId="{C7EA4F4B-8C05-044B-9545-B6F077D4661C}" type="presOf" srcId="{4DB4001C-839D-5F46-9DF9-A57C2D0E7901}" destId="{9B052E75-507A-5047-BBA1-5F6943FEEFC1}" srcOrd="0" destOrd="0" presId="urn:microsoft.com/office/officeart/2005/8/layout/hList1"/>
    <dgm:cxn modelId="{6E55C64D-BB31-8342-81E8-81400B589754}" type="presOf" srcId="{48242D0D-54FC-FC48-B7EF-9C8B2C896F54}" destId="{9B052E75-507A-5047-BBA1-5F6943FEEFC1}" srcOrd="0" destOrd="2" presId="urn:microsoft.com/office/officeart/2005/8/layout/hList1"/>
    <dgm:cxn modelId="{B5FA2762-1F28-D947-98E7-3EFC6AF025A8}" type="presOf" srcId="{F732A741-99C9-5741-9938-0F218E268487}" destId="{E80D5FA2-B720-6E4B-9D5A-62C9076804BB}" srcOrd="0" destOrd="2" presId="urn:microsoft.com/office/officeart/2005/8/layout/hList1"/>
    <dgm:cxn modelId="{0854406A-FA3C-C246-8A3C-12C063B9F5A2}" type="presOf" srcId="{56F93692-B203-E740-B031-D946B753C927}" destId="{750AD39D-9EF6-9146-8364-287EFCA2DA40}" srcOrd="0" destOrd="0" presId="urn:microsoft.com/office/officeart/2005/8/layout/hList1"/>
    <dgm:cxn modelId="{2A9A286E-28C6-2A49-BA28-6D267B7AA309}" type="presOf" srcId="{3C5698FB-EC91-0844-8148-F6E49B6A6088}" destId="{758C5877-88C4-264F-8992-48CB7CB83958}" srcOrd="0" destOrd="1" presId="urn:microsoft.com/office/officeart/2005/8/layout/hList1"/>
    <dgm:cxn modelId="{0D3CFF6F-5F6C-9749-B051-FACED234C1F9}" type="presOf" srcId="{94751F2B-F868-B649-AC0E-6814D347B29A}" destId="{33B0D1A6-2721-F845-BE48-DC3A785BC5E7}" srcOrd="0" destOrd="1" presId="urn:microsoft.com/office/officeart/2005/8/layout/hList1"/>
    <dgm:cxn modelId="{DA11E771-F76D-5E4A-BADC-6C3459F2699A}" srcId="{0A7F5BA9-4396-194D-A393-C047A7639089}" destId="{48242D0D-54FC-FC48-B7EF-9C8B2C896F54}" srcOrd="2" destOrd="0" parTransId="{8D606BD2-DD95-5447-BEE7-6C33E9DA4A2E}" sibTransId="{E07802FA-1992-BA4B-BC07-81AA5DDDBA90}"/>
    <dgm:cxn modelId="{F266E774-6661-D84F-815C-D14352A5DB59}" type="presOf" srcId="{74266132-5D06-2945-B112-0365E73A33A8}" destId="{33B0D1A6-2721-F845-BE48-DC3A785BC5E7}" srcOrd="0" destOrd="0" presId="urn:microsoft.com/office/officeart/2005/8/layout/hList1"/>
    <dgm:cxn modelId="{3B4EBD7D-F369-3244-AE3C-3A5E4AFBFC39}" type="presOf" srcId="{5682179F-B9ED-EF4A-BEE9-AD76585EDB7F}" destId="{216923A6-B656-1C4D-A038-6A73F382E9F2}" srcOrd="0" destOrd="0" presId="urn:microsoft.com/office/officeart/2005/8/layout/hList1"/>
    <dgm:cxn modelId="{5CDE0783-20B2-5040-8FF6-AAD505A6A53A}" srcId="{56F93692-B203-E740-B031-D946B753C927}" destId="{9B509CCD-B9F0-5545-86FC-63DF839753E2}" srcOrd="0" destOrd="0" parTransId="{81E4552A-030A-3C43-9A8D-8F9724AA430D}" sibTransId="{3A456764-5E7D-BF4F-B3F3-9BFAA514B1D1}"/>
    <dgm:cxn modelId="{6D7BCE84-C159-5C47-9082-580F47670F1C}" type="presOf" srcId="{7D4F159D-AB3D-3A43-8C88-EAC01F06FEAC}" destId="{9B052E75-507A-5047-BBA1-5F6943FEEFC1}" srcOrd="0" destOrd="1" presId="urn:microsoft.com/office/officeart/2005/8/layout/hList1"/>
    <dgm:cxn modelId="{773C4188-4061-124D-97EA-9AE7488244DD}" type="presOf" srcId="{5BBF0D92-77BD-824A-AC44-E329BCF894DC}" destId="{758C5877-88C4-264F-8992-48CB7CB83958}" srcOrd="0" destOrd="0" presId="urn:microsoft.com/office/officeart/2005/8/layout/hList1"/>
    <dgm:cxn modelId="{7078CD90-A589-6B4B-8835-440DFB1E7898}" type="presOf" srcId="{15C5BBDE-7886-BB4B-9D1E-0CC1C6C8049C}" destId="{E80D5FA2-B720-6E4B-9D5A-62C9076804BB}" srcOrd="0" destOrd="1" presId="urn:microsoft.com/office/officeart/2005/8/layout/hList1"/>
    <dgm:cxn modelId="{C0404B95-8C64-DC45-815F-716557ED6D14}" srcId="{A75AD9EA-E298-5C41-96D4-E7571CEB686B}" destId="{F42AAADF-073C-2241-A30C-7B7222D0974B}" srcOrd="2" destOrd="0" parTransId="{B5841D57-7138-634A-A008-2592B30C9307}" sibTransId="{0A3187F1-FAE9-E344-B1E6-6EEAB4737D9A}"/>
    <dgm:cxn modelId="{C5E43FA2-AE6A-7540-822D-AFC466D61533}" type="presOf" srcId="{A75AD9EA-E298-5C41-96D4-E7571CEB686B}" destId="{2E5C8236-6B2C-7C48-99A4-B678C2CAAD21}" srcOrd="0" destOrd="0" presId="urn:microsoft.com/office/officeart/2005/8/layout/hList1"/>
    <dgm:cxn modelId="{8A8155A2-D7AA-F74A-8C66-8C2367219FC9}" type="presOf" srcId="{7B3EFD7F-C70A-6543-9327-49C398ED917D}" destId="{09074E45-0E1A-5D42-90CF-573536448504}" srcOrd="0" destOrd="0" presId="urn:microsoft.com/office/officeart/2005/8/layout/hList1"/>
    <dgm:cxn modelId="{7F97BCA9-8ECE-E746-A164-51396B9BE8F7}" srcId="{0A7F5BA9-4396-194D-A393-C047A7639089}" destId="{7D4F159D-AB3D-3A43-8C88-EAC01F06FEAC}" srcOrd="1" destOrd="0" parTransId="{042020FA-7F53-EC47-8DEA-96B15DA7DF44}" sibTransId="{F63C7157-16B2-244F-AF37-FC56E2385BD5}"/>
    <dgm:cxn modelId="{E077E1AC-068F-A346-AABF-5D632F237CB6}" srcId="{0A7F5BA9-4396-194D-A393-C047A7639089}" destId="{4DB4001C-839D-5F46-9DF9-A57C2D0E7901}" srcOrd="0" destOrd="0" parTransId="{2C0FD00B-A95A-364C-8F0C-80FBC6FC3394}" sibTransId="{6F2CA06E-4162-DD4A-B85E-4647D5E5C663}"/>
    <dgm:cxn modelId="{B53648BD-EDB7-8646-A6A8-A1AAB6EF50C9}" type="presOf" srcId="{E8AFBAE9-B99F-9443-B971-F22A552957DD}" destId="{758C5877-88C4-264F-8992-48CB7CB83958}" srcOrd="0" destOrd="2" presId="urn:microsoft.com/office/officeart/2005/8/layout/hList1"/>
    <dgm:cxn modelId="{53F021C6-45FB-2740-87FF-0BDD532B60FD}" type="presOf" srcId="{F42AAADF-073C-2241-A30C-7B7222D0974B}" destId="{33B0D1A6-2721-F845-BE48-DC3A785BC5E7}" srcOrd="0" destOrd="2" presId="urn:microsoft.com/office/officeart/2005/8/layout/hList1"/>
    <dgm:cxn modelId="{58296DD6-CBDC-204C-A12B-A19C3F1AB3DE}" srcId="{5682179F-B9ED-EF4A-BEE9-AD76585EDB7F}" destId="{0A7F5BA9-4396-194D-A393-C047A7639089}" srcOrd="0" destOrd="0" parTransId="{3F1D8624-F539-7341-B057-416FC63248EE}" sibTransId="{CE588272-D66B-A24C-95A7-F9D623C59176}"/>
    <dgm:cxn modelId="{8149BCDA-604B-DE4B-AC49-DD753ED12BA6}" srcId="{5682179F-B9ED-EF4A-BEE9-AD76585EDB7F}" destId="{56F93692-B203-E740-B031-D946B753C927}" srcOrd="3" destOrd="0" parTransId="{6D9D516C-0394-884A-958D-799F01E4048D}" sibTransId="{DE85E6AC-4E91-7F4D-B6F6-BEA7B24569BD}"/>
    <dgm:cxn modelId="{927C47DE-2980-8C45-BD5E-C25BFA772F0D}" srcId="{5682179F-B9ED-EF4A-BEE9-AD76585EDB7F}" destId="{7B3EFD7F-C70A-6543-9327-49C398ED917D}" srcOrd="2" destOrd="0" parTransId="{57CC5690-D8BC-1B49-A438-B2788AA84311}" sibTransId="{544498CB-087D-2249-A94D-287A756FD575}"/>
    <dgm:cxn modelId="{15279BE9-7220-A547-A534-F60DEEDA1A1D}" srcId="{7B3EFD7F-C70A-6543-9327-49C398ED917D}" destId="{3C5698FB-EC91-0844-8148-F6E49B6A6088}" srcOrd="1" destOrd="0" parTransId="{38F6E5F8-AF4C-3646-8B4E-E278690DAB84}" sibTransId="{04E43714-4B94-8F46-82E9-0CB7ACD1126F}"/>
    <dgm:cxn modelId="{E16D28FE-8824-044F-8107-F8DF7646D82C}" srcId="{5682179F-B9ED-EF4A-BEE9-AD76585EDB7F}" destId="{A75AD9EA-E298-5C41-96D4-E7571CEB686B}" srcOrd="1" destOrd="0" parTransId="{270DF622-F96F-F84A-BB75-EBDBE6E164F1}" sibTransId="{BCC53885-BFD9-7346-A30A-28683CE03BEA}"/>
    <dgm:cxn modelId="{C763BC5E-58B0-2846-A4FB-6C33203939BC}" type="presParOf" srcId="{216923A6-B656-1C4D-A038-6A73F382E9F2}" destId="{60DE7DD6-0DD1-4D49-AF56-757C1C78EB42}" srcOrd="0" destOrd="0" presId="urn:microsoft.com/office/officeart/2005/8/layout/hList1"/>
    <dgm:cxn modelId="{9C18F115-5521-1D41-A425-F28AEF2B0097}" type="presParOf" srcId="{60DE7DD6-0DD1-4D49-AF56-757C1C78EB42}" destId="{F6CAD14B-CEAD-7B4F-87A0-8E9EFCE2835B}" srcOrd="0" destOrd="0" presId="urn:microsoft.com/office/officeart/2005/8/layout/hList1"/>
    <dgm:cxn modelId="{7B131152-B48F-3541-9AE7-0A5E261EF83E}" type="presParOf" srcId="{60DE7DD6-0DD1-4D49-AF56-757C1C78EB42}" destId="{9B052E75-507A-5047-BBA1-5F6943FEEFC1}" srcOrd="1" destOrd="0" presId="urn:microsoft.com/office/officeart/2005/8/layout/hList1"/>
    <dgm:cxn modelId="{54447356-8055-774A-99CF-B17215137595}" type="presParOf" srcId="{216923A6-B656-1C4D-A038-6A73F382E9F2}" destId="{0672DE18-5DD4-DD47-B078-AE4ED9921D7E}" srcOrd="1" destOrd="0" presId="urn:microsoft.com/office/officeart/2005/8/layout/hList1"/>
    <dgm:cxn modelId="{8E5487D4-9304-7248-AD5A-10B99F07E9AC}" type="presParOf" srcId="{216923A6-B656-1C4D-A038-6A73F382E9F2}" destId="{04D1BB1F-FE48-4342-BC93-F38F3A170702}" srcOrd="2" destOrd="0" presId="urn:microsoft.com/office/officeart/2005/8/layout/hList1"/>
    <dgm:cxn modelId="{C0448D68-1C39-D840-A837-CAD04874A1BD}" type="presParOf" srcId="{04D1BB1F-FE48-4342-BC93-F38F3A170702}" destId="{2E5C8236-6B2C-7C48-99A4-B678C2CAAD21}" srcOrd="0" destOrd="0" presId="urn:microsoft.com/office/officeart/2005/8/layout/hList1"/>
    <dgm:cxn modelId="{5F469C08-0032-1041-A20E-862D45D1346C}" type="presParOf" srcId="{04D1BB1F-FE48-4342-BC93-F38F3A170702}" destId="{33B0D1A6-2721-F845-BE48-DC3A785BC5E7}" srcOrd="1" destOrd="0" presId="urn:microsoft.com/office/officeart/2005/8/layout/hList1"/>
    <dgm:cxn modelId="{17C22FA4-2EC3-9843-82D7-C461FD5684F2}" type="presParOf" srcId="{216923A6-B656-1C4D-A038-6A73F382E9F2}" destId="{207D257B-0BE9-9441-9D56-DD1670A024D1}" srcOrd="3" destOrd="0" presId="urn:microsoft.com/office/officeart/2005/8/layout/hList1"/>
    <dgm:cxn modelId="{A979C99F-67C8-434C-A890-2062864423DE}" type="presParOf" srcId="{216923A6-B656-1C4D-A038-6A73F382E9F2}" destId="{C3E97812-FC35-FE43-8D35-9BF9BFDBDEF0}" srcOrd="4" destOrd="0" presId="urn:microsoft.com/office/officeart/2005/8/layout/hList1"/>
    <dgm:cxn modelId="{4C716035-3844-F243-BA6D-60179F1116E2}" type="presParOf" srcId="{C3E97812-FC35-FE43-8D35-9BF9BFDBDEF0}" destId="{09074E45-0E1A-5D42-90CF-573536448504}" srcOrd="0" destOrd="0" presId="urn:microsoft.com/office/officeart/2005/8/layout/hList1"/>
    <dgm:cxn modelId="{FDB8E3A2-742E-6C4E-8DA1-091B43F053D2}" type="presParOf" srcId="{C3E97812-FC35-FE43-8D35-9BF9BFDBDEF0}" destId="{758C5877-88C4-264F-8992-48CB7CB83958}" srcOrd="1" destOrd="0" presId="urn:microsoft.com/office/officeart/2005/8/layout/hList1"/>
    <dgm:cxn modelId="{4525364B-5662-5C4C-8596-EA138F80E0E8}" type="presParOf" srcId="{216923A6-B656-1C4D-A038-6A73F382E9F2}" destId="{6966EBCE-272E-4D46-8EA9-97FA4203826C}" srcOrd="5" destOrd="0" presId="urn:microsoft.com/office/officeart/2005/8/layout/hList1"/>
    <dgm:cxn modelId="{D4307045-ED63-114D-8261-E62882BAD7D5}" type="presParOf" srcId="{216923A6-B656-1C4D-A038-6A73F382E9F2}" destId="{04988312-7A2F-4046-86A1-F7E526FAA120}" srcOrd="6" destOrd="0" presId="urn:microsoft.com/office/officeart/2005/8/layout/hList1"/>
    <dgm:cxn modelId="{839B16C7-9F29-554F-B484-1EAE21158E37}" type="presParOf" srcId="{04988312-7A2F-4046-86A1-F7E526FAA120}" destId="{750AD39D-9EF6-9146-8364-287EFCA2DA40}" srcOrd="0" destOrd="0" presId="urn:microsoft.com/office/officeart/2005/8/layout/hList1"/>
    <dgm:cxn modelId="{30F41BBC-32AF-AA45-AEBF-7F8DF0AB61B9}" type="presParOf" srcId="{04988312-7A2F-4046-86A1-F7E526FAA120}" destId="{E80D5FA2-B720-6E4B-9D5A-62C9076804BB}"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682179F-B9ED-EF4A-BEE9-AD76585EDB7F}" type="doc">
      <dgm:prSet loTypeId="urn:microsoft.com/office/officeart/2005/8/layout/hList1" loCatId="" qsTypeId="urn:microsoft.com/office/officeart/2005/8/quickstyle/simple2" qsCatId="simple" csTypeId="urn:microsoft.com/office/officeart/2005/8/colors/colorful4" csCatId="colorful" phldr="1"/>
      <dgm:spPr/>
      <dgm:t>
        <a:bodyPr/>
        <a:lstStyle/>
        <a:p>
          <a:endParaRPr lang="en-GB"/>
        </a:p>
      </dgm:t>
    </dgm:pt>
    <dgm:pt modelId="{0A7F5BA9-4396-194D-A393-C047A7639089}">
      <dgm:prSet phldrT="[Text]" custT="1"/>
      <dgm:spPr/>
      <dgm:t>
        <a:bodyPr/>
        <a:lstStyle/>
        <a:p>
          <a:r>
            <a:rPr lang="en-GB" sz="1400" dirty="0"/>
            <a:t>Year 1</a:t>
          </a:r>
        </a:p>
      </dgm:t>
    </dgm:pt>
    <dgm:pt modelId="{3F1D8624-F539-7341-B057-416FC63248EE}" type="parTrans" cxnId="{58296DD6-CBDC-204C-A12B-A19C3F1AB3DE}">
      <dgm:prSet/>
      <dgm:spPr/>
      <dgm:t>
        <a:bodyPr/>
        <a:lstStyle/>
        <a:p>
          <a:endParaRPr lang="en-GB"/>
        </a:p>
      </dgm:t>
    </dgm:pt>
    <dgm:pt modelId="{CE588272-D66B-A24C-95A7-F9D623C59176}" type="sibTrans" cxnId="{58296DD6-CBDC-204C-A12B-A19C3F1AB3DE}">
      <dgm:prSet/>
      <dgm:spPr/>
      <dgm:t>
        <a:bodyPr/>
        <a:lstStyle/>
        <a:p>
          <a:endParaRPr lang="en-GB"/>
        </a:p>
      </dgm:t>
    </dgm:pt>
    <dgm:pt modelId="{4DB4001C-839D-5F46-9DF9-A57C2D0E7901}">
      <dgm:prSet phldrT="[Text]" custT="1"/>
      <dgm:spPr/>
      <dgm:t>
        <a:bodyPr/>
        <a:lstStyle/>
        <a:p>
          <a:r>
            <a:rPr lang="en-GB" sz="1000" dirty="0"/>
            <a:t>Directed: 560 hours</a:t>
          </a:r>
        </a:p>
      </dgm:t>
    </dgm:pt>
    <dgm:pt modelId="{2C0FD00B-A95A-364C-8F0C-80FBC6FC3394}" type="parTrans" cxnId="{E077E1AC-068F-A346-AABF-5D632F237CB6}">
      <dgm:prSet/>
      <dgm:spPr/>
      <dgm:t>
        <a:bodyPr/>
        <a:lstStyle/>
        <a:p>
          <a:endParaRPr lang="en-GB"/>
        </a:p>
      </dgm:t>
    </dgm:pt>
    <dgm:pt modelId="{6F2CA06E-4162-DD4A-B85E-4647D5E5C663}" type="sibTrans" cxnId="{E077E1AC-068F-A346-AABF-5D632F237CB6}">
      <dgm:prSet/>
      <dgm:spPr/>
      <dgm:t>
        <a:bodyPr/>
        <a:lstStyle/>
        <a:p>
          <a:endParaRPr lang="en-GB"/>
        </a:p>
      </dgm:t>
    </dgm:pt>
    <dgm:pt modelId="{74266132-5D06-2945-B112-0365E73A33A8}">
      <dgm:prSet phldrT="[Text]" custT="1"/>
      <dgm:spPr/>
      <dgm:t>
        <a:bodyPr/>
        <a:lstStyle/>
        <a:p>
          <a:r>
            <a:rPr lang="en-GB" sz="1000" dirty="0"/>
            <a:t>Directed: 537.5 hours</a:t>
          </a:r>
        </a:p>
      </dgm:t>
    </dgm:pt>
    <dgm:pt modelId="{C2427419-177A-244F-8487-137D4C2B6DB9}" type="parTrans" cxnId="{98F6FD23-93C3-D643-B2C6-CB86E867081A}">
      <dgm:prSet/>
      <dgm:spPr/>
      <dgm:t>
        <a:bodyPr/>
        <a:lstStyle/>
        <a:p>
          <a:endParaRPr lang="en-GB"/>
        </a:p>
      </dgm:t>
    </dgm:pt>
    <dgm:pt modelId="{A7456032-48DC-804D-925D-117A4F5A12BF}" type="sibTrans" cxnId="{98F6FD23-93C3-D643-B2C6-CB86E867081A}">
      <dgm:prSet/>
      <dgm:spPr/>
      <dgm:t>
        <a:bodyPr/>
        <a:lstStyle/>
        <a:p>
          <a:endParaRPr lang="en-GB"/>
        </a:p>
      </dgm:t>
    </dgm:pt>
    <dgm:pt modelId="{A75AD9EA-E298-5C41-96D4-E7571CEB686B}">
      <dgm:prSet phldrT="[Text]" custT="1"/>
      <dgm:spPr/>
      <dgm:t>
        <a:bodyPr/>
        <a:lstStyle/>
        <a:p>
          <a:r>
            <a:rPr lang="en-GB" sz="1400" dirty="0"/>
            <a:t>Year 2</a:t>
          </a:r>
        </a:p>
      </dgm:t>
    </dgm:pt>
    <dgm:pt modelId="{BCC53885-BFD9-7346-A30A-28683CE03BEA}" type="sibTrans" cxnId="{E16D28FE-8824-044F-8107-F8DF7646D82C}">
      <dgm:prSet/>
      <dgm:spPr/>
      <dgm:t>
        <a:bodyPr/>
        <a:lstStyle/>
        <a:p>
          <a:endParaRPr lang="en-GB"/>
        </a:p>
      </dgm:t>
    </dgm:pt>
    <dgm:pt modelId="{270DF622-F96F-F84A-BB75-EBDBE6E164F1}" type="parTrans" cxnId="{E16D28FE-8824-044F-8107-F8DF7646D82C}">
      <dgm:prSet/>
      <dgm:spPr/>
      <dgm:t>
        <a:bodyPr/>
        <a:lstStyle/>
        <a:p>
          <a:endParaRPr lang="en-GB"/>
        </a:p>
      </dgm:t>
    </dgm:pt>
    <dgm:pt modelId="{7B3EFD7F-C70A-6543-9327-49C398ED917D}">
      <dgm:prSet phldr="0" custT="1"/>
      <dgm:spPr/>
      <dgm:t>
        <a:bodyPr/>
        <a:lstStyle/>
        <a:p>
          <a:pPr rtl="0"/>
          <a:r>
            <a:rPr lang="en-GB" sz="1400" dirty="0"/>
            <a:t>Year 3</a:t>
          </a:r>
        </a:p>
      </dgm:t>
    </dgm:pt>
    <dgm:pt modelId="{57CC5690-D8BC-1B49-A438-B2788AA84311}" type="parTrans" cxnId="{927C47DE-2980-8C45-BD5E-C25BFA772F0D}">
      <dgm:prSet/>
      <dgm:spPr/>
      <dgm:t>
        <a:bodyPr/>
        <a:lstStyle/>
        <a:p>
          <a:endParaRPr lang="en-GB"/>
        </a:p>
      </dgm:t>
    </dgm:pt>
    <dgm:pt modelId="{544498CB-087D-2249-A94D-287A756FD575}" type="sibTrans" cxnId="{927C47DE-2980-8C45-BD5E-C25BFA772F0D}">
      <dgm:prSet/>
      <dgm:spPr/>
      <dgm:t>
        <a:bodyPr/>
        <a:lstStyle/>
        <a:p>
          <a:endParaRPr lang="en-GB"/>
        </a:p>
      </dgm:t>
    </dgm:pt>
    <dgm:pt modelId="{56F93692-B203-E740-B031-D946B753C927}">
      <dgm:prSet phldr="0" custT="1"/>
      <dgm:spPr/>
      <dgm:t>
        <a:bodyPr/>
        <a:lstStyle/>
        <a:p>
          <a:pPr rtl="0"/>
          <a:r>
            <a:rPr lang="en-GB" sz="1400" dirty="0"/>
            <a:t>Year 4</a:t>
          </a:r>
        </a:p>
      </dgm:t>
    </dgm:pt>
    <dgm:pt modelId="{6D9D516C-0394-884A-958D-799F01E4048D}" type="parTrans" cxnId="{8149BCDA-604B-DE4B-AC49-DD753ED12BA6}">
      <dgm:prSet/>
      <dgm:spPr/>
      <dgm:t>
        <a:bodyPr/>
        <a:lstStyle/>
        <a:p>
          <a:endParaRPr lang="en-GB"/>
        </a:p>
      </dgm:t>
    </dgm:pt>
    <dgm:pt modelId="{DE85E6AC-4E91-7F4D-B6F6-BEA7B24569BD}" type="sibTrans" cxnId="{8149BCDA-604B-DE4B-AC49-DD753ED12BA6}">
      <dgm:prSet/>
      <dgm:spPr/>
      <dgm:t>
        <a:bodyPr/>
        <a:lstStyle/>
        <a:p>
          <a:endParaRPr lang="en-GB"/>
        </a:p>
      </dgm:t>
    </dgm:pt>
    <dgm:pt modelId="{F9DAC1C1-B151-B24E-B19D-E813A4B331AF}">
      <dgm:prSet phldrT="[Text]" custT="1"/>
      <dgm:spPr/>
      <dgm:t>
        <a:bodyPr/>
        <a:lstStyle/>
        <a:p>
          <a:r>
            <a:rPr lang="en-GB" sz="1000" dirty="0"/>
            <a:t>Undirected: 280 hours </a:t>
          </a:r>
        </a:p>
      </dgm:t>
    </dgm:pt>
    <dgm:pt modelId="{97474F56-C7A7-D340-9EA6-2A8632AEC3A8}" type="parTrans" cxnId="{EBBCE42A-F679-6148-9B5C-5000BD18A9BA}">
      <dgm:prSet/>
      <dgm:spPr/>
      <dgm:t>
        <a:bodyPr/>
        <a:lstStyle/>
        <a:p>
          <a:endParaRPr lang="en-GB"/>
        </a:p>
      </dgm:t>
    </dgm:pt>
    <dgm:pt modelId="{9D4236A6-0F86-9C4C-BDBB-3FF1E2BF81DB}" type="sibTrans" cxnId="{EBBCE42A-F679-6148-9B5C-5000BD18A9BA}">
      <dgm:prSet/>
      <dgm:spPr/>
      <dgm:t>
        <a:bodyPr/>
        <a:lstStyle/>
        <a:p>
          <a:endParaRPr lang="en-GB"/>
        </a:p>
      </dgm:t>
    </dgm:pt>
    <dgm:pt modelId="{6637DB26-F789-4B4E-BD2C-2E1E7B565F3D}">
      <dgm:prSet phldrT="[Text]" custT="1"/>
      <dgm:spPr/>
      <dgm:t>
        <a:bodyPr/>
        <a:lstStyle/>
        <a:p>
          <a:r>
            <a:rPr lang="en-GB" sz="1000" dirty="0"/>
            <a:t>Total 840 hours</a:t>
          </a:r>
        </a:p>
      </dgm:t>
    </dgm:pt>
    <dgm:pt modelId="{580F0723-A03D-2C42-B969-1A56DC1FBC14}" type="parTrans" cxnId="{F1E6F9AD-FF15-644A-833D-F79AED4113AB}">
      <dgm:prSet/>
      <dgm:spPr/>
      <dgm:t>
        <a:bodyPr/>
        <a:lstStyle/>
        <a:p>
          <a:endParaRPr lang="en-GB"/>
        </a:p>
      </dgm:t>
    </dgm:pt>
    <dgm:pt modelId="{BE839A47-39F7-D94E-83B8-25E979B5ADDE}" type="sibTrans" cxnId="{F1E6F9AD-FF15-644A-833D-F79AED4113AB}">
      <dgm:prSet/>
      <dgm:spPr/>
      <dgm:t>
        <a:bodyPr/>
        <a:lstStyle/>
        <a:p>
          <a:endParaRPr lang="en-GB"/>
        </a:p>
      </dgm:t>
    </dgm:pt>
    <dgm:pt modelId="{22F5A091-1E7E-D440-A191-22C2F8199477}">
      <dgm:prSet phldrT="[Text]" custT="1"/>
      <dgm:spPr/>
      <dgm:t>
        <a:bodyPr/>
        <a:lstStyle/>
        <a:p>
          <a:r>
            <a:rPr lang="en-GB" sz="1000" dirty="0"/>
            <a:t>Undirected: 210 hours</a:t>
          </a:r>
        </a:p>
      </dgm:t>
    </dgm:pt>
    <dgm:pt modelId="{ED6346E9-151F-BE4A-A4A2-9170886830FB}" type="parTrans" cxnId="{30D59345-9771-4249-9A23-3004AED80146}">
      <dgm:prSet/>
      <dgm:spPr/>
      <dgm:t>
        <a:bodyPr/>
        <a:lstStyle/>
        <a:p>
          <a:endParaRPr lang="en-GB"/>
        </a:p>
      </dgm:t>
    </dgm:pt>
    <dgm:pt modelId="{4FBB6000-0506-114F-9E82-C561ED9B6BF0}" type="sibTrans" cxnId="{30D59345-9771-4249-9A23-3004AED80146}">
      <dgm:prSet/>
      <dgm:spPr/>
      <dgm:t>
        <a:bodyPr/>
        <a:lstStyle/>
        <a:p>
          <a:endParaRPr lang="en-GB"/>
        </a:p>
      </dgm:t>
    </dgm:pt>
    <dgm:pt modelId="{8E71BD5B-1F2A-2D45-81FE-AA1B973FCEE2}">
      <dgm:prSet phldrT="[Text]" custT="1"/>
      <dgm:spPr/>
      <dgm:t>
        <a:bodyPr/>
        <a:lstStyle/>
        <a:p>
          <a:r>
            <a:rPr lang="en-GB" sz="1000" dirty="0"/>
            <a:t>Total: 747.5 hours</a:t>
          </a:r>
        </a:p>
      </dgm:t>
    </dgm:pt>
    <dgm:pt modelId="{F08B7CB9-5B93-2244-B0F2-C2161E3CC95C}" type="parTrans" cxnId="{A5DACE4D-AF2C-F04F-9985-C039637C31D1}">
      <dgm:prSet/>
      <dgm:spPr/>
      <dgm:t>
        <a:bodyPr/>
        <a:lstStyle/>
        <a:p>
          <a:endParaRPr lang="en-GB"/>
        </a:p>
      </dgm:t>
    </dgm:pt>
    <dgm:pt modelId="{B9C26581-5009-F748-B5FA-A6A3A2550819}" type="sibTrans" cxnId="{A5DACE4D-AF2C-F04F-9985-C039637C31D1}">
      <dgm:prSet/>
      <dgm:spPr/>
      <dgm:t>
        <a:bodyPr/>
        <a:lstStyle/>
        <a:p>
          <a:endParaRPr lang="en-GB"/>
        </a:p>
      </dgm:t>
    </dgm:pt>
    <dgm:pt modelId="{AC82A49A-C78C-4841-9F31-B93FA7AB4461}">
      <dgm:prSet phldr="0" custT="1"/>
      <dgm:spPr/>
      <dgm:t>
        <a:bodyPr/>
        <a:lstStyle/>
        <a:p>
          <a:pPr rtl="0"/>
          <a:r>
            <a:rPr lang="en-GB" sz="1000" dirty="0"/>
            <a:t>Directed: 622.5 hours</a:t>
          </a:r>
        </a:p>
      </dgm:t>
    </dgm:pt>
    <dgm:pt modelId="{50CBCD30-7C98-D147-8FCC-50AD08398354}" type="parTrans" cxnId="{01D337E4-3147-AE4A-9B9A-9C826F4C967C}">
      <dgm:prSet/>
      <dgm:spPr/>
      <dgm:t>
        <a:bodyPr/>
        <a:lstStyle/>
        <a:p>
          <a:endParaRPr lang="en-GB"/>
        </a:p>
      </dgm:t>
    </dgm:pt>
    <dgm:pt modelId="{76F0E822-00E2-E24D-8C98-E66B943F735E}" type="sibTrans" cxnId="{01D337E4-3147-AE4A-9B9A-9C826F4C967C}">
      <dgm:prSet/>
      <dgm:spPr/>
      <dgm:t>
        <a:bodyPr/>
        <a:lstStyle/>
        <a:p>
          <a:endParaRPr lang="en-GB"/>
        </a:p>
      </dgm:t>
    </dgm:pt>
    <dgm:pt modelId="{6023BDD2-C986-3F44-9F79-EAB2FBD979C6}">
      <dgm:prSet phldr="0" custT="1"/>
      <dgm:spPr/>
      <dgm:t>
        <a:bodyPr/>
        <a:lstStyle/>
        <a:p>
          <a:pPr rtl="0"/>
          <a:r>
            <a:rPr lang="en-GB" sz="1000" dirty="0"/>
            <a:t>Undirected: 215 hours</a:t>
          </a:r>
        </a:p>
      </dgm:t>
    </dgm:pt>
    <dgm:pt modelId="{24D96113-5A0F-404E-A8BB-BAA23E43586D}" type="parTrans" cxnId="{AB1CC80C-31A8-2E49-9C2A-17C417CB5E8C}">
      <dgm:prSet/>
      <dgm:spPr/>
      <dgm:t>
        <a:bodyPr/>
        <a:lstStyle/>
        <a:p>
          <a:endParaRPr lang="en-GB"/>
        </a:p>
      </dgm:t>
    </dgm:pt>
    <dgm:pt modelId="{BEB72A64-3F4E-8D47-8E87-5618C35EF36B}" type="sibTrans" cxnId="{AB1CC80C-31A8-2E49-9C2A-17C417CB5E8C}">
      <dgm:prSet/>
      <dgm:spPr/>
      <dgm:t>
        <a:bodyPr/>
        <a:lstStyle/>
        <a:p>
          <a:endParaRPr lang="en-GB"/>
        </a:p>
      </dgm:t>
    </dgm:pt>
    <dgm:pt modelId="{09509ADD-3755-4A4B-AACB-E8009BAD872E}">
      <dgm:prSet phldr="0" custT="1"/>
      <dgm:spPr/>
      <dgm:t>
        <a:bodyPr/>
        <a:lstStyle/>
        <a:p>
          <a:pPr rtl="0"/>
          <a:r>
            <a:rPr lang="en-GB" sz="1000" dirty="0"/>
            <a:t>Total: 837.5 hours</a:t>
          </a:r>
        </a:p>
      </dgm:t>
    </dgm:pt>
    <dgm:pt modelId="{35465840-FDFF-4C4F-986A-5C8332C477A3}" type="parTrans" cxnId="{9110C8F6-709F-1C4C-AB9C-7C68B495E5EB}">
      <dgm:prSet/>
      <dgm:spPr/>
      <dgm:t>
        <a:bodyPr/>
        <a:lstStyle/>
        <a:p>
          <a:endParaRPr lang="en-GB"/>
        </a:p>
      </dgm:t>
    </dgm:pt>
    <dgm:pt modelId="{AD34FA58-1D3B-BB41-AD53-1D346D94A42A}" type="sibTrans" cxnId="{9110C8F6-709F-1C4C-AB9C-7C68B495E5EB}">
      <dgm:prSet/>
      <dgm:spPr/>
      <dgm:t>
        <a:bodyPr/>
        <a:lstStyle/>
        <a:p>
          <a:endParaRPr lang="en-GB"/>
        </a:p>
      </dgm:t>
    </dgm:pt>
    <dgm:pt modelId="{D17AC53F-A74D-FF4B-9B39-9E66BB7F70F4}">
      <dgm:prSet phldr="0" custT="1"/>
      <dgm:spPr/>
      <dgm:t>
        <a:bodyPr/>
        <a:lstStyle/>
        <a:p>
          <a:pPr rtl="0"/>
          <a:r>
            <a:rPr lang="en-GB" sz="1000" dirty="0"/>
            <a:t>Directed: 365 hours</a:t>
          </a:r>
        </a:p>
      </dgm:t>
    </dgm:pt>
    <dgm:pt modelId="{C58C6A9E-5F96-9148-8113-EFBEF119B4AE}" type="parTrans" cxnId="{694745F1-0E03-D949-AAFD-97F53D46DCAB}">
      <dgm:prSet/>
      <dgm:spPr/>
      <dgm:t>
        <a:bodyPr/>
        <a:lstStyle/>
        <a:p>
          <a:endParaRPr lang="en-GB"/>
        </a:p>
      </dgm:t>
    </dgm:pt>
    <dgm:pt modelId="{46A8B247-EC18-F141-81BB-3ED1BCBF66BD}" type="sibTrans" cxnId="{694745F1-0E03-D949-AAFD-97F53D46DCAB}">
      <dgm:prSet/>
      <dgm:spPr/>
      <dgm:t>
        <a:bodyPr/>
        <a:lstStyle/>
        <a:p>
          <a:endParaRPr lang="en-GB"/>
        </a:p>
      </dgm:t>
    </dgm:pt>
    <dgm:pt modelId="{0EA40C9D-CC39-104E-946F-DD39226C6883}">
      <dgm:prSet phldr="0" custT="1"/>
      <dgm:spPr/>
      <dgm:t>
        <a:bodyPr/>
        <a:lstStyle/>
        <a:p>
          <a:pPr rtl="0"/>
          <a:r>
            <a:rPr lang="en-GB" sz="1000" dirty="0"/>
            <a:t>Undirected:145 hours</a:t>
          </a:r>
        </a:p>
      </dgm:t>
    </dgm:pt>
    <dgm:pt modelId="{F5316D08-C665-C345-A7D6-018E9274F65B}" type="parTrans" cxnId="{999F4B04-9451-574E-8438-9C8BDFF1258C}">
      <dgm:prSet/>
      <dgm:spPr/>
      <dgm:t>
        <a:bodyPr/>
        <a:lstStyle/>
        <a:p>
          <a:endParaRPr lang="en-GB"/>
        </a:p>
      </dgm:t>
    </dgm:pt>
    <dgm:pt modelId="{F0F9D11C-E5AC-2042-88AA-67F421024039}" type="sibTrans" cxnId="{999F4B04-9451-574E-8438-9C8BDFF1258C}">
      <dgm:prSet/>
      <dgm:spPr/>
      <dgm:t>
        <a:bodyPr/>
        <a:lstStyle/>
        <a:p>
          <a:endParaRPr lang="en-GB"/>
        </a:p>
      </dgm:t>
    </dgm:pt>
    <dgm:pt modelId="{CCF71DB1-870B-4D4D-9BD9-CFDAE1F1DF4C}">
      <dgm:prSet phldr="0" custT="1"/>
      <dgm:spPr/>
      <dgm:t>
        <a:bodyPr/>
        <a:lstStyle/>
        <a:p>
          <a:pPr rtl="0"/>
          <a:r>
            <a:rPr lang="en-GB" sz="1000" dirty="0"/>
            <a:t>Total: 510 hours</a:t>
          </a:r>
        </a:p>
      </dgm:t>
    </dgm:pt>
    <dgm:pt modelId="{105970E6-367B-144F-8762-049401032DDC}" type="parTrans" cxnId="{D3DBDEF5-5FA4-0C4D-8099-133AD290EF68}">
      <dgm:prSet/>
      <dgm:spPr/>
      <dgm:t>
        <a:bodyPr/>
        <a:lstStyle/>
        <a:p>
          <a:endParaRPr lang="en-GB"/>
        </a:p>
      </dgm:t>
    </dgm:pt>
    <dgm:pt modelId="{9A506797-DCAC-F043-85AF-ABC1BB1240BD}" type="sibTrans" cxnId="{D3DBDEF5-5FA4-0C4D-8099-133AD290EF68}">
      <dgm:prSet/>
      <dgm:spPr/>
      <dgm:t>
        <a:bodyPr/>
        <a:lstStyle/>
        <a:p>
          <a:endParaRPr lang="en-GB"/>
        </a:p>
      </dgm:t>
    </dgm:pt>
    <dgm:pt modelId="{216923A6-B656-1C4D-A038-6A73F382E9F2}" type="pres">
      <dgm:prSet presAssocID="{5682179F-B9ED-EF4A-BEE9-AD76585EDB7F}" presName="Name0" presStyleCnt="0">
        <dgm:presLayoutVars>
          <dgm:dir/>
          <dgm:animLvl val="lvl"/>
          <dgm:resizeHandles val="exact"/>
        </dgm:presLayoutVars>
      </dgm:prSet>
      <dgm:spPr/>
    </dgm:pt>
    <dgm:pt modelId="{60DE7DD6-0DD1-4D49-AF56-757C1C78EB42}" type="pres">
      <dgm:prSet presAssocID="{0A7F5BA9-4396-194D-A393-C047A7639089}" presName="composite" presStyleCnt="0"/>
      <dgm:spPr/>
    </dgm:pt>
    <dgm:pt modelId="{F6CAD14B-CEAD-7B4F-87A0-8E9EFCE2835B}" type="pres">
      <dgm:prSet presAssocID="{0A7F5BA9-4396-194D-A393-C047A7639089}" presName="parTx" presStyleLbl="alignNode1" presStyleIdx="0" presStyleCnt="4" custScaleX="128715" custLinFactNeighborX="-32722" custLinFactNeighborY="1474">
        <dgm:presLayoutVars>
          <dgm:chMax val="0"/>
          <dgm:chPref val="0"/>
          <dgm:bulletEnabled val="1"/>
        </dgm:presLayoutVars>
      </dgm:prSet>
      <dgm:spPr/>
    </dgm:pt>
    <dgm:pt modelId="{9B052E75-507A-5047-BBA1-5F6943FEEFC1}" type="pres">
      <dgm:prSet presAssocID="{0A7F5BA9-4396-194D-A393-C047A7639089}" presName="desTx" presStyleLbl="alignAccFollowNode1" presStyleIdx="0" presStyleCnt="4" custScaleX="128985">
        <dgm:presLayoutVars>
          <dgm:bulletEnabled val="1"/>
        </dgm:presLayoutVars>
      </dgm:prSet>
      <dgm:spPr/>
    </dgm:pt>
    <dgm:pt modelId="{0672DE18-5DD4-DD47-B078-AE4ED9921D7E}" type="pres">
      <dgm:prSet presAssocID="{CE588272-D66B-A24C-95A7-F9D623C59176}" presName="space" presStyleCnt="0"/>
      <dgm:spPr/>
    </dgm:pt>
    <dgm:pt modelId="{04D1BB1F-FE48-4342-BC93-F38F3A170702}" type="pres">
      <dgm:prSet presAssocID="{A75AD9EA-E298-5C41-96D4-E7571CEB686B}" presName="composite" presStyleCnt="0"/>
      <dgm:spPr/>
    </dgm:pt>
    <dgm:pt modelId="{2E5C8236-6B2C-7C48-99A4-B678C2CAAD21}" type="pres">
      <dgm:prSet presAssocID="{A75AD9EA-E298-5C41-96D4-E7571CEB686B}" presName="parTx" presStyleLbl="alignNode1" presStyleIdx="1" presStyleCnt="4" custScaleX="118466">
        <dgm:presLayoutVars>
          <dgm:chMax val="0"/>
          <dgm:chPref val="0"/>
          <dgm:bulletEnabled val="1"/>
        </dgm:presLayoutVars>
      </dgm:prSet>
      <dgm:spPr/>
    </dgm:pt>
    <dgm:pt modelId="{33B0D1A6-2721-F845-BE48-DC3A785BC5E7}" type="pres">
      <dgm:prSet presAssocID="{A75AD9EA-E298-5C41-96D4-E7571CEB686B}" presName="desTx" presStyleLbl="alignAccFollowNode1" presStyleIdx="1" presStyleCnt="4" custScaleX="122078">
        <dgm:presLayoutVars>
          <dgm:bulletEnabled val="1"/>
        </dgm:presLayoutVars>
      </dgm:prSet>
      <dgm:spPr/>
    </dgm:pt>
    <dgm:pt modelId="{207D257B-0BE9-9441-9D56-DD1670A024D1}" type="pres">
      <dgm:prSet presAssocID="{BCC53885-BFD9-7346-A30A-28683CE03BEA}" presName="space" presStyleCnt="0"/>
      <dgm:spPr/>
    </dgm:pt>
    <dgm:pt modelId="{C3E97812-FC35-FE43-8D35-9BF9BFDBDEF0}" type="pres">
      <dgm:prSet presAssocID="{7B3EFD7F-C70A-6543-9327-49C398ED917D}" presName="composite" presStyleCnt="0"/>
      <dgm:spPr/>
    </dgm:pt>
    <dgm:pt modelId="{09074E45-0E1A-5D42-90CF-573536448504}" type="pres">
      <dgm:prSet presAssocID="{7B3EFD7F-C70A-6543-9327-49C398ED917D}" presName="parTx" presStyleLbl="alignNode1" presStyleIdx="2" presStyleCnt="4" custScaleX="128248">
        <dgm:presLayoutVars>
          <dgm:chMax val="0"/>
          <dgm:chPref val="0"/>
          <dgm:bulletEnabled val="1"/>
        </dgm:presLayoutVars>
      </dgm:prSet>
      <dgm:spPr/>
    </dgm:pt>
    <dgm:pt modelId="{758C5877-88C4-264F-8992-48CB7CB83958}" type="pres">
      <dgm:prSet presAssocID="{7B3EFD7F-C70A-6543-9327-49C398ED917D}" presName="desTx" presStyleLbl="alignAccFollowNode1" presStyleIdx="2" presStyleCnt="4" custScaleX="132657">
        <dgm:presLayoutVars>
          <dgm:bulletEnabled val="1"/>
        </dgm:presLayoutVars>
      </dgm:prSet>
      <dgm:spPr/>
    </dgm:pt>
    <dgm:pt modelId="{6966EBCE-272E-4D46-8EA9-97FA4203826C}" type="pres">
      <dgm:prSet presAssocID="{544498CB-087D-2249-A94D-287A756FD575}" presName="space" presStyleCnt="0"/>
      <dgm:spPr/>
    </dgm:pt>
    <dgm:pt modelId="{04988312-7A2F-4046-86A1-F7E526FAA120}" type="pres">
      <dgm:prSet presAssocID="{56F93692-B203-E740-B031-D946B753C927}" presName="composite" presStyleCnt="0"/>
      <dgm:spPr/>
    </dgm:pt>
    <dgm:pt modelId="{750AD39D-9EF6-9146-8364-287EFCA2DA40}" type="pres">
      <dgm:prSet presAssocID="{56F93692-B203-E740-B031-D946B753C927}" presName="parTx" presStyleLbl="alignNode1" presStyleIdx="3" presStyleCnt="4" custScaleX="127889">
        <dgm:presLayoutVars>
          <dgm:chMax val="0"/>
          <dgm:chPref val="0"/>
          <dgm:bulletEnabled val="1"/>
        </dgm:presLayoutVars>
      </dgm:prSet>
      <dgm:spPr/>
    </dgm:pt>
    <dgm:pt modelId="{E80D5FA2-B720-6E4B-9D5A-62C9076804BB}" type="pres">
      <dgm:prSet presAssocID="{56F93692-B203-E740-B031-D946B753C927}" presName="desTx" presStyleLbl="alignAccFollowNode1" presStyleIdx="3" presStyleCnt="4" custScaleX="129163">
        <dgm:presLayoutVars>
          <dgm:bulletEnabled val="1"/>
        </dgm:presLayoutVars>
      </dgm:prSet>
      <dgm:spPr/>
    </dgm:pt>
  </dgm:ptLst>
  <dgm:cxnLst>
    <dgm:cxn modelId="{1A5B0902-5E56-2B43-B02B-3CC601D49E4D}" type="presOf" srcId="{A75AD9EA-E298-5C41-96D4-E7571CEB686B}" destId="{2E5C8236-6B2C-7C48-99A4-B678C2CAAD21}" srcOrd="0" destOrd="0" presId="urn:microsoft.com/office/officeart/2005/8/layout/hList1"/>
    <dgm:cxn modelId="{999F4B04-9451-574E-8438-9C8BDFF1258C}" srcId="{56F93692-B203-E740-B031-D946B753C927}" destId="{0EA40C9D-CC39-104E-946F-DD39226C6883}" srcOrd="1" destOrd="0" parTransId="{F5316D08-C665-C345-A7D6-018E9274F65B}" sibTransId="{F0F9D11C-E5AC-2042-88AA-67F421024039}"/>
    <dgm:cxn modelId="{AB1CC80C-31A8-2E49-9C2A-17C417CB5E8C}" srcId="{7B3EFD7F-C70A-6543-9327-49C398ED917D}" destId="{6023BDD2-C986-3F44-9F79-EAB2FBD979C6}" srcOrd="1" destOrd="0" parTransId="{24D96113-5A0F-404E-A8BB-BAA23E43586D}" sibTransId="{BEB72A64-3F4E-8D47-8E87-5618C35EF36B}"/>
    <dgm:cxn modelId="{98F6FD23-93C3-D643-B2C6-CB86E867081A}" srcId="{A75AD9EA-E298-5C41-96D4-E7571CEB686B}" destId="{74266132-5D06-2945-B112-0365E73A33A8}" srcOrd="0" destOrd="0" parTransId="{C2427419-177A-244F-8487-137D4C2B6DB9}" sibTransId="{A7456032-48DC-804D-925D-117A4F5A12BF}"/>
    <dgm:cxn modelId="{EBBCE42A-F679-6148-9B5C-5000BD18A9BA}" srcId="{0A7F5BA9-4396-194D-A393-C047A7639089}" destId="{F9DAC1C1-B151-B24E-B19D-E813A4B331AF}" srcOrd="1" destOrd="0" parTransId="{97474F56-C7A7-D340-9EA6-2A8632AEC3A8}" sibTransId="{9D4236A6-0F86-9C4C-BDBB-3FF1E2BF81DB}"/>
    <dgm:cxn modelId="{BC74FE34-D393-A34A-B66D-49D20A3A04B5}" type="presOf" srcId="{4DB4001C-839D-5F46-9DF9-A57C2D0E7901}" destId="{9B052E75-507A-5047-BBA1-5F6943FEEFC1}" srcOrd="0" destOrd="0" presId="urn:microsoft.com/office/officeart/2005/8/layout/hList1"/>
    <dgm:cxn modelId="{A318D53D-F908-0349-AA65-3D7BC3D3A7CB}" type="presOf" srcId="{56F93692-B203-E740-B031-D946B753C927}" destId="{750AD39D-9EF6-9146-8364-287EFCA2DA40}" srcOrd="0" destOrd="0" presId="urn:microsoft.com/office/officeart/2005/8/layout/hList1"/>
    <dgm:cxn modelId="{30D59345-9771-4249-9A23-3004AED80146}" srcId="{A75AD9EA-E298-5C41-96D4-E7571CEB686B}" destId="{22F5A091-1E7E-D440-A191-22C2F8199477}" srcOrd="1" destOrd="0" parTransId="{ED6346E9-151F-BE4A-A4A2-9170886830FB}" sibTransId="{4FBB6000-0506-114F-9E82-C561ED9B6BF0}"/>
    <dgm:cxn modelId="{A5DACE4D-AF2C-F04F-9985-C039637C31D1}" srcId="{A75AD9EA-E298-5C41-96D4-E7571CEB686B}" destId="{8E71BD5B-1F2A-2D45-81FE-AA1B973FCEE2}" srcOrd="2" destOrd="0" parTransId="{F08B7CB9-5B93-2244-B0F2-C2161E3CC95C}" sibTransId="{B9C26581-5009-F748-B5FA-A6A3A2550819}"/>
    <dgm:cxn modelId="{BB882A61-B1A2-7D40-8662-B8BA81C4DBDB}" type="presOf" srcId="{CCF71DB1-870B-4D4D-9BD9-CFDAE1F1DF4C}" destId="{E80D5FA2-B720-6E4B-9D5A-62C9076804BB}" srcOrd="0" destOrd="2" presId="urn:microsoft.com/office/officeart/2005/8/layout/hList1"/>
    <dgm:cxn modelId="{10EE6A63-5948-454F-BE43-A99B1C3457B5}" type="presOf" srcId="{8E71BD5B-1F2A-2D45-81FE-AA1B973FCEE2}" destId="{33B0D1A6-2721-F845-BE48-DC3A785BC5E7}" srcOrd="0" destOrd="2" presId="urn:microsoft.com/office/officeart/2005/8/layout/hList1"/>
    <dgm:cxn modelId="{5359A864-EF2B-CC42-9120-52C664A12667}" type="presOf" srcId="{6023BDD2-C986-3F44-9F79-EAB2FBD979C6}" destId="{758C5877-88C4-264F-8992-48CB7CB83958}" srcOrd="0" destOrd="1" presId="urn:microsoft.com/office/officeart/2005/8/layout/hList1"/>
    <dgm:cxn modelId="{3B4EBD7D-F369-3244-AE3C-3A5E4AFBFC39}" type="presOf" srcId="{5682179F-B9ED-EF4A-BEE9-AD76585EDB7F}" destId="{216923A6-B656-1C4D-A038-6A73F382E9F2}" srcOrd="0" destOrd="0" presId="urn:microsoft.com/office/officeart/2005/8/layout/hList1"/>
    <dgm:cxn modelId="{A4B9988A-C0A2-AE42-896E-B0600D4BDC1D}" type="presOf" srcId="{AC82A49A-C78C-4841-9F31-B93FA7AB4461}" destId="{758C5877-88C4-264F-8992-48CB7CB83958}" srcOrd="0" destOrd="0" presId="urn:microsoft.com/office/officeart/2005/8/layout/hList1"/>
    <dgm:cxn modelId="{EEDCA790-BDD3-0247-9D29-E3F484AD5B66}" type="presOf" srcId="{09509ADD-3755-4A4B-AACB-E8009BAD872E}" destId="{758C5877-88C4-264F-8992-48CB7CB83958}" srcOrd="0" destOrd="2" presId="urn:microsoft.com/office/officeart/2005/8/layout/hList1"/>
    <dgm:cxn modelId="{DC50059C-A93D-7C48-90F6-4ECA75739D38}" type="presOf" srcId="{7B3EFD7F-C70A-6543-9327-49C398ED917D}" destId="{09074E45-0E1A-5D42-90CF-573536448504}" srcOrd="0" destOrd="0" presId="urn:microsoft.com/office/officeart/2005/8/layout/hList1"/>
    <dgm:cxn modelId="{C9B740A2-0608-0A47-8B20-1C189AE5B77B}" type="presOf" srcId="{0A7F5BA9-4396-194D-A393-C047A7639089}" destId="{F6CAD14B-CEAD-7B4F-87A0-8E9EFCE2835B}" srcOrd="0" destOrd="0" presId="urn:microsoft.com/office/officeart/2005/8/layout/hList1"/>
    <dgm:cxn modelId="{E077E1AC-068F-A346-AABF-5D632F237CB6}" srcId="{0A7F5BA9-4396-194D-A393-C047A7639089}" destId="{4DB4001C-839D-5F46-9DF9-A57C2D0E7901}" srcOrd="0" destOrd="0" parTransId="{2C0FD00B-A95A-364C-8F0C-80FBC6FC3394}" sibTransId="{6F2CA06E-4162-DD4A-B85E-4647D5E5C663}"/>
    <dgm:cxn modelId="{F1E6F9AD-FF15-644A-833D-F79AED4113AB}" srcId="{0A7F5BA9-4396-194D-A393-C047A7639089}" destId="{6637DB26-F789-4B4E-BD2C-2E1E7B565F3D}" srcOrd="2" destOrd="0" parTransId="{580F0723-A03D-2C42-B969-1A56DC1FBC14}" sibTransId="{BE839A47-39F7-D94E-83B8-25E979B5ADDE}"/>
    <dgm:cxn modelId="{B6FBE0AE-805D-E148-B555-E1B5B289BA8A}" type="presOf" srcId="{6637DB26-F789-4B4E-BD2C-2E1E7B565F3D}" destId="{9B052E75-507A-5047-BBA1-5F6943FEEFC1}" srcOrd="0" destOrd="2" presId="urn:microsoft.com/office/officeart/2005/8/layout/hList1"/>
    <dgm:cxn modelId="{2C31A8BB-9FBF-B54A-B00F-C160AA461111}" type="presOf" srcId="{D17AC53F-A74D-FF4B-9B39-9E66BB7F70F4}" destId="{E80D5FA2-B720-6E4B-9D5A-62C9076804BB}" srcOrd="0" destOrd="0" presId="urn:microsoft.com/office/officeart/2005/8/layout/hList1"/>
    <dgm:cxn modelId="{58296DD6-CBDC-204C-A12B-A19C3F1AB3DE}" srcId="{5682179F-B9ED-EF4A-BEE9-AD76585EDB7F}" destId="{0A7F5BA9-4396-194D-A393-C047A7639089}" srcOrd="0" destOrd="0" parTransId="{3F1D8624-F539-7341-B057-416FC63248EE}" sibTransId="{CE588272-D66B-A24C-95A7-F9D623C59176}"/>
    <dgm:cxn modelId="{8149BCDA-604B-DE4B-AC49-DD753ED12BA6}" srcId="{5682179F-B9ED-EF4A-BEE9-AD76585EDB7F}" destId="{56F93692-B203-E740-B031-D946B753C927}" srcOrd="3" destOrd="0" parTransId="{6D9D516C-0394-884A-958D-799F01E4048D}" sibTransId="{DE85E6AC-4E91-7F4D-B6F6-BEA7B24569BD}"/>
    <dgm:cxn modelId="{927C47DE-2980-8C45-BD5E-C25BFA772F0D}" srcId="{5682179F-B9ED-EF4A-BEE9-AD76585EDB7F}" destId="{7B3EFD7F-C70A-6543-9327-49C398ED917D}" srcOrd="2" destOrd="0" parTransId="{57CC5690-D8BC-1B49-A438-B2788AA84311}" sibTransId="{544498CB-087D-2249-A94D-287A756FD575}"/>
    <dgm:cxn modelId="{01D337E4-3147-AE4A-9B9A-9C826F4C967C}" srcId="{7B3EFD7F-C70A-6543-9327-49C398ED917D}" destId="{AC82A49A-C78C-4841-9F31-B93FA7AB4461}" srcOrd="0" destOrd="0" parTransId="{50CBCD30-7C98-D147-8FCC-50AD08398354}" sibTransId="{76F0E822-00E2-E24D-8C98-E66B943F735E}"/>
    <dgm:cxn modelId="{97AB50E6-0F95-884E-AB82-06F138CB9B1C}" type="presOf" srcId="{74266132-5D06-2945-B112-0365E73A33A8}" destId="{33B0D1A6-2721-F845-BE48-DC3A785BC5E7}" srcOrd="0" destOrd="0" presId="urn:microsoft.com/office/officeart/2005/8/layout/hList1"/>
    <dgm:cxn modelId="{880130E9-3891-9248-9075-887FAEC1705F}" type="presOf" srcId="{F9DAC1C1-B151-B24E-B19D-E813A4B331AF}" destId="{9B052E75-507A-5047-BBA1-5F6943FEEFC1}" srcOrd="0" destOrd="1" presId="urn:microsoft.com/office/officeart/2005/8/layout/hList1"/>
    <dgm:cxn modelId="{694745F1-0E03-D949-AAFD-97F53D46DCAB}" srcId="{56F93692-B203-E740-B031-D946B753C927}" destId="{D17AC53F-A74D-FF4B-9B39-9E66BB7F70F4}" srcOrd="0" destOrd="0" parTransId="{C58C6A9E-5F96-9148-8113-EFBEF119B4AE}" sibTransId="{46A8B247-EC18-F141-81BB-3ED1BCBF66BD}"/>
    <dgm:cxn modelId="{D3DBDEF5-5FA4-0C4D-8099-133AD290EF68}" srcId="{56F93692-B203-E740-B031-D946B753C927}" destId="{CCF71DB1-870B-4D4D-9BD9-CFDAE1F1DF4C}" srcOrd="2" destOrd="0" parTransId="{105970E6-367B-144F-8762-049401032DDC}" sibTransId="{9A506797-DCAC-F043-85AF-ABC1BB1240BD}"/>
    <dgm:cxn modelId="{9110C8F6-709F-1C4C-AB9C-7C68B495E5EB}" srcId="{7B3EFD7F-C70A-6543-9327-49C398ED917D}" destId="{09509ADD-3755-4A4B-AACB-E8009BAD872E}" srcOrd="2" destOrd="0" parTransId="{35465840-FDFF-4C4F-986A-5C8332C477A3}" sibTransId="{AD34FA58-1D3B-BB41-AD53-1D346D94A42A}"/>
    <dgm:cxn modelId="{158A3EF9-E69E-3946-90A8-2A94FF0C9646}" type="presOf" srcId="{0EA40C9D-CC39-104E-946F-DD39226C6883}" destId="{E80D5FA2-B720-6E4B-9D5A-62C9076804BB}" srcOrd="0" destOrd="1" presId="urn:microsoft.com/office/officeart/2005/8/layout/hList1"/>
    <dgm:cxn modelId="{81D8B7FD-B144-BA4A-B67A-58F7EF33964E}" type="presOf" srcId="{22F5A091-1E7E-D440-A191-22C2F8199477}" destId="{33B0D1A6-2721-F845-BE48-DC3A785BC5E7}" srcOrd="0" destOrd="1" presId="urn:microsoft.com/office/officeart/2005/8/layout/hList1"/>
    <dgm:cxn modelId="{E16D28FE-8824-044F-8107-F8DF7646D82C}" srcId="{5682179F-B9ED-EF4A-BEE9-AD76585EDB7F}" destId="{A75AD9EA-E298-5C41-96D4-E7571CEB686B}" srcOrd="1" destOrd="0" parTransId="{270DF622-F96F-F84A-BB75-EBDBE6E164F1}" sibTransId="{BCC53885-BFD9-7346-A30A-28683CE03BEA}"/>
    <dgm:cxn modelId="{45EE6A6E-A75F-F246-AD3F-469FA891FEFA}" type="presParOf" srcId="{216923A6-B656-1C4D-A038-6A73F382E9F2}" destId="{60DE7DD6-0DD1-4D49-AF56-757C1C78EB42}" srcOrd="0" destOrd="0" presId="urn:microsoft.com/office/officeart/2005/8/layout/hList1"/>
    <dgm:cxn modelId="{5F8611FB-4BAC-D443-A76D-65EB50F6EF1F}" type="presParOf" srcId="{60DE7DD6-0DD1-4D49-AF56-757C1C78EB42}" destId="{F6CAD14B-CEAD-7B4F-87A0-8E9EFCE2835B}" srcOrd="0" destOrd="0" presId="urn:microsoft.com/office/officeart/2005/8/layout/hList1"/>
    <dgm:cxn modelId="{DB46D761-8798-3A43-9BF4-803B6DBD90ED}" type="presParOf" srcId="{60DE7DD6-0DD1-4D49-AF56-757C1C78EB42}" destId="{9B052E75-507A-5047-BBA1-5F6943FEEFC1}" srcOrd="1" destOrd="0" presId="urn:microsoft.com/office/officeart/2005/8/layout/hList1"/>
    <dgm:cxn modelId="{1833EC3A-F128-3743-A388-E558995BF47A}" type="presParOf" srcId="{216923A6-B656-1C4D-A038-6A73F382E9F2}" destId="{0672DE18-5DD4-DD47-B078-AE4ED9921D7E}" srcOrd="1" destOrd="0" presId="urn:microsoft.com/office/officeart/2005/8/layout/hList1"/>
    <dgm:cxn modelId="{5A07004C-6A98-CE4F-A1A2-2611350ED3EE}" type="presParOf" srcId="{216923A6-B656-1C4D-A038-6A73F382E9F2}" destId="{04D1BB1F-FE48-4342-BC93-F38F3A170702}" srcOrd="2" destOrd="0" presId="urn:microsoft.com/office/officeart/2005/8/layout/hList1"/>
    <dgm:cxn modelId="{17BB6E6C-C79B-CF46-B0E2-AE3EC480B6BB}" type="presParOf" srcId="{04D1BB1F-FE48-4342-BC93-F38F3A170702}" destId="{2E5C8236-6B2C-7C48-99A4-B678C2CAAD21}" srcOrd="0" destOrd="0" presId="urn:microsoft.com/office/officeart/2005/8/layout/hList1"/>
    <dgm:cxn modelId="{16434D9A-07BC-8046-B4A3-1E97E7AF3B6A}" type="presParOf" srcId="{04D1BB1F-FE48-4342-BC93-F38F3A170702}" destId="{33B0D1A6-2721-F845-BE48-DC3A785BC5E7}" srcOrd="1" destOrd="0" presId="urn:microsoft.com/office/officeart/2005/8/layout/hList1"/>
    <dgm:cxn modelId="{7D328B7B-00BF-344E-AC27-A6691A38BB65}" type="presParOf" srcId="{216923A6-B656-1C4D-A038-6A73F382E9F2}" destId="{207D257B-0BE9-9441-9D56-DD1670A024D1}" srcOrd="3" destOrd="0" presId="urn:microsoft.com/office/officeart/2005/8/layout/hList1"/>
    <dgm:cxn modelId="{D96DF2DC-B95E-AA41-8F92-BD71A1AF468B}" type="presParOf" srcId="{216923A6-B656-1C4D-A038-6A73F382E9F2}" destId="{C3E97812-FC35-FE43-8D35-9BF9BFDBDEF0}" srcOrd="4" destOrd="0" presId="urn:microsoft.com/office/officeart/2005/8/layout/hList1"/>
    <dgm:cxn modelId="{21700793-B7A3-9B48-956B-5A59B25ECC47}" type="presParOf" srcId="{C3E97812-FC35-FE43-8D35-9BF9BFDBDEF0}" destId="{09074E45-0E1A-5D42-90CF-573536448504}" srcOrd="0" destOrd="0" presId="urn:microsoft.com/office/officeart/2005/8/layout/hList1"/>
    <dgm:cxn modelId="{7047D8A0-8636-914F-92EF-D9B3DAC7DA5A}" type="presParOf" srcId="{C3E97812-FC35-FE43-8D35-9BF9BFDBDEF0}" destId="{758C5877-88C4-264F-8992-48CB7CB83958}" srcOrd="1" destOrd="0" presId="urn:microsoft.com/office/officeart/2005/8/layout/hList1"/>
    <dgm:cxn modelId="{A9CBAB6F-CA8E-154D-85D1-A6BB5CB9EC7A}" type="presParOf" srcId="{216923A6-B656-1C4D-A038-6A73F382E9F2}" destId="{6966EBCE-272E-4D46-8EA9-97FA4203826C}" srcOrd="5" destOrd="0" presId="urn:microsoft.com/office/officeart/2005/8/layout/hList1"/>
    <dgm:cxn modelId="{35CCCFF6-DFEA-5B40-8094-FDF457772704}" type="presParOf" srcId="{216923A6-B656-1C4D-A038-6A73F382E9F2}" destId="{04988312-7A2F-4046-86A1-F7E526FAA120}" srcOrd="6" destOrd="0" presId="urn:microsoft.com/office/officeart/2005/8/layout/hList1"/>
    <dgm:cxn modelId="{3A6EB380-BCEB-6346-AA1D-B8AD4E78BB0A}" type="presParOf" srcId="{04988312-7A2F-4046-86A1-F7E526FAA120}" destId="{750AD39D-9EF6-9146-8364-287EFCA2DA40}" srcOrd="0" destOrd="0" presId="urn:microsoft.com/office/officeart/2005/8/layout/hList1"/>
    <dgm:cxn modelId="{17F6922D-279B-B94A-A1AB-B75E58FD9E6B}" type="presParOf" srcId="{04988312-7A2F-4046-86A1-F7E526FAA120}" destId="{E80D5FA2-B720-6E4B-9D5A-62C9076804BB}" srcOrd="1" destOrd="0" presId="urn:microsoft.com/office/officeart/2005/8/layout/hLis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682179F-B9ED-EF4A-BEE9-AD76585EDB7F}" type="doc">
      <dgm:prSet loTypeId="urn:microsoft.com/office/officeart/2005/8/layout/hList1" loCatId="" qsTypeId="urn:microsoft.com/office/officeart/2005/8/quickstyle/simple2" qsCatId="simple" csTypeId="urn:microsoft.com/office/officeart/2005/8/colors/colorful4" csCatId="colorful" phldr="1"/>
      <dgm:spPr/>
      <dgm:t>
        <a:bodyPr/>
        <a:lstStyle/>
        <a:p>
          <a:endParaRPr lang="en-GB"/>
        </a:p>
      </dgm:t>
    </dgm:pt>
    <dgm:pt modelId="{0A7F5BA9-4396-194D-A393-C047A7639089}">
      <dgm:prSet phldrT="[Text]" custT="1"/>
      <dgm:spPr/>
      <dgm:t>
        <a:bodyPr/>
        <a:lstStyle/>
        <a:p>
          <a:r>
            <a:rPr lang="en-GB" sz="1400" dirty="0"/>
            <a:t>Direct Study</a:t>
          </a:r>
        </a:p>
      </dgm:t>
    </dgm:pt>
    <dgm:pt modelId="{3F1D8624-F539-7341-B057-416FC63248EE}" type="parTrans" cxnId="{58296DD6-CBDC-204C-A12B-A19C3F1AB3DE}">
      <dgm:prSet/>
      <dgm:spPr/>
      <dgm:t>
        <a:bodyPr/>
        <a:lstStyle/>
        <a:p>
          <a:endParaRPr lang="en-GB"/>
        </a:p>
      </dgm:t>
    </dgm:pt>
    <dgm:pt modelId="{CE588272-D66B-A24C-95A7-F9D623C59176}" type="sibTrans" cxnId="{58296DD6-CBDC-204C-A12B-A19C3F1AB3DE}">
      <dgm:prSet/>
      <dgm:spPr/>
      <dgm:t>
        <a:bodyPr/>
        <a:lstStyle/>
        <a:p>
          <a:endParaRPr lang="en-GB"/>
        </a:p>
      </dgm:t>
    </dgm:pt>
    <dgm:pt modelId="{4DB4001C-839D-5F46-9DF9-A57C2D0E7901}">
      <dgm:prSet phldrT="[Text]" custT="1"/>
      <dgm:spPr/>
      <dgm:t>
        <a:bodyPr/>
        <a:lstStyle/>
        <a:p>
          <a:r>
            <a:rPr lang="en-GB" sz="1200" dirty="0"/>
            <a:t>Examples: University lectures, practical and placement</a:t>
          </a:r>
        </a:p>
      </dgm:t>
    </dgm:pt>
    <dgm:pt modelId="{2C0FD00B-A95A-364C-8F0C-80FBC6FC3394}" type="parTrans" cxnId="{E077E1AC-068F-A346-AABF-5D632F237CB6}">
      <dgm:prSet/>
      <dgm:spPr/>
      <dgm:t>
        <a:bodyPr/>
        <a:lstStyle/>
        <a:p>
          <a:endParaRPr lang="en-GB"/>
        </a:p>
      </dgm:t>
    </dgm:pt>
    <dgm:pt modelId="{6F2CA06E-4162-DD4A-B85E-4647D5E5C663}" type="sibTrans" cxnId="{E077E1AC-068F-A346-AABF-5D632F237CB6}">
      <dgm:prSet/>
      <dgm:spPr/>
      <dgm:t>
        <a:bodyPr/>
        <a:lstStyle/>
        <a:p>
          <a:endParaRPr lang="en-GB"/>
        </a:p>
      </dgm:t>
    </dgm:pt>
    <dgm:pt modelId="{74266132-5D06-2945-B112-0365E73A33A8}">
      <dgm:prSet phldrT="[Text]" custT="1"/>
      <dgm:spPr/>
      <dgm:t>
        <a:bodyPr/>
        <a:lstStyle/>
        <a:p>
          <a:r>
            <a:rPr lang="en-GB" sz="1200" dirty="0"/>
            <a:t>Examples: Workplace directed e.g. IST’s or journal club, summative assessment preparation;  personal study towards module aims and KSB’s</a:t>
          </a:r>
        </a:p>
      </dgm:t>
    </dgm:pt>
    <dgm:pt modelId="{C2427419-177A-244F-8487-137D4C2B6DB9}" type="parTrans" cxnId="{98F6FD23-93C3-D643-B2C6-CB86E867081A}">
      <dgm:prSet/>
      <dgm:spPr/>
      <dgm:t>
        <a:bodyPr/>
        <a:lstStyle/>
        <a:p>
          <a:endParaRPr lang="en-GB"/>
        </a:p>
      </dgm:t>
    </dgm:pt>
    <dgm:pt modelId="{A7456032-48DC-804D-925D-117A4F5A12BF}" type="sibTrans" cxnId="{98F6FD23-93C3-D643-B2C6-CB86E867081A}">
      <dgm:prSet/>
      <dgm:spPr/>
      <dgm:t>
        <a:bodyPr/>
        <a:lstStyle/>
        <a:p>
          <a:endParaRPr lang="en-GB"/>
        </a:p>
      </dgm:t>
    </dgm:pt>
    <dgm:pt modelId="{A75AD9EA-E298-5C41-96D4-E7571CEB686B}">
      <dgm:prSet phldrT="[Text]" custT="1"/>
      <dgm:spPr/>
      <dgm:t>
        <a:bodyPr/>
        <a:lstStyle/>
        <a:p>
          <a:r>
            <a:rPr lang="en-GB" sz="1400" dirty="0"/>
            <a:t>Undirected Study</a:t>
          </a:r>
        </a:p>
      </dgm:t>
    </dgm:pt>
    <dgm:pt modelId="{BCC53885-BFD9-7346-A30A-28683CE03BEA}" type="sibTrans" cxnId="{E16D28FE-8824-044F-8107-F8DF7646D82C}">
      <dgm:prSet/>
      <dgm:spPr/>
      <dgm:t>
        <a:bodyPr/>
        <a:lstStyle/>
        <a:p>
          <a:endParaRPr lang="en-GB"/>
        </a:p>
      </dgm:t>
    </dgm:pt>
    <dgm:pt modelId="{270DF622-F96F-F84A-BB75-EBDBE6E164F1}" type="parTrans" cxnId="{E16D28FE-8824-044F-8107-F8DF7646D82C}">
      <dgm:prSet/>
      <dgm:spPr/>
      <dgm:t>
        <a:bodyPr/>
        <a:lstStyle/>
        <a:p>
          <a:endParaRPr lang="en-GB"/>
        </a:p>
      </dgm:t>
    </dgm:pt>
    <dgm:pt modelId="{F9DAC1C1-B151-B24E-B19D-E813A4B331AF}">
      <dgm:prSet phldrT="[Text]" custT="1"/>
      <dgm:spPr/>
      <dgm:t>
        <a:bodyPr/>
        <a:lstStyle/>
        <a:p>
          <a:r>
            <a:rPr lang="en-GB" sz="1200" dirty="0" err="1"/>
            <a:t>ePAD</a:t>
          </a:r>
          <a:r>
            <a:rPr lang="en-GB" sz="1200" dirty="0"/>
            <a:t> categories: Placement 1/2/3/4; university lecture; university practical</a:t>
          </a:r>
        </a:p>
      </dgm:t>
    </dgm:pt>
    <dgm:pt modelId="{97474F56-C7A7-D340-9EA6-2A8632AEC3A8}" type="parTrans" cxnId="{EBBCE42A-F679-6148-9B5C-5000BD18A9BA}">
      <dgm:prSet/>
      <dgm:spPr/>
      <dgm:t>
        <a:bodyPr/>
        <a:lstStyle/>
        <a:p>
          <a:endParaRPr lang="en-GB"/>
        </a:p>
      </dgm:t>
    </dgm:pt>
    <dgm:pt modelId="{9D4236A6-0F86-9C4C-BDBB-3FF1E2BF81DB}" type="sibTrans" cxnId="{EBBCE42A-F679-6148-9B5C-5000BD18A9BA}">
      <dgm:prSet/>
      <dgm:spPr/>
      <dgm:t>
        <a:bodyPr/>
        <a:lstStyle/>
        <a:p>
          <a:endParaRPr lang="en-GB"/>
        </a:p>
      </dgm:t>
    </dgm:pt>
    <dgm:pt modelId="{22F5A091-1E7E-D440-A191-22C2F8199477}">
      <dgm:prSet phldrT="[Text]" custT="1"/>
      <dgm:spPr/>
      <dgm:t>
        <a:bodyPr/>
        <a:lstStyle/>
        <a:p>
          <a:r>
            <a:rPr lang="en-GB" sz="1200" dirty="0" err="1"/>
            <a:t>ePAD</a:t>
          </a:r>
          <a:r>
            <a:rPr lang="en-GB" sz="1200" dirty="0"/>
            <a:t> categories: Self-directed study; assessment/coursework preparation or workplace led</a:t>
          </a:r>
        </a:p>
      </dgm:t>
    </dgm:pt>
    <dgm:pt modelId="{ED6346E9-151F-BE4A-A4A2-9170886830FB}" type="parTrans" cxnId="{30D59345-9771-4249-9A23-3004AED80146}">
      <dgm:prSet/>
      <dgm:spPr/>
      <dgm:t>
        <a:bodyPr/>
        <a:lstStyle/>
        <a:p>
          <a:endParaRPr lang="en-GB"/>
        </a:p>
      </dgm:t>
    </dgm:pt>
    <dgm:pt modelId="{4FBB6000-0506-114F-9E82-C561ED9B6BF0}" type="sibTrans" cxnId="{30D59345-9771-4249-9A23-3004AED80146}">
      <dgm:prSet/>
      <dgm:spPr/>
      <dgm:t>
        <a:bodyPr/>
        <a:lstStyle/>
        <a:p>
          <a:endParaRPr lang="en-GB"/>
        </a:p>
      </dgm:t>
    </dgm:pt>
    <dgm:pt modelId="{216923A6-B656-1C4D-A038-6A73F382E9F2}" type="pres">
      <dgm:prSet presAssocID="{5682179F-B9ED-EF4A-BEE9-AD76585EDB7F}" presName="Name0" presStyleCnt="0">
        <dgm:presLayoutVars>
          <dgm:dir/>
          <dgm:animLvl val="lvl"/>
          <dgm:resizeHandles val="exact"/>
        </dgm:presLayoutVars>
      </dgm:prSet>
      <dgm:spPr/>
    </dgm:pt>
    <dgm:pt modelId="{60DE7DD6-0DD1-4D49-AF56-757C1C78EB42}" type="pres">
      <dgm:prSet presAssocID="{0A7F5BA9-4396-194D-A393-C047A7639089}" presName="composite" presStyleCnt="0"/>
      <dgm:spPr/>
    </dgm:pt>
    <dgm:pt modelId="{F6CAD14B-CEAD-7B4F-87A0-8E9EFCE2835B}" type="pres">
      <dgm:prSet presAssocID="{0A7F5BA9-4396-194D-A393-C047A7639089}" presName="parTx" presStyleLbl="alignNode1" presStyleIdx="0" presStyleCnt="2" custScaleX="113759" custLinFactNeighborX="-32722" custLinFactNeighborY="1474">
        <dgm:presLayoutVars>
          <dgm:chMax val="0"/>
          <dgm:chPref val="0"/>
          <dgm:bulletEnabled val="1"/>
        </dgm:presLayoutVars>
      </dgm:prSet>
      <dgm:spPr/>
    </dgm:pt>
    <dgm:pt modelId="{9B052E75-507A-5047-BBA1-5F6943FEEFC1}" type="pres">
      <dgm:prSet presAssocID="{0A7F5BA9-4396-194D-A393-C047A7639089}" presName="desTx" presStyleLbl="alignAccFollowNode1" presStyleIdx="0" presStyleCnt="2" custScaleX="113151">
        <dgm:presLayoutVars>
          <dgm:bulletEnabled val="1"/>
        </dgm:presLayoutVars>
      </dgm:prSet>
      <dgm:spPr/>
    </dgm:pt>
    <dgm:pt modelId="{0672DE18-5DD4-DD47-B078-AE4ED9921D7E}" type="pres">
      <dgm:prSet presAssocID="{CE588272-D66B-A24C-95A7-F9D623C59176}" presName="space" presStyleCnt="0"/>
      <dgm:spPr/>
    </dgm:pt>
    <dgm:pt modelId="{04D1BB1F-FE48-4342-BC93-F38F3A170702}" type="pres">
      <dgm:prSet presAssocID="{A75AD9EA-E298-5C41-96D4-E7571CEB686B}" presName="composite" presStyleCnt="0"/>
      <dgm:spPr/>
    </dgm:pt>
    <dgm:pt modelId="{2E5C8236-6B2C-7C48-99A4-B678C2CAAD21}" type="pres">
      <dgm:prSet presAssocID="{A75AD9EA-E298-5C41-96D4-E7571CEB686B}" presName="parTx" presStyleLbl="alignNode1" presStyleIdx="1" presStyleCnt="2" custScaleX="121843">
        <dgm:presLayoutVars>
          <dgm:chMax val="0"/>
          <dgm:chPref val="0"/>
          <dgm:bulletEnabled val="1"/>
        </dgm:presLayoutVars>
      </dgm:prSet>
      <dgm:spPr/>
    </dgm:pt>
    <dgm:pt modelId="{33B0D1A6-2721-F845-BE48-DC3A785BC5E7}" type="pres">
      <dgm:prSet presAssocID="{A75AD9EA-E298-5C41-96D4-E7571CEB686B}" presName="desTx" presStyleLbl="alignAccFollowNode1" presStyleIdx="1" presStyleCnt="2" custScaleX="122078">
        <dgm:presLayoutVars>
          <dgm:bulletEnabled val="1"/>
        </dgm:presLayoutVars>
      </dgm:prSet>
      <dgm:spPr/>
    </dgm:pt>
  </dgm:ptLst>
  <dgm:cxnLst>
    <dgm:cxn modelId="{1A5B0902-5E56-2B43-B02B-3CC601D49E4D}" type="presOf" srcId="{A75AD9EA-E298-5C41-96D4-E7571CEB686B}" destId="{2E5C8236-6B2C-7C48-99A4-B678C2CAAD21}" srcOrd="0" destOrd="0" presId="urn:microsoft.com/office/officeart/2005/8/layout/hList1"/>
    <dgm:cxn modelId="{98F6FD23-93C3-D643-B2C6-CB86E867081A}" srcId="{A75AD9EA-E298-5C41-96D4-E7571CEB686B}" destId="{74266132-5D06-2945-B112-0365E73A33A8}" srcOrd="0" destOrd="0" parTransId="{C2427419-177A-244F-8487-137D4C2B6DB9}" sibTransId="{A7456032-48DC-804D-925D-117A4F5A12BF}"/>
    <dgm:cxn modelId="{EBBCE42A-F679-6148-9B5C-5000BD18A9BA}" srcId="{0A7F5BA9-4396-194D-A393-C047A7639089}" destId="{F9DAC1C1-B151-B24E-B19D-E813A4B331AF}" srcOrd="1" destOrd="0" parTransId="{97474F56-C7A7-D340-9EA6-2A8632AEC3A8}" sibTransId="{9D4236A6-0F86-9C4C-BDBB-3FF1E2BF81DB}"/>
    <dgm:cxn modelId="{BC74FE34-D393-A34A-B66D-49D20A3A04B5}" type="presOf" srcId="{4DB4001C-839D-5F46-9DF9-A57C2D0E7901}" destId="{9B052E75-507A-5047-BBA1-5F6943FEEFC1}" srcOrd="0" destOrd="0" presId="urn:microsoft.com/office/officeart/2005/8/layout/hList1"/>
    <dgm:cxn modelId="{30D59345-9771-4249-9A23-3004AED80146}" srcId="{A75AD9EA-E298-5C41-96D4-E7571CEB686B}" destId="{22F5A091-1E7E-D440-A191-22C2F8199477}" srcOrd="1" destOrd="0" parTransId="{ED6346E9-151F-BE4A-A4A2-9170886830FB}" sibTransId="{4FBB6000-0506-114F-9E82-C561ED9B6BF0}"/>
    <dgm:cxn modelId="{3B4EBD7D-F369-3244-AE3C-3A5E4AFBFC39}" type="presOf" srcId="{5682179F-B9ED-EF4A-BEE9-AD76585EDB7F}" destId="{216923A6-B656-1C4D-A038-6A73F382E9F2}" srcOrd="0" destOrd="0" presId="urn:microsoft.com/office/officeart/2005/8/layout/hList1"/>
    <dgm:cxn modelId="{C9B740A2-0608-0A47-8B20-1C189AE5B77B}" type="presOf" srcId="{0A7F5BA9-4396-194D-A393-C047A7639089}" destId="{F6CAD14B-CEAD-7B4F-87A0-8E9EFCE2835B}" srcOrd="0" destOrd="0" presId="urn:microsoft.com/office/officeart/2005/8/layout/hList1"/>
    <dgm:cxn modelId="{E077E1AC-068F-A346-AABF-5D632F237CB6}" srcId="{0A7F5BA9-4396-194D-A393-C047A7639089}" destId="{4DB4001C-839D-5F46-9DF9-A57C2D0E7901}" srcOrd="0" destOrd="0" parTransId="{2C0FD00B-A95A-364C-8F0C-80FBC6FC3394}" sibTransId="{6F2CA06E-4162-DD4A-B85E-4647D5E5C663}"/>
    <dgm:cxn modelId="{58296DD6-CBDC-204C-A12B-A19C3F1AB3DE}" srcId="{5682179F-B9ED-EF4A-BEE9-AD76585EDB7F}" destId="{0A7F5BA9-4396-194D-A393-C047A7639089}" srcOrd="0" destOrd="0" parTransId="{3F1D8624-F539-7341-B057-416FC63248EE}" sibTransId="{CE588272-D66B-A24C-95A7-F9D623C59176}"/>
    <dgm:cxn modelId="{97AB50E6-0F95-884E-AB82-06F138CB9B1C}" type="presOf" srcId="{74266132-5D06-2945-B112-0365E73A33A8}" destId="{33B0D1A6-2721-F845-BE48-DC3A785BC5E7}" srcOrd="0" destOrd="0" presId="urn:microsoft.com/office/officeart/2005/8/layout/hList1"/>
    <dgm:cxn modelId="{880130E9-3891-9248-9075-887FAEC1705F}" type="presOf" srcId="{F9DAC1C1-B151-B24E-B19D-E813A4B331AF}" destId="{9B052E75-507A-5047-BBA1-5F6943FEEFC1}" srcOrd="0" destOrd="1" presId="urn:microsoft.com/office/officeart/2005/8/layout/hList1"/>
    <dgm:cxn modelId="{81D8B7FD-B144-BA4A-B67A-58F7EF33964E}" type="presOf" srcId="{22F5A091-1E7E-D440-A191-22C2F8199477}" destId="{33B0D1A6-2721-F845-BE48-DC3A785BC5E7}" srcOrd="0" destOrd="1" presId="urn:microsoft.com/office/officeart/2005/8/layout/hList1"/>
    <dgm:cxn modelId="{E16D28FE-8824-044F-8107-F8DF7646D82C}" srcId="{5682179F-B9ED-EF4A-BEE9-AD76585EDB7F}" destId="{A75AD9EA-E298-5C41-96D4-E7571CEB686B}" srcOrd="1" destOrd="0" parTransId="{270DF622-F96F-F84A-BB75-EBDBE6E164F1}" sibTransId="{BCC53885-BFD9-7346-A30A-28683CE03BEA}"/>
    <dgm:cxn modelId="{45EE6A6E-A75F-F246-AD3F-469FA891FEFA}" type="presParOf" srcId="{216923A6-B656-1C4D-A038-6A73F382E9F2}" destId="{60DE7DD6-0DD1-4D49-AF56-757C1C78EB42}" srcOrd="0" destOrd="0" presId="urn:microsoft.com/office/officeart/2005/8/layout/hList1"/>
    <dgm:cxn modelId="{5F8611FB-4BAC-D443-A76D-65EB50F6EF1F}" type="presParOf" srcId="{60DE7DD6-0DD1-4D49-AF56-757C1C78EB42}" destId="{F6CAD14B-CEAD-7B4F-87A0-8E9EFCE2835B}" srcOrd="0" destOrd="0" presId="urn:microsoft.com/office/officeart/2005/8/layout/hList1"/>
    <dgm:cxn modelId="{DB46D761-8798-3A43-9BF4-803B6DBD90ED}" type="presParOf" srcId="{60DE7DD6-0DD1-4D49-AF56-757C1C78EB42}" destId="{9B052E75-507A-5047-BBA1-5F6943FEEFC1}" srcOrd="1" destOrd="0" presId="urn:microsoft.com/office/officeart/2005/8/layout/hList1"/>
    <dgm:cxn modelId="{1833EC3A-F128-3743-A388-E558995BF47A}" type="presParOf" srcId="{216923A6-B656-1C4D-A038-6A73F382E9F2}" destId="{0672DE18-5DD4-DD47-B078-AE4ED9921D7E}" srcOrd="1" destOrd="0" presId="urn:microsoft.com/office/officeart/2005/8/layout/hList1"/>
    <dgm:cxn modelId="{5A07004C-6A98-CE4F-A1A2-2611350ED3EE}" type="presParOf" srcId="{216923A6-B656-1C4D-A038-6A73F382E9F2}" destId="{04D1BB1F-FE48-4342-BC93-F38F3A170702}" srcOrd="2" destOrd="0" presId="urn:microsoft.com/office/officeart/2005/8/layout/hList1"/>
    <dgm:cxn modelId="{17BB6E6C-C79B-CF46-B0E2-AE3EC480B6BB}" type="presParOf" srcId="{04D1BB1F-FE48-4342-BC93-F38F3A170702}" destId="{2E5C8236-6B2C-7C48-99A4-B678C2CAAD21}" srcOrd="0" destOrd="0" presId="urn:microsoft.com/office/officeart/2005/8/layout/hList1"/>
    <dgm:cxn modelId="{16434D9A-07BC-8046-B4A3-1E97E7AF3B6A}" type="presParOf" srcId="{04D1BB1F-FE48-4342-BC93-F38F3A170702}" destId="{33B0D1A6-2721-F845-BE48-DC3A785BC5E7}" srcOrd="1" destOrd="0" presId="urn:microsoft.com/office/officeart/2005/8/layout/hList1"/>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CAD14B-CEAD-7B4F-87A0-8E9EFCE2835B}">
      <dsp:nvSpPr>
        <dsp:cNvPr id="0" name=""/>
        <dsp:cNvSpPr/>
      </dsp:nvSpPr>
      <dsp:spPr>
        <a:xfrm>
          <a:off x="96" y="696335"/>
          <a:ext cx="1526565" cy="326078"/>
        </a:xfrm>
        <a:prstGeom prst="rect">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71120" tIns="40640" rIns="71120" bIns="40640" numCol="1" spcCol="1270" anchor="ctr" anchorCtr="0">
          <a:noAutofit/>
        </a:bodyPr>
        <a:lstStyle/>
        <a:p>
          <a:pPr marL="0" lvl="0" indent="0" algn="ctr" defTabSz="444500">
            <a:lnSpc>
              <a:spcPct val="90000"/>
            </a:lnSpc>
            <a:spcBef>
              <a:spcPct val="0"/>
            </a:spcBef>
            <a:spcAft>
              <a:spcPct val="35000"/>
            </a:spcAft>
            <a:buNone/>
          </a:pPr>
          <a:r>
            <a:rPr lang="en-GB" sz="1000" kern="1200" dirty="0"/>
            <a:t>30 credit module</a:t>
          </a:r>
        </a:p>
      </dsp:txBody>
      <dsp:txXfrm>
        <a:off x="96" y="696335"/>
        <a:ext cx="1526565" cy="326078"/>
      </dsp:txXfrm>
    </dsp:sp>
    <dsp:sp modelId="{9B052E75-507A-5047-BBA1-5F6943FEEFC1}">
      <dsp:nvSpPr>
        <dsp:cNvPr id="0" name=""/>
        <dsp:cNvSpPr/>
      </dsp:nvSpPr>
      <dsp:spPr>
        <a:xfrm>
          <a:off x="15365" y="1025387"/>
          <a:ext cx="1514713" cy="830001"/>
        </a:xfrm>
        <a:prstGeom prst="rect">
          <a:avLst/>
        </a:prstGeom>
        <a:solidFill>
          <a:schemeClr val="accent4">
            <a:tint val="40000"/>
            <a:alpha val="90000"/>
            <a:hueOff val="0"/>
            <a:satOff val="0"/>
            <a:lumOff val="0"/>
            <a:alphaOff val="0"/>
          </a:schemeClr>
        </a:solidFill>
        <a:ln w="1905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71120" bIns="80010" numCol="1" spcCol="1270" anchor="t" anchorCtr="0">
          <a:noAutofit/>
        </a:bodyPr>
        <a:lstStyle/>
        <a:p>
          <a:pPr marL="57150" lvl="1" indent="-57150" algn="l" defTabSz="444500">
            <a:lnSpc>
              <a:spcPct val="90000"/>
            </a:lnSpc>
            <a:spcBef>
              <a:spcPct val="0"/>
            </a:spcBef>
            <a:spcAft>
              <a:spcPct val="15000"/>
            </a:spcAft>
            <a:buChar char="•"/>
          </a:pPr>
          <a:r>
            <a:rPr lang="en-GB" sz="1000" kern="1200" dirty="0"/>
            <a:t>Directed: 140 hours</a:t>
          </a:r>
        </a:p>
        <a:p>
          <a:pPr marL="57150" lvl="1" indent="-57150" algn="l" defTabSz="444500">
            <a:lnSpc>
              <a:spcPct val="90000"/>
            </a:lnSpc>
            <a:spcBef>
              <a:spcPct val="0"/>
            </a:spcBef>
            <a:spcAft>
              <a:spcPct val="15000"/>
            </a:spcAft>
            <a:buChar char="•"/>
          </a:pPr>
          <a:r>
            <a:rPr lang="en-GB" sz="1000" kern="1200" dirty="0"/>
            <a:t>Undirected: 70 hours</a:t>
          </a:r>
        </a:p>
        <a:p>
          <a:pPr marL="57150" lvl="1" indent="-57150" algn="l" defTabSz="444500">
            <a:lnSpc>
              <a:spcPct val="90000"/>
            </a:lnSpc>
            <a:spcBef>
              <a:spcPct val="0"/>
            </a:spcBef>
            <a:spcAft>
              <a:spcPct val="15000"/>
            </a:spcAft>
            <a:buChar char="•"/>
          </a:pPr>
          <a:r>
            <a:rPr lang="en-GB" sz="1000" kern="1200" dirty="0"/>
            <a:t>Total: 210 hours</a:t>
          </a:r>
        </a:p>
      </dsp:txBody>
      <dsp:txXfrm>
        <a:off x="15365" y="1025387"/>
        <a:ext cx="1514713" cy="830001"/>
      </dsp:txXfrm>
    </dsp:sp>
    <dsp:sp modelId="{2E5C8236-6B2C-7C48-99A4-B678C2CAAD21}">
      <dsp:nvSpPr>
        <dsp:cNvPr id="0" name=""/>
        <dsp:cNvSpPr/>
      </dsp:nvSpPr>
      <dsp:spPr>
        <a:xfrm>
          <a:off x="1716618" y="669373"/>
          <a:ext cx="1359684" cy="326961"/>
        </a:xfrm>
        <a:prstGeom prst="rect">
          <a:avLst/>
        </a:prstGeom>
        <a:solidFill>
          <a:schemeClr val="accent4">
            <a:hueOff val="2199979"/>
            <a:satOff val="-9734"/>
            <a:lumOff val="-1634"/>
            <a:alphaOff val="0"/>
          </a:schemeClr>
        </a:solidFill>
        <a:ln w="19050" cap="flat" cmpd="sng" algn="ctr">
          <a:solidFill>
            <a:schemeClr val="accent4">
              <a:hueOff val="2199979"/>
              <a:satOff val="-9734"/>
              <a:lumOff val="-1634"/>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71120" tIns="40640" rIns="71120" bIns="40640" numCol="1" spcCol="1270" anchor="ctr" anchorCtr="0">
          <a:noAutofit/>
        </a:bodyPr>
        <a:lstStyle/>
        <a:p>
          <a:pPr marL="0" lvl="0" indent="0" algn="ctr" defTabSz="444500">
            <a:lnSpc>
              <a:spcPct val="90000"/>
            </a:lnSpc>
            <a:spcBef>
              <a:spcPct val="0"/>
            </a:spcBef>
            <a:spcAft>
              <a:spcPct val="35000"/>
            </a:spcAft>
            <a:buNone/>
          </a:pPr>
          <a:r>
            <a:rPr lang="en-GB" sz="1000" kern="1200" dirty="0"/>
            <a:t>15 credit module</a:t>
          </a:r>
        </a:p>
      </dsp:txBody>
      <dsp:txXfrm>
        <a:off x="1716618" y="669373"/>
        <a:ext cx="1359684" cy="326961"/>
      </dsp:txXfrm>
    </dsp:sp>
    <dsp:sp modelId="{33B0D1A6-2721-F845-BE48-DC3A785BC5E7}">
      <dsp:nvSpPr>
        <dsp:cNvPr id="0" name=""/>
        <dsp:cNvSpPr/>
      </dsp:nvSpPr>
      <dsp:spPr>
        <a:xfrm>
          <a:off x="1698779" y="977495"/>
          <a:ext cx="1395361" cy="935202"/>
        </a:xfrm>
        <a:prstGeom prst="rect">
          <a:avLst/>
        </a:prstGeom>
        <a:solidFill>
          <a:schemeClr val="accent4">
            <a:tint val="40000"/>
            <a:alpha val="90000"/>
            <a:hueOff val="2053179"/>
            <a:satOff val="-10223"/>
            <a:lumOff val="-970"/>
            <a:alphaOff val="0"/>
          </a:schemeClr>
        </a:solidFill>
        <a:ln w="19050" cap="flat" cmpd="sng" algn="ctr">
          <a:solidFill>
            <a:schemeClr val="accent4">
              <a:tint val="40000"/>
              <a:alpha val="90000"/>
              <a:hueOff val="2053179"/>
              <a:satOff val="-10223"/>
              <a:lumOff val="-97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71120" bIns="80010" numCol="1" spcCol="1270" anchor="t" anchorCtr="0">
          <a:noAutofit/>
        </a:bodyPr>
        <a:lstStyle/>
        <a:p>
          <a:pPr marL="57150" lvl="1" indent="-57150" algn="l" defTabSz="444500">
            <a:lnSpc>
              <a:spcPct val="90000"/>
            </a:lnSpc>
            <a:spcBef>
              <a:spcPct val="0"/>
            </a:spcBef>
            <a:spcAft>
              <a:spcPct val="15000"/>
            </a:spcAft>
            <a:buChar char="•"/>
          </a:pPr>
          <a:r>
            <a:rPr lang="en-GB" sz="1000" kern="1200" dirty="0"/>
            <a:t>Directed: 70 hours</a:t>
          </a:r>
        </a:p>
        <a:p>
          <a:pPr marL="57150" lvl="1" indent="-57150" algn="l" defTabSz="444500">
            <a:lnSpc>
              <a:spcPct val="90000"/>
            </a:lnSpc>
            <a:spcBef>
              <a:spcPct val="0"/>
            </a:spcBef>
            <a:spcAft>
              <a:spcPct val="15000"/>
            </a:spcAft>
            <a:buChar char="•"/>
          </a:pPr>
          <a:r>
            <a:rPr lang="en-GB" sz="1000" kern="1200" dirty="0"/>
            <a:t>Undirected: 35 hours</a:t>
          </a:r>
        </a:p>
        <a:p>
          <a:pPr marL="57150" lvl="1" indent="-57150" algn="l" defTabSz="444500">
            <a:lnSpc>
              <a:spcPct val="90000"/>
            </a:lnSpc>
            <a:spcBef>
              <a:spcPct val="0"/>
            </a:spcBef>
            <a:spcAft>
              <a:spcPct val="15000"/>
            </a:spcAft>
            <a:buChar char="•"/>
          </a:pPr>
          <a:r>
            <a:rPr lang="en-GB" sz="1000" kern="1200" dirty="0"/>
            <a:t>Total: 105 hours</a:t>
          </a:r>
        </a:p>
      </dsp:txBody>
      <dsp:txXfrm>
        <a:off x="1698779" y="977495"/>
        <a:ext cx="1395361" cy="935202"/>
      </dsp:txXfrm>
    </dsp:sp>
    <dsp:sp modelId="{09074E45-0E1A-5D42-90CF-573536448504}">
      <dsp:nvSpPr>
        <dsp:cNvPr id="0" name=""/>
        <dsp:cNvSpPr/>
      </dsp:nvSpPr>
      <dsp:spPr>
        <a:xfrm>
          <a:off x="3266260" y="636204"/>
          <a:ext cx="1461738" cy="384279"/>
        </a:xfrm>
        <a:prstGeom prst="rect">
          <a:avLst/>
        </a:prstGeom>
        <a:solidFill>
          <a:schemeClr val="accent4">
            <a:hueOff val="4399958"/>
            <a:satOff val="-19468"/>
            <a:lumOff val="-3269"/>
            <a:alphaOff val="0"/>
          </a:schemeClr>
        </a:solidFill>
        <a:ln w="19050" cap="flat" cmpd="sng" algn="ctr">
          <a:solidFill>
            <a:schemeClr val="accent4">
              <a:hueOff val="4399958"/>
              <a:satOff val="-19468"/>
              <a:lumOff val="-3269"/>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71120" tIns="40640" rIns="71120" bIns="40640" numCol="1" spcCol="1270" anchor="ctr" anchorCtr="0">
          <a:noAutofit/>
        </a:bodyPr>
        <a:lstStyle/>
        <a:p>
          <a:pPr marL="0" lvl="0" indent="0" algn="ctr" defTabSz="444500" rtl="0">
            <a:lnSpc>
              <a:spcPct val="90000"/>
            </a:lnSpc>
            <a:spcBef>
              <a:spcPct val="0"/>
            </a:spcBef>
            <a:spcAft>
              <a:spcPct val="35000"/>
            </a:spcAft>
            <a:buNone/>
          </a:pPr>
          <a:r>
            <a:rPr lang="en-GB" sz="1000" kern="1200" dirty="0"/>
            <a:t>15 credit placement module</a:t>
          </a:r>
        </a:p>
      </dsp:txBody>
      <dsp:txXfrm>
        <a:off x="3266260" y="636204"/>
        <a:ext cx="1461738" cy="384279"/>
      </dsp:txXfrm>
    </dsp:sp>
    <dsp:sp modelId="{758C5877-88C4-264F-8992-48CB7CB83958}">
      <dsp:nvSpPr>
        <dsp:cNvPr id="0" name=""/>
        <dsp:cNvSpPr/>
      </dsp:nvSpPr>
      <dsp:spPr>
        <a:xfrm>
          <a:off x="3274368" y="1010663"/>
          <a:ext cx="1445522" cy="935202"/>
        </a:xfrm>
        <a:prstGeom prst="rect">
          <a:avLst/>
        </a:prstGeom>
        <a:solidFill>
          <a:schemeClr val="accent4">
            <a:tint val="40000"/>
            <a:alpha val="90000"/>
            <a:hueOff val="4106357"/>
            <a:satOff val="-20446"/>
            <a:lumOff val="-1940"/>
            <a:alphaOff val="0"/>
          </a:schemeClr>
        </a:solidFill>
        <a:ln w="19050" cap="flat" cmpd="sng" algn="ctr">
          <a:solidFill>
            <a:schemeClr val="accent4">
              <a:tint val="40000"/>
              <a:alpha val="90000"/>
              <a:hueOff val="4106357"/>
              <a:satOff val="-20446"/>
              <a:lumOff val="-194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71120" bIns="80010" numCol="1" spcCol="1270" anchor="t" anchorCtr="0">
          <a:noAutofit/>
        </a:bodyPr>
        <a:lstStyle/>
        <a:p>
          <a:pPr marL="57150" lvl="1" indent="-57150" algn="l" defTabSz="444500" rtl="0">
            <a:lnSpc>
              <a:spcPct val="90000"/>
            </a:lnSpc>
            <a:spcBef>
              <a:spcPct val="0"/>
            </a:spcBef>
            <a:spcAft>
              <a:spcPct val="15000"/>
            </a:spcAft>
            <a:buChar char="•"/>
          </a:pPr>
          <a:r>
            <a:rPr lang="en-GB" sz="1000" kern="1200" dirty="0"/>
            <a:t>Directed: 187.5 hours</a:t>
          </a:r>
        </a:p>
        <a:p>
          <a:pPr marL="57150" lvl="1" indent="-57150" algn="l" defTabSz="444500" rtl="0">
            <a:lnSpc>
              <a:spcPct val="90000"/>
            </a:lnSpc>
            <a:spcBef>
              <a:spcPct val="0"/>
            </a:spcBef>
            <a:spcAft>
              <a:spcPct val="15000"/>
            </a:spcAft>
            <a:buChar char="•"/>
          </a:pPr>
          <a:r>
            <a:rPr lang="en-GB" sz="1000" kern="1200" dirty="0"/>
            <a:t>Undirected: 35 hours</a:t>
          </a:r>
        </a:p>
        <a:p>
          <a:pPr marL="57150" lvl="1" indent="-57150" algn="l" defTabSz="444500" rtl="0">
            <a:lnSpc>
              <a:spcPct val="90000"/>
            </a:lnSpc>
            <a:spcBef>
              <a:spcPct val="0"/>
            </a:spcBef>
            <a:spcAft>
              <a:spcPct val="15000"/>
            </a:spcAft>
            <a:buChar char="•"/>
          </a:pPr>
          <a:r>
            <a:rPr lang="en-GB" sz="1000" kern="1200" dirty="0"/>
            <a:t>Total: 222.5 hours</a:t>
          </a:r>
        </a:p>
      </dsp:txBody>
      <dsp:txXfrm>
        <a:off x="3274368" y="1010663"/>
        <a:ext cx="1445522" cy="935202"/>
      </dsp:txXfrm>
    </dsp:sp>
    <dsp:sp modelId="{750AD39D-9EF6-9146-8364-287EFCA2DA40}">
      <dsp:nvSpPr>
        <dsp:cNvPr id="0" name=""/>
        <dsp:cNvSpPr/>
      </dsp:nvSpPr>
      <dsp:spPr>
        <a:xfrm>
          <a:off x="4914561" y="636156"/>
          <a:ext cx="1429084" cy="384472"/>
        </a:xfrm>
        <a:prstGeom prst="rect">
          <a:avLst/>
        </a:prstGeom>
        <a:solidFill>
          <a:schemeClr val="accent4">
            <a:hueOff val="6599937"/>
            <a:satOff val="-29202"/>
            <a:lumOff val="-4903"/>
            <a:alphaOff val="0"/>
          </a:schemeClr>
        </a:solidFill>
        <a:ln w="19050" cap="flat" cmpd="sng" algn="ctr">
          <a:solidFill>
            <a:schemeClr val="accent4">
              <a:hueOff val="6599937"/>
              <a:satOff val="-29202"/>
              <a:lumOff val="-4903"/>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71120" tIns="40640" rIns="71120" bIns="40640" numCol="1" spcCol="1270" anchor="ctr" anchorCtr="0">
          <a:noAutofit/>
        </a:bodyPr>
        <a:lstStyle/>
        <a:p>
          <a:pPr marL="0" lvl="0" indent="0" algn="ctr" defTabSz="444500" rtl="0">
            <a:lnSpc>
              <a:spcPct val="90000"/>
            </a:lnSpc>
            <a:spcBef>
              <a:spcPct val="0"/>
            </a:spcBef>
            <a:spcAft>
              <a:spcPct val="35000"/>
            </a:spcAft>
            <a:buNone/>
          </a:pPr>
          <a:r>
            <a:rPr lang="en-GB" sz="1000" kern="1200" dirty="0"/>
            <a:t>30 credit placement module</a:t>
          </a:r>
        </a:p>
      </dsp:txBody>
      <dsp:txXfrm>
        <a:off x="4914561" y="636156"/>
        <a:ext cx="1429084" cy="384472"/>
      </dsp:txXfrm>
    </dsp:sp>
    <dsp:sp modelId="{E80D5FA2-B720-6E4B-9D5A-62C9076804BB}">
      <dsp:nvSpPr>
        <dsp:cNvPr id="0" name=""/>
        <dsp:cNvSpPr/>
      </dsp:nvSpPr>
      <dsp:spPr>
        <a:xfrm>
          <a:off x="4900116" y="1010712"/>
          <a:ext cx="1457976" cy="935202"/>
        </a:xfrm>
        <a:prstGeom prst="rect">
          <a:avLst/>
        </a:prstGeom>
        <a:solidFill>
          <a:schemeClr val="accent4">
            <a:tint val="40000"/>
            <a:alpha val="90000"/>
            <a:hueOff val="6159535"/>
            <a:satOff val="-30669"/>
            <a:lumOff val="-2910"/>
            <a:alphaOff val="0"/>
          </a:schemeClr>
        </a:solidFill>
        <a:ln w="19050" cap="flat" cmpd="sng" algn="ctr">
          <a:solidFill>
            <a:schemeClr val="accent4">
              <a:tint val="40000"/>
              <a:alpha val="90000"/>
              <a:hueOff val="6159535"/>
              <a:satOff val="-30669"/>
              <a:lumOff val="-291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71120" bIns="80010" numCol="1" spcCol="1270" anchor="t" anchorCtr="0">
          <a:noAutofit/>
        </a:bodyPr>
        <a:lstStyle/>
        <a:p>
          <a:pPr marL="57150" lvl="1" indent="-57150" algn="l" defTabSz="444500" rtl="0">
            <a:lnSpc>
              <a:spcPct val="90000"/>
            </a:lnSpc>
            <a:spcBef>
              <a:spcPct val="0"/>
            </a:spcBef>
            <a:spcAft>
              <a:spcPct val="15000"/>
            </a:spcAft>
            <a:buChar char="•"/>
          </a:pPr>
          <a:r>
            <a:rPr lang="en-GB" sz="1000" kern="1200" dirty="0"/>
            <a:t>Directed: 225 hours</a:t>
          </a:r>
        </a:p>
        <a:p>
          <a:pPr marL="57150" lvl="1" indent="-57150" algn="l" defTabSz="444500" rtl="0">
            <a:lnSpc>
              <a:spcPct val="90000"/>
            </a:lnSpc>
            <a:spcBef>
              <a:spcPct val="0"/>
            </a:spcBef>
            <a:spcAft>
              <a:spcPct val="15000"/>
            </a:spcAft>
            <a:buChar char="•"/>
          </a:pPr>
          <a:r>
            <a:rPr lang="en-GB" sz="1000" kern="1200" dirty="0"/>
            <a:t>Undirected:75 hours</a:t>
          </a:r>
        </a:p>
        <a:p>
          <a:pPr marL="57150" lvl="1" indent="-57150" algn="l" defTabSz="444500" rtl="0">
            <a:lnSpc>
              <a:spcPct val="90000"/>
            </a:lnSpc>
            <a:spcBef>
              <a:spcPct val="0"/>
            </a:spcBef>
            <a:spcAft>
              <a:spcPct val="15000"/>
            </a:spcAft>
            <a:buChar char="•"/>
          </a:pPr>
          <a:r>
            <a:rPr lang="en-GB" sz="1000" kern="1200" dirty="0"/>
            <a:t>Total: 300 hours</a:t>
          </a:r>
        </a:p>
      </dsp:txBody>
      <dsp:txXfrm>
        <a:off x="4900116" y="1010712"/>
        <a:ext cx="1457976" cy="9352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CAD14B-CEAD-7B4F-87A0-8E9EFCE2835B}">
      <dsp:nvSpPr>
        <dsp:cNvPr id="0" name=""/>
        <dsp:cNvSpPr/>
      </dsp:nvSpPr>
      <dsp:spPr>
        <a:xfrm>
          <a:off x="0" y="-45425"/>
          <a:ext cx="1473108" cy="310938"/>
        </a:xfrm>
        <a:prstGeom prst="rect">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en-GB" sz="1400" kern="1200" dirty="0"/>
            <a:t>Year 1</a:t>
          </a:r>
        </a:p>
      </dsp:txBody>
      <dsp:txXfrm>
        <a:off x="0" y="-45425"/>
        <a:ext cx="1473108" cy="310938"/>
      </dsp:txXfrm>
    </dsp:sp>
    <dsp:sp modelId="{9B052E75-507A-5047-BBA1-5F6943FEEFC1}">
      <dsp:nvSpPr>
        <dsp:cNvPr id="0" name=""/>
        <dsp:cNvSpPr/>
      </dsp:nvSpPr>
      <dsp:spPr>
        <a:xfrm>
          <a:off x="4086" y="260929"/>
          <a:ext cx="1476198" cy="1043099"/>
        </a:xfrm>
        <a:prstGeom prst="rect">
          <a:avLst/>
        </a:prstGeom>
        <a:solidFill>
          <a:schemeClr val="accent4">
            <a:tint val="40000"/>
            <a:alpha val="90000"/>
            <a:hueOff val="0"/>
            <a:satOff val="0"/>
            <a:lumOff val="0"/>
            <a:alphaOff val="0"/>
          </a:schemeClr>
        </a:solidFill>
        <a:ln w="1905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71120" bIns="80010" numCol="1" spcCol="1270" anchor="t" anchorCtr="0">
          <a:noAutofit/>
        </a:bodyPr>
        <a:lstStyle/>
        <a:p>
          <a:pPr marL="57150" lvl="1" indent="-57150" algn="l" defTabSz="444500">
            <a:lnSpc>
              <a:spcPct val="90000"/>
            </a:lnSpc>
            <a:spcBef>
              <a:spcPct val="0"/>
            </a:spcBef>
            <a:spcAft>
              <a:spcPct val="15000"/>
            </a:spcAft>
            <a:buChar char="•"/>
          </a:pPr>
          <a:r>
            <a:rPr lang="en-GB" sz="1000" kern="1200" dirty="0"/>
            <a:t>Directed: 560 hours</a:t>
          </a:r>
        </a:p>
        <a:p>
          <a:pPr marL="57150" lvl="1" indent="-57150" algn="l" defTabSz="444500">
            <a:lnSpc>
              <a:spcPct val="90000"/>
            </a:lnSpc>
            <a:spcBef>
              <a:spcPct val="0"/>
            </a:spcBef>
            <a:spcAft>
              <a:spcPct val="15000"/>
            </a:spcAft>
            <a:buChar char="•"/>
          </a:pPr>
          <a:r>
            <a:rPr lang="en-GB" sz="1000" kern="1200" dirty="0"/>
            <a:t>Undirected: 280 hours </a:t>
          </a:r>
        </a:p>
        <a:p>
          <a:pPr marL="57150" lvl="1" indent="-57150" algn="l" defTabSz="444500">
            <a:lnSpc>
              <a:spcPct val="90000"/>
            </a:lnSpc>
            <a:spcBef>
              <a:spcPct val="0"/>
            </a:spcBef>
            <a:spcAft>
              <a:spcPct val="15000"/>
            </a:spcAft>
            <a:buChar char="•"/>
          </a:pPr>
          <a:r>
            <a:rPr lang="en-GB" sz="1000" kern="1200" dirty="0"/>
            <a:t>Total 840 hours</a:t>
          </a:r>
        </a:p>
      </dsp:txBody>
      <dsp:txXfrm>
        <a:off x="4086" y="260929"/>
        <a:ext cx="1476198" cy="1043099"/>
      </dsp:txXfrm>
    </dsp:sp>
    <dsp:sp modelId="{2E5C8236-6B2C-7C48-99A4-B678C2CAAD21}">
      <dsp:nvSpPr>
        <dsp:cNvPr id="0" name=""/>
        <dsp:cNvSpPr/>
      </dsp:nvSpPr>
      <dsp:spPr>
        <a:xfrm>
          <a:off x="1661023" y="-50008"/>
          <a:ext cx="1355811" cy="310938"/>
        </a:xfrm>
        <a:prstGeom prst="rect">
          <a:avLst/>
        </a:prstGeom>
        <a:solidFill>
          <a:schemeClr val="accent4">
            <a:hueOff val="2199979"/>
            <a:satOff val="-9734"/>
            <a:lumOff val="-1634"/>
            <a:alphaOff val="0"/>
          </a:schemeClr>
        </a:solidFill>
        <a:ln w="19050" cap="flat" cmpd="sng" algn="ctr">
          <a:solidFill>
            <a:schemeClr val="accent4">
              <a:hueOff val="2199979"/>
              <a:satOff val="-9734"/>
              <a:lumOff val="-1634"/>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en-GB" sz="1400" kern="1200" dirty="0"/>
            <a:t>Year 2</a:t>
          </a:r>
        </a:p>
      </dsp:txBody>
      <dsp:txXfrm>
        <a:off x="1661023" y="-50008"/>
        <a:ext cx="1355811" cy="310938"/>
      </dsp:txXfrm>
    </dsp:sp>
    <dsp:sp modelId="{33B0D1A6-2721-F845-BE48-DC3A785BC5E7}">
      <dsp:nvSpPr>
        <dsp:cNvPr id="0" name=""/>
        <dsp:cNvSpPr/>
      </dsp:nvSpPr>
      <dsp:spPr>
        <a:xfrm>
          <a:off x="1640354" y="260929"/>
          <a:ext cx="1397149" cy="1043099"/>
        </a:xfrm>
        <a:prstGeom prst="rect">
          <a:avLst/>
        </a:prstGeom>
        <a:solidFill>
          <a:schemeClr val="accent4">
            <a:tint val="40000"/>
            <a:alpha val="90000"/>
            <a:hueOff val="2053179"/>
            <a:satOff val="-10223"/>
            <a:lumOff val="-970"/>
            <a:alphaOff val="0"/>
          </a:schemeClr>
        </a:solidFill>
        <a:ln w="19050" cap="flat" cmpd="sng" algn="ctr">
          <a:solidFill>
            <a:schemeClr val="accent4">
              <a:tint val="40000"/>
              <a:alpha val="90000"/>
              <a:hueOff val="2053179"/>
              <a:satOff val="-10223"/>
              <a:lumOff val="-97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71120" bIns="80010" numCol="1" spcCol="1270" anchor="t" anchorCtr="0">
          <a:noAutofit/>
        </a:bodyPr>
        <a:lstStyle/>
        <a:p>
          <a:pPr marL="57150" lvl="1" indent="-57150" algn="l" defTabSz="444500">
            <a:lnSpc>
              <a:spcPct val="90000"/>
            </a:lnSpc>
            <a:spcBef>
              <a:spcPct val="0"/>
            </a:spcBef>
            <a:spcAft>
              <a:spcPct val="15000"/>
            </a:spcAft>
            <a:buChar char="•"/>
          </a:pPr>
          <a:r>
            <a:rPr lang="en-GB" sz="1000" kern="1200" dirty="0"/>
            <a:t>Directed: 537.5 hours</a:t>
          </a:r>
        </a:p>
        <a:p>
          <a:pPr marL="57150" lvl="1" indent="-57150" algn="l" defTabSz="444500">
            <a:lnSpc>
              <a:spcPct val="90000"/>
            </a:lnSpc>
            <a:spcBef>
              <a:spcPct val="0"/>
            </a:spcBef>
            <a:spcAft>
              <a:spcPct val="15000"/>
            </a:spcAft>
            <a:buChar char="•"/>
          </a:pPr>
          <a:r>
            <a:rPr lang="en-GB" sz="1000" kern="1200" dirty="0"/>
            <a:t>Undirected: 210 hours</a:t>
          </a:r>
        </a:p>
        <a:p>
          <a:pPr marL="57150" lvl="1" indent="-57150" algn="l" defTabSz="444500">
            <a:lnSpc>
              <a:spcPct val="90000"/>
            </a:lnSpc>
            <a:spcBef>
              <a:spcPct val="0"/>
            </a:spcBef>
            <a:spcAft>
              <a:spcPct val="15000"/>
            </a:spcAft>
            <a:buChar char="•"/>
          </a:pPr>
          <a:r>
            <a:rPr lang="en-GB" sz="1000" kern="1200" dirty="0"/>
            <a:t>Total: 747.5 hours</a:t>
          </a:r>
        </a:p>
      </dsp:txBody>
      <dsp:txXfrm>
        <a:off x="1640354" y="260929"/>
        <a:ext cx="1397149" cy="1043099"/>
      </dsp:txXfrm>
    </dsp:sp>
    <dsp:sp modelId="{09074E45-0E1A-5D42-90CF-573536448504}">
      <dsp:nvSpPr>
        <dsp:cNvPr id="0" name=""/>
        <dsp:cNvSpPr/>
      </dsp:nvSpPr>
      <dsp:spPr>
        <a:xfrm>
          <a:off x="3222803" y="-50008"/>
          <a:ext cx="1467763" cy="310938"/>
        </a:xfrm>
        <a:prstGeom prst="rect">
          <a:avLst/>
        </a:prstGeom>
        <a:solidFill>
          <a:schemeClr val="accent4">
            <a:hueOff val="4399958"/>
            <a:satOff val="-19468"/>
            <a:lumOff val="-3269"/>
            <a:alphaOff val="0"/>
          </a:schemeClr>
        </a:solidFill>
        <a:ln w="19050" cap="flat" cmpd="sng" algn="ctr">
          <a:solidFill>
            <a:schemeClr val="accent4">
              <a:hueOff val="4399958"/>
              <a:satOff val="-19468"/>
              <a:lumOff val="-3269"/>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rtl="0">
            <a:lnSpc>
              <a:spcPct val="90000"/>
            </a:lnSpc>
            <a:spcBef>
              <a:spcPct val="0"/>
            </a:spcBef>
            <a:spcAft>
              <a:spcPct val="35000"/>
            </a:spcAft>
            <a:buNone/>
          </a:pPr>
          <a:r>
            <a:rPr lang="en-GB" sz="1400" kern="1200" dirty="0"/>
            <a:t>Year 3</a:t>
          </a:r>
        </a:p>
      </dsp:txBody>
      <dsp:txXfrm>
        <a:off x="3222803" y="-50008"/>
        <a:ext cx="1467763" cy="310938"/>
      </dsp:txXfrm>
    </dsp:sp>
    <dsp:sp modelId="{758C5877-88C4-264F-8992-48CB7CB83958}">
      <dsp:nvSpPr>
        <dsp:cNvPr id="0" name=""/>
        <dsp:cNvSpPr/>
      </dsp:nvSpPr>
      <dsp:spPr>
        <a:xfrm>
          <a:off x="3197573" y="260929"/>
          <a:ext cx="1518223" cy="1043099"/>
        </a:xfrm>
        <a:prstGeom prst="rect">
          <a:avLst/>
        </a:prstGeom>
        <a:solidFill>
          <a:schemeClr val="accent4">
            <a:tint val="40000"/>
            <a:alpha val="90000"/>
            <a:hueOff val="4106357"/>
            <a:satOff val="-20446"/>
            <a:lumOff val="-1940"/>
            <a:alphaOff val="0"/>
          </a:schemeClr>
        </a:solidFill>
        <a:ln w="19050" cap="flat" cmpd="sng" algn="ctr">
          <a:solidFill>
            <a:schemeClr val="accent4">
              <a:tint val="40000"/>
              <a:alpha val="90000"/>
              <a:hueOff val="4106357"/>
              <a:satOff val="-20446"/>
              <a:lumOff val="-194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71120" bIns="80010" numCol="1" spcCol="1270" anchor="t" anchorCtr="0">
          <a:noAutofit/>
        </a:bodyPr>
        <a:lstStyle/>
        <a:p>
          <a:pPr marL="57150" lvl="1" indent="-57150" algn="l" defTabSz="444500" rtl="0">
            <a:lnSpc>
              <a:spcPct val="90000"/>
            </a:lnSpc>
            <a:spcBef>
              <a:spcPct val="0"/>
            </a:spcBef>
            <a:spcAft>
              <a:spcPct val="15000"/>
            </a:spcAft>
            <a:buChar char="•"/>
          </a:pPr>
          <a:r>
            <a:rPr lang="en-GB" sz="1000" kern="1200" dirty="0"/>
            <a:t>Directed: 622.5 hours</a:t>
          </a:r>
        </a:p>
        <a:p>
          <a:pPr marL="57150" lvl="1" indent="-57150" algn="l" defTabSz="444500" rtl="0">
            <a:lnSpc>
              <a:spcPct val="90000"/>
            </a:lnSpc>
            <a:spcBef>
              <a:spcPct val="0"/>
            </a:spcBef>
            <a:spcAft>
              <a:spcPct val="15000"/>
            </a:spcAft>
            <a:buChar char="•"/>
          </a:pPr>
          <a:r>
            <a:rPr lang="en-GB" sz="1000" kern="1200" dirty="0"/>
            <a:t>Undirected: 215 hours</a:t>
          </a:r>
        </a:p>
        <a:p>
          <a:pPr marL="57150" lvl="1" indent="-57150" algn="l" defTabSz="444500" rtl="0">
            <a:lnSpc>
              <a:spcPct val="90000"/>
            </a:lnSpc>
            <a:spcBef>
              <a:spcPct val="0"/>
            </a:spcBef>
            <a:spcAft>
              <a:spcPct val="15000"/>
            </a:spcAft>
            <a:buChar char="•"/>
          </a:pPr>
          <a:r>
            <a:rPr lang="en-GB" sz="1000" kern="1200" dirty="0"/>
            <a:t>Total: 837.5 hours</a:t>
          </a:r>
        </a:p>
      </dsp:txBody>
      <dsp:txXfrm>
        <a:off x="3197573" y="260929"/>
        <a:ext cx="1518223" cy="1043099"/>
      </dsp:txXfrm>
    </dsp:sp>
    <dsp:sp modelId="{750AD39D-9EF6-9146-8364-287EFCA2DA40}">
      <dsp:nvSpPr>
        <dsp:cNvPr id="0" name=""/>
        <dsp:cNvSpPr/>
      </dsp:nvSpPr>
      <dsp:spPr>
        <a:xfrm>
          <a:off x="4883156" y="-50008"/>
          <a:ext cx="1463654" cy="310938"/>
        </a:xfrm>
        <a:prstGeom prst="rect">
          <a:avLst/>
        </a:prstGeom>
        <a:solidFill>
          <a:schemeClr val="accent4">
            <a:hueOff val="6599937"/>
            <a:satOff val="-29202"/>
            <a:lumOff val="-4903"/>
            <a:alphaOff val="0"/>
          </a:schemeClr>
        </a:solidFill>
        <a:ln w="19050" cap="flat" cmpd="sng" algn="ctr">
          <a:solidFill>
            <a:schemeClr val="accent4">
              <a:hueOff val="6599937"/>
              <a:satOff val="-29202"/>
              <a:lumOff val="-4903"/>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rtl="0">
            <a:lnSpc>
              <a:spcPct val="90000"/>
            </a:lnSpc>
            <a:spcBef>
              <a:spcPct val="0"/>
            </a:spcBef>
            <a:spcAft>
              <a:spcPct val="35000"/>
            </a:spcAft>
            <a:buNone/>
          </a:pPr>
          <a:r>
            <a:rPr lang="en-GB" sz="1400" kern="1200" dirty="0"/>
            <a:t>Year 4</a:t>
          </a:r>
        </a:p>
      </dsp:txBody>
      <dsp:txXfrm>
        <a:off x="4883156" y="-50008"/>
        <a:ext cx="1463654" cy="310938"/>
      </dsp:txXfrm>
    </dsp:sp>
    <dsp:sp modelId="{E80D5FA2-B720-6E4B-9D5A-62C9076804BB}">
      <dsp:nvSpPr>
        <dsp:cNvPr id="0" name=""/>
        <dsp:cNvSpPr/>
      </dsp:nvSpPr>
      <dsp:spPr>
        <a:xfrm>
          <a:off x="4875866" y="260929"/>
          <a:ext cx="1478235" cy="1043099"/>
        </a:xfrm>
        <a:prstGeom prst="rect">
          <a:avLst/>
        </a:prstGeom>
        <a:solidFill>
          <a:schemeClr val="accent4">
            <a:tint val="40000"/>
            <a:alpha val="90000"/>
            <a:hueOff val="6159535"/>
            <a:satOff val="-30669"/>
            <a:lumOff val="-2910"/>
            <a:alphaOff val="0"/>
          </a:schemeClr>
        </a:solidFill>
        <a:ln w="19050" cap="flat" cmpd="sng" algn="ctr">
          <a:solidFill>
            <a:schemeClr val="accent4">
              <a:tint val="40000"/>
              <a:alpha val="90000"/>
              <a:hueOff val="6159535"/>
              <a:satOff val="-30669"/>
              <a:lumOff val="-291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71120" bIns="80010" numCol="1" spcCol="1270" anchor="t" anchorCtr="0">
          <a:noAutofit/>
        </a:bodyPr>
        <a:lstStyle/>
        <a:p>
          <a:pPr marL="57150" lvl="1" indent="-57150" algn="l" defTabSz="444500" rtl="0">
            <a:lnSpc>
              <a:spcPct val="90000"/>
            </a:lnSpc>
            <a:spcBef>
              <a:spcPct val="0"/>
            </a:spcBef>
            <a:spcAft>
              <a:spcPct val="15000"/>
            </a:spcAft>
            <a:buChar char="•"/>
          </a:pPr>
          <a:r>
            <a:rPr lang="en-GB" sz="1000" kern="1200" dirty="0"/>
            <a:t>Directed: 365 hours</a:t>
          </a:r>
        </a:p>
        <a:p>
          <a:pPr marL="57150" lvl="1" indent="-57150" algn="l" defTabSz="444500" rtl="0">
            <a:lnSpc>
              <a:spcPct val="90000"/>
            </a:lnSpc>
            <a:spcBef>
              <a:spcPct val="0"/>
            </a:spcBef>
            <a:spcAft>
              <a:spcPct val="15000"/>
            </a:spcAft>
            <a:buChar char="•"/>
          </a:pPr>
          <a:r>
            <a:rPr lang="en-GB" sz="1000" kern="1200" dirty="0"/>
            <a:t>Undirected:145 hours</a:t>
          </a:r>
        </a:p>
        <a:p>
          <a:pPr marL="57150" lvl="1" indent="-57150" algn="l" defTabSz="444500" rtl="0">
            <a:lnSpc>
              <a:spcPct val="90000"/>
            </a:lnSpc>
            <a:spcBef>
              <a:spcPct val="0"/>
            </a:spcBef>
            <a:spcAft>
              <a:spcPct val="15000"/>
            </a:spcAft>
            <a:buChar char="•"/>
          </a:pPr>
          <a:r>
            <a:rPr lang="en-GB" sz="1000" kern="1200" dirty="0"/>
            <a:t>Total: 510 hours</a:t>
          </a:r>
        </a:p>
      </dsp:txBody>
      <dsp:txXfrm>
        <a:off x="4875866" y="260929"/>
        <a:ext cx="1478235" cy="104309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CAD14B-CEAD-7B4F-87A0-8E9EFCE2835B}">
      <dsp:nvSpPr>
        <dsp:cNvPr id="0" name=""/>
        <dsp:cNvSpPr/>
      </dsp:nvSpPr>
      <dsp:spPr>
        <a:xfrm>
          <a:off x="0" y="16551"/>
          <a:ext cx="3332647" cy="576000"/>
        </a:xfrm>
        <a:prstGeom prst="rect">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en-GB" sz="1400" kern="1200" dirty="0"/>
            <a:t>Direct Study</a:t>
          </a:r>
        </a:p>
      </dsp:txBody>
      <dsp:txXfrm>
        <a:off x="0" y="16551"/>
        <a:ext cx="3332647" cy="576000"/>
      </dsp:txXfrm>
    </dsp:sp>
    <dsp:sp modelId="{9B052E75-507A-5047-BBA1-5F6943FEEFC1}">
      <dsp:nvSpPr>
        <dsp:cNvPr id="0" name=""/>
        <dsp:cNvSpPr/>
      </dsp:nvSpPr>
      <dsp:spPr>
        <a:xfrm>
          <a:off x="12187" y="584061"/>
          <a:ext cx="3314836" cy="1372500"/>
        </a:xfrm>
        <a:prstGeom prst="rect">
          <a:avLst/>
        </a:prstGeom>
        <a:solidFill>
          <a:schemeClr val="accent4">
            <a:tint val="40000"/>
            <a:alpha val="90000"/>
            <a:hueOff val="0"/>
            <a:satOff val="0"/>
            <a:lumOff val="0"/>
            <a:alphaOff val="0"/>
          </a:schemeClr>
        </a:solidFill>
        <a:ln w="1905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GB" sz="1200" kern="1200" dirty="0"/>
            <a:t>Examples: University lectures, practical and placement</a:t>
          </a:r>
        </a:p>
        <a:p>
          <a:pPr marL="114300" lvl="1" indent="-114300" algn="l" defTabSz="533400">
            <a:lnSpc>
              <a:spcPct val="90000"/>
            </a:lnSpc>
            <a:spcBef>
              <a:spcPct val="0"/>
            </a:spcBef>
            <a:spcAft>
              <a:spcPct val="15000"/>
            </a:spcAft>
            <a:buChar char="•"/>
          </a:pPr>
          <a:r>
            <a:rPr lang="en-GB" sz="1200" kern="1200" dirty="0" err="1"/>
            <a:t>ePAD</a:t>
          </a:r>
          <a:r>
            <a:rPr lang="en-GB" sz="1200" kern="1200" dirty="0"/>
            <a:t> categories: Placement 1/2/3/4; university lecture; university practical</a:t>
          </a:r>
        </a:p>
      </dsp:txBody>
      <dsp:txXfrm>
        <a:off x="12187" y="584061"/>
        <a:ext cx="3314836" cy="1372500"/>
      </dsp:txXfrm>
    </dsp:sp>
    <dsp:sp modelId="{2E5C8236-6B2C-7C48-99A4-B678C2CAAD21}">
      <dsp:nvSpPr>
        <dsp:cNvPr id="0" name=""/>
        <dsp:cNvSpPr/>
      </dsp:nvSpPr>
      <dsp:spPr>
        <a:xfrm>
          <a:off x="3749511" y="8061"/>
          <a:ext cx="3569474" cy="576000"/>
        </a:xfrm>
        <a:prstGeom prst="rect">
          <a:avLst/>
        </a:prstGeom>
        <a:solidFill>
          <a:schemeClr val="accent4">
            <a:hueOff val="6599937"/>
            <a:satOff val="-29202"/>
            <a:lumOff val="-4903"/>
            <a:alphaOff val="0"/>
          </a:schemeClr>
        </a:solidFill>
        <a:ln w="19050" cap="flat" cmpd="sng" algn="ctr">
          <a:solidFill>
            <a:schemeClr val="accent4">
              <a:hueOff val="6599937"/>
              <a:satOff val="-29202"/>
              <a:lumOff val="-4903"/>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en-GB" sz="1400" kern="1200" dirty="0"/>
            <a:t>Undirected Study</a:t>
          </a:r>
        </a:p>
      </dsp:txBody>
      <dsp:txXfrm>
        <a:off x="3749511" y="8061"/>
        <a:ext cx="3569474" cy="576000"/>
      </dsp:txXfrm>
    </dsp:sp>
    <dsp:sp modelId="{33B0D1A6-2721-F845-BE48-DC3A785BC5E7}">
      <dsp:nvSpPr>
        <dsp:cNvPr id="0" name=""/>
        <dsp:cNvSpPr/>
      </dsp:nvSpPr>
      <dsp:spPr>
        <a:xfrm>
          <a:off x="3746069" y="584061"/>
          <a:ext cx="3576358" cy="1372500"/>
        </a:xfrm>
        <a:prstGeom prst="rect">
          <a:avLst/>
        </a:prstGeom>
        <a:solidFill>
          <a:schemeClr val="accent4">
            <a:tint val="40000"/>
            <a:alpha val="90000"/>
            <a:hueOff val="6159535"/>
            <a:satOff val="-30669"/>
            <a:lumOff val="-2910"/>
            <a:alphaOff val="0"/>
          </a:schemeClr>
        </a:solidFill>
        <a:ln w="19050" cap="flat" cmpd="sng" algn="ctr">
          <a:solidFill>
            <a:schemeClr val="accent4">
              <a:tint val="40000"/>
              <a:alpha val="90000"/>
              <a:hueOff val="6159535"/>
              <a:satOff val="-30669"/>
              <a:lumOff val="-291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GB" sz="1200" kern="1200" dirty="0"/>
            <a:t>Examples: Workplace directed e.g. IST’s or journal club, summative assessment preparation;  personal study towards module aims and KSB’s</a:t>
          </a:r>
        </a:p>
        <a:p>
          <a:pPr marL="114300" lvl="1" indent="-114300" algn="l" defTabSz="533400">
            <a:lnSpc>
              <a:spcPct val="90000"/>
            </a:lnSpc>
            <a:spcBef>
              <a:spcPct val="0"/>
            </a:spcBef>
            <a:spcAft>
              <a:spcPct val="15000"/>
            </a:spcAft>
            <a:buChar char="•"/>
          </a:pPr>
          <a:r>
            <a:rPr lang="en-GB" sz="1200" kern="1200" dirty="0" err="1"/>
            <a:t>ePAD</a:t>
          </a:r>
          <a:r>
            <a:rPr lang="en-GB" sz="1200" kern="1200" dirty="0"/>
            <a:t> categories: Self-directed study; assessment/coursework preparation or workplace led</a:t>
          </a:r>
        </a:p>
      </dsp:txBody>
      <dsp:txXfrm>
        <a:off x="3746069" y="584061"/>
        <a:ext cx="3576358" cy="137250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95965F-92FF-5444-B635-7435BBE44AF6}" type="datetimeFigureOut">
              <a:rPr lang="en-US" smtClean="0"/>
              <a:t>11/4/24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B431E8-958D-4149-814E-86D75A4A6ACA}" type="slidenum">
              <a:rPr lang="en-US" smtClean="0"/>
              <a:t>‹#›</a:t>
            </a:fld>
            <a:endParaRPr lang="en-US"/>
          </a:p>
        </p:txBody>
      </p:sp>
    </p:spTree>
    <p:extLst>
      <p:ext uri="{BB962C8B-B14F-4D97-AF65-F5344CB8AC3E}">
        <p14:creationId xmlns:p14="http://schemas.microsoft.com/office/powerpoint/2010/main" val="39318310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B431E8-958D-4149-814E-86D75A4A6ACA}" type="slidenum">
              <a:rPr lang="en-US" smtClean="0"/>
              <a:t>2</a:t>
            </a:fld>
            <a:endParaRPr lang="en-US"/>
          </a:p>
        </p:txBody>
      </p:sp>
    </p:spTree>
    <p:extLst>
      <p:ext uri="{BB962C8B-B14F-4D97-AF65-F5344CB8AC3E}">
        <p14:creationId xmlns:p14="http://schemas.microsoft.com/office/powerpoint/2010/main" val="27660983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671D3-1325-3F10-0736-16F147E4D9A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8DD4FDB6-ED41-396A-D30C-37AC2A079C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2D54C2C1-893D-40EF-5153-3271494A4FDC}"/>
              </a:ext>
            </a:extLst>
          </p:cNvPr>
          <p:cNvSpPr>
            <a:spLocks noGrp="1"/>
          </p:cNvSpPr>
          <p:nvPr>
            <p:ph type="dt" sz="half" idx="10"/>
          </p:nvPr>
        </p:nvSpPr>
        <p:spPr/>
        <p:txBody>
          <a:bodyPr/>
          <a:lstStyle/>
          <a:p>
            <a:fld id="{7B010E7A-E38C-854D-AEB7-4E3AEAAEF6A4}" type="datetimeFigureOut">
              <a:rPr lang="en-US" smtClean="0"/>
              <a:t>11/4/24</a:t>
            </a:fld>
            <a:endParaRPr lang="en-US"/>
          </a:p>
        </p:txBody>
      </p:sp>
      <p:sp>
        <p:nvSpPr>
          <p:cNvPr id="5" name="Footer Placeholder 4">
            <a:extLst>
              <a:ext uri="{FF2B5EF4-FFF2-40B4-BE49-F238E27FC236}">
                <a16:creationId xmlns:a16="http://schemas.microsoft.com/office/drawing/2014/main" id="{4DBA9E06-0F87-D42A-A71F-E2EADFD8AA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167C51-1AD2-7592-E2AE-5ACFAE6C8533}"/>
              </a:ext>
            </a:extLst>
          </p:cNvPr>
          <p:cNvSpPr>
            <a:spLocks noGrp="1"/>
          </p:cNvSpPr>
          <p:nvPr>
            <p:ph type="sldNum" sz="quarter" idx="12"/>
          </p:nvPr>
        </p:nvSpPr>
        <p:spPr/>
        <p:txBody>
          <a:bodyPr/>
          <a:lstStyle/>
          <a:p>
            <a:fld id="{7F0E8A5A-8D57-164B-9050-277B20739592}" type="slidenum">
              <a:rPr lang="en-US" smtClean="0"/>
              <a:t>‹#›</a:t>
            </a:fld>
            <a:endParaRPr lang="en-US"/>
          </a:p>
        </p:txBody>
      </p:sp>
    </p:spTree>
    <p:extLst>
      <p:ext uri="{BB962C8B-B14F-4D97-AF65-F5344CB8AC3E}">
        <p14:creationId xmlns:p14="http://schemas.microsoft.com/office/powerpoint/2010/main" val="151358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8B963-7087-89AF-8505-2E6E58ED0E96}"/>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0406EFFA-572F-7076-BEDC-05A6E0C45A7A}"/>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E7F54A3-86FD-0163-AFBA-154F8ED7F9F8}"/>
              </a:ext>
            </a:extLst>
          </p:cNvPr>
          <p:cNvSpPr>
            <a:spLocks noGrp="1"/>
          </p:cNvSpPr>
          <p:nvPr>
            <p:ph type="dt" sz="half" idx="10"/>
          </p:nvPr>
        </p:nvSpPr>
        <p:spPr/>
        <p:txBody>
          <a:bodyPr/>
          <a:lstStyle/>
          <a:p>
            <a:fld id="{7B010E7A-E38C-854D-AEB7-4E3AEAAEF6A4}" type="datetimeFigureOut">
              <a:rPr lang="en-US" smtClean="0"/>
              <a:t>11/4/24</a:t>
            </a:fld>
            <a:endParaRPr lang="en-US"/>
          </a:p>
        </p:txBody>
      </p:sp>
      <p:sp>
        <p:nvSpPr>
          <p:cNvPr id="5" name="Footer Placeholder 4">
            <a:extLst>
              <a:ext uri="{FF2B5EF4-FFF2-40B4-BE49-F238E27FC236}">
                <a16:creationId xmlns:a16="http://schemas.microsoft.com/office/drawing/2014/main" id="{36A36BA5-6B65-B007-360E-AA4B387CE1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74EADF-08EE-D6D3-B056-768F199A70F4}"/>
              </a:ext>
            </a:extLst>
          </p:cNvPr>
          <p:cNvSpPr>
            <a:spLocks noGrp="1"/>
          </p:cNvSpPr>
          <p:nvPr>
            <p:ph type="sldNum" sz="quarter" idx="12"/>
          </p:nvPr>
        </p:nvSpPr>
        <p:spPr/>
        <p:txBody>
          <a:bodyPr/>
          <a:lstStyle/>
          <a:p>
            <a:fld id="{7F0E8A5A-8D57-164B-9050-277B20739592}" type="slidenum">
              <a:rPr lang="en-US" smtClean="0"/>
              <a:t>‹#›</a:t>
            </a:fld>
            <a:endParaRPr lang="en-US"/>
          </a:p>
        </p:txBody>
      </p:sp>
    </p:spTree>
    <p:extLst>
      <p:ext uri="{BB962C8B-B14F-4D97-AF65-F5344CB8AC3E}">
        <p14:creationId xmlns:p14="http://schemas.microsoft.com/office/powerpoint/2010/main" val="2739445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44AF642-3D4C-BCA8-A4B4-FB63D1B7521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92336048-E5DE-07A1-96B5-8F1DA646536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6051695-0AAC-897E-5463-4896B7ABB154}"/>
              </a:ext>
            </a:extLst>
          </p:cNvPr>
          <p:cNvSpPr>
            <a:spLocks noGrp="1"/>
          </p:cNvSpPr>
          <p:nvPr>
            <p:ph type="dt" sz="half" idx="10"/>
          </p:nvPr>
        </p:nvSpPr>
        <p:spPr/>
        <p:txBody>
          <a:bodyPr/>
          <a:lstStyle/>
          <a:p>
            <a:fld id="{7B010E7A-E38C-854D-AEB7-4E3AEAAEF6A4}" type="datetimeFigureOut">
              <a:rPr lang="en-US" smtClean="0"/>
              <a:t>11/4/24</a:t>
            </a:fld>
            <a:endParaRPr lang="en-US"/>
          </a:p>
        </p:txBody>
      </p:sp>
      <p:sp>
        <p:nvSpPr>
          <p:cNvPr id="5" name="Footer Placeholder 4">
            <a:extLst>
              <a:ext uri="{FF2B5EF4-FFF2-40B4-BE49-F238E27FC236}">
                <a16:creationId xmlns:a16="http://schemas.microsoft.com/office/drawing/2014/main" id="{BCD74840-5950-4056-444E-8DAAC17571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343AA3-DA6D-B83F-ADB2-AF57F196A649}"/>
              </a:ext>
            </a:extLst>
          </p:cNvPr>
          <p:cNvSpPr>
            <a:spLocks noGrp="1"/>
          </p:cNvSpPr>
          <p:nvPr>
            <p:ph type="sldNum" sz="quarter" idx="12"/>
          </p:nvPr>
        </p:nvSpPr>
        <p:spPr/>
        <p:txBody>
          <a:bodyPr/>
          <a:lstStyle/>
          <a:p>
            <a:fld id="{7F0E8A5A-8D57-164B-9050-277B20739592}" type="slidenum">
              <a:rPr lang="en-US" smtClean="0"/>
              <a:t>‹#›</a:t>
            </a:fld>
            <a:endParaRPr lang="en-US"/>
          </a:p>
        </p:txBody>
      </p:sp>
    </p:spTree>
    <p:extLst>
      <p:ext uri="{BB962C8B-B14F-4D97-AF65-F5344CB8AC3E}">
        <p14:creationId xmlns:p14="http://schemas.microsoft.com/office/powerpoint/2010/main" val="973563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3F531-09B1-395E-7CAF-9561678CED2F}"/>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6710DB9-1568-C63B-5B28-600CE821A36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0BDB68D-35E2-2206-0D6F-BE414F7C19C4}"/>
              </a:ext>
            </a:extLst>
          </p:cNvPr>
          <p:cNvSpPr>
            <a:spLocks noGrp="1"/>
          </p:cNvSpPr>
          <p:nvPr>
            <p:ph type="dt" sz="half" idx="10"/>
          </p:nvPr>
        </p:nvSpPr>
        <p:spPr/>
        <p:txBody>
          <a:bodyPr/>
          <a:lstStyle/>
          <a:p>
            <a:fld id="{7B010E7A-E38C-854D-AEB7-4E3AEAAEF6A4}" type="datetimeFigureOut">
              <a:rPr lang="en-US" smtClean="0"/>
              <a:t>11/4/24</a:t>
            </a:fld>
            <a:endParaRPr lang="en-US"/>
          </a:p>
        </p:txBody>
      </p:sp>
      <p:sp>
        <p:nvSpPr>
          <p:cNvPr id="5" name="Footer Placeholder 4">
            <a:extLst>
              <a:ext uri="{FF2B5EF4-FFF2-40B4-BE49-F238E27FC236}">
                <a16:creationId xmlns:a16="http://schemas.microsoft.com/office/drawing/2014/main" id="{53D7FAC3-0D1D-2526-7E58-CE5DFB63DB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ED7148-A5D6-369B-9A19-8A3F11D5AF09}"/>
              </a:ext>
            </a:extLst>
          </p:cNvPr>
          <p:cNvSpPr>
            <a:spLocks noGrp="1"/>
          </p:cNvSpPr>
          <p:nvPr>
            <p:ph type="sldNum" sz="quarter" idx="12"/>
          </p:nvPr>
        </p:nvSpPr>
        <p:spPr/>
        <p:txBody>
          <a:bodyPr/>
          <a:lstStyle/>
          <a:p>
            <a:fld id="{7F0E8A5A-8D57-164B-9050-277B20739592}" type="slidenum">
              <a:rPr lang="en-US" smtClean="0"/>
              <a:t>‹#›</a:t>
            </a:fld>
            <a:endParaRPr lang="en-US"/>
          </a:p>
        </p:txBody>
      </p:sp>
    </p:spTree>
    <p:extLst>
      <p:ext uri="{BB962C8B-B14F-4D97-AF65-F5344CB8AC3E}">
        <p14:creationId xmlns:p14="http://schemas.microsoft.com/office/powerpoint/2010/main" val="1884600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0AE23-F26C-A1FE-9A79-C00993FCA61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FD6914D4-6026-9D6B-D962-F0352F36BC2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1F782290-1856-1DF2-BBD8-B50184DB8BB0}"/>
              </a:ext>
            </a:extLst>
          </p:cNvPr>
          <p:cNvSpPr>
            <a:spLocks noGrp="1"/>
          </p:cNvSpPr>
          <p:nvPr>
            <p:ph type="dt" sz="half" idx="10"/>
          </p:nvPr>
        </p:nvSpPr>
        <p:spPr/>
        <p:txBody>
          <a:bodyPr/>
          <a:lstStyle/>
          <a:p>
            <a:fld id="{7B010E7A-E38C-854D-AEB7-4E3AEAAEF6A4}" type="datetimeFigureOut">
              <a:rPr lang="en-US" smtClean="0"/>
              <a:t>11/4/24</a:t>
            </a:fld>
            <a:endParaRPr lang="en-US"/>
          </a:p>
        </p:txBody>
      </p:sp>
      <p:sp>
        <p:nvSpPr>
          <p:cNvPr id="5" name="Footer Placeholder 4">
            <a:extLst>
              <a:ext uri="{FF2B5EF4-FFF2-40B4-BE49-F238E27FC236}">
                <a16:creationId xmlns:a16="http://schemas.microsoft.com/office/drawing/2014/main" id="{2B3FDC05-3F8A-9998-9939-8DF0C5AF13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39418F-D872-43BC-E412-8E75BF5A12AF}"/>
              </a:ext>
            </a:extLst>
          </p:cNvPr>
          <p:cNvSpPr>
            <a:spLocks noGrp="1"/>
          </p:cNvSpPr>
          <p:nvPr>
            <p:ph type="sldNum" sz="quarter" idx="12"/>
          </p:nvPr>
        </p:nvSpPr>
        <p:spPr/>
        <p:txBody>
          <a:bodyPr/>
          <a:lstStyle/>
          <a:p>
            <a:fld id="{7F0E8A5A-8D57-164B-9050-277B20739592}" type="slidenum">
              <a:rPr lang="en-US" smtClean="0"/>
              <a:t>‹#›</a:t>
            </a:fld>
            <a:endParaRPr lang="en-US"/>
          </a:p>
        </p:txBody>
      </p:sp>
    </p:spTree>
    <p:extLst>
      <p:ext uri="{BB962C8B-B14F-4D97-AF65-F5344CB8AC3E}">
        <p14:creationId xmlns:p14="http://schemas.microsoft.com/office/powerpoint/2010/main" val="2543570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FF3F3-BCF2-EE98-A03D-FDFE9DEDBC3F}"/>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2897D61-6833-EF9A-A22D-1A13F30A3C27}"/>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57A502C4-BBB1-16A7-801E-D1B0A973CE9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B50D5A83-F29E-AEF7-A076-FDC8580E0BDA}"/>
              </a:ext>
            </a:extLst>
          </p:cNvPr>
          <p:cNvSpPr>
            <a:spLocks noGrp="1"/>
          </p:cNvSpPr>
          <p:nvPr>
            <p:ph type="dt" sz="half" idx="10"/>
          </p:nvPr>
        </p:nvSpPr>
        <p:spPr/>
        <p:txBody>
          <a:bodyPr/>
          <a:lstStyle/>
          <a:p>
            <a:fld id="{7B010E7A-E38C-854D-AEB7-4E3AEAAEF6A4}" type="datetimeFigureOut">
              <a:rPr lang="en-US" smtClean="0"/>
              <a:t>11/4/24</a:t>
            </a:fld>
            <a:endParaRPr lang="en-US"/>
          </a:p>
        </p:txBody>
      </p:sp>
      <p:sp>
        <p:nvSpPr>
          <p:cNvPr id="6" name="Footer Placeholder 5">
            <a:extLst>
              <a:ext uri="{FF2B5EF4-FFF2-40B4-BE49-F238E27FC236}">
                <a16:creationId xmlns:a16="http://schemas.microsoft.com/office/drawing/2014/main" id="{9C0D0047-8AAD-2783-F039-19299A2F62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3B9BB3-74EE-67E4-8F39-556F79B56A2A}"/>
              </a:ext>
            </a:extLst>
          </p:cNvPr>
          <p:cNvSpPr>
            <a:spLocks noGrp="1"/>
          </p:cNvSpPr>
          <p:nvPr>
            <p:ph type="sldNum" sz="quarter" idx="12"/>
          </p:nvPr>
        </p:nvSpPr>
        <p:spPr/>
        <p:txBody>
          <a:bodyPr/>
          <a:lstStyle/>
          <a:p>
            <a:fld id="{7F0E8A5A-8D57-164B-9050-277B20739592}" type="slidenum">
              <a:rPr lang="en-US" smtClean="0"/>
              <a:t>‹#›</a:t>
            </a:fld>
            <a:endParaRPr lang="en-US"/>
          </a:p>
        </p:txBody>
      </p:sp>
    </p:spTree>
    <p:extLst>
      <p:ext uri="{BB962C8B-B14F-4D97-AF65-F5344CB8AC3E}">
        <p14:creationId xmlns:p14="http://schemas.microsoft.com/office/powerpoint/2010/main" val="1882143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2017E-1F29-9D25-4C88-FF121535E022}"/>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1617409-38FC-3ACB-DC2C-F0D6740295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F6AA9D7-836D-911D-EDA6-AEDA26E88D4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74107324-A532-CBFE-E9D0-BB2A855293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90006520-EFAC-404C-B38E-51DACEFE014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17DE6965-9E75-F1E5-7EE2-B4EE06587D8A}"/>
              </a:ext>
            </a:extLst>
          </p:cNvPr>
          <p:cNvSpPr>
            <a:spLocks noGrp="1"/>
          </p:cNvSpPr>
          <p:nvPr>
            <p:ph type="dt" sz="half" idx="10"/>
          </p:nvPr>
        </p:nvSpPr>
        <p:spPr/>
        <p:txBody>
          <a:bodyPr/>
          <a:lstStyle/>
          <a:p>
            <a:fld id="{7B010E7A-E38C-854D-AEB7-4E3AEAAEF6A4}" type="datetimeFigureOut">
              <a:rPr lang="en-US" smtClean="0"/>
              <a:t>11/4/24</a:t>
            </a:fld>
            <a:endParaRPr lang="en-US"/>
          </a:p>
        </p:txBody>
      </p:sp>
      <p:sp>
        <p:nvSpPr>
          <p:cNvPr id="8" name="Footer Placeholder 7">
            <a:extLst>
              <a:ext uri="{FF2B5EF4-FFF2-40B4-BE49-F238E27FC236}">
                <a16:creationId xmlns:a16="http://schemas.microsoft.com/office/drawing/2014/main" id="{833CFEE9-2986-7FAB-81CA-74958080EFD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A72E8D5-E613-0E35-4CB4-6FFA401BCE91}"/>
              </a:ext>
            </a:extLst>
          </p:cNvPr>
          <p:cNvSpPr>
            <a:spLocks noGrp="1"/>
          </p:cNvSpPr>
          <p:nvPr>
            <p:ph type="sldNum" sz="quarter" idx="12"/>
          </p:nvPr>
        </p:nvSpPr>
        <p:spPr/>
        <p:txBody>
          <a:bodyPr/>
          <a:lstStyle/>
          <a:p>
            <a:fld id="{7F0E8A5A-8D57-164B-9050-277B20739592}" type="slidenum">
              <a:rPr lang="en-US" smtClean="0"/>
              <a:t>‹#›</a:t>
            </a:fld>
            <a:endParaRPr lang="en-US"/>
          </a:p>
        </p:txBody>
      </p:sp>
    </p:spTree>
    <p:extLst>
      <p:ext uri="{BB962C8B-B14F-4D97-AF65-F5344CB8AC3E}">
        <p14:creationId xmlns:p14="http://schemas.microsoft.com/office/powerpoint/2010/main" val="2859693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D181E-B093-252E-08A2-136D89525D9D}"/>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7B54CE3C-9DBB-3879-9238-31716A4C343A}"/>
              </a:ext>
            </a:extLst>
          </p:cNvPr>
          <p:cNvSpPr>
            <a:spLocks noGrp="1"/>
          </p:cNvSpPr>
          <p:nvPr>
            <p:ph type="dt" sz="half" idx="10"/>
          </p:nvPr>
        </p:nvSpPr>
        <p:spPr/>
        <p:txBody>
          <a:bodyPr/>
          <a:lstStyle/>
          <a:p>
            <a:fld id="{7B010E7A-E38C-854D-AEB7-4E3AEAAEF6A4}" type="datetimeFigureOut">
              <a:rPr lang="en-US" smtClean="0"/>
              <a:t>11/4/24</a:t>
            </a:fld>
            <a:endParaRPr lang="en-US"/>
          </a:p>
        </p:txBody>
      </p:sp>
      <p:sp>
        <p:nvSpPr>
          <p:cNvPr id="4" name="Footer Placeholder 3">
            <a:extLst>
              <a:ext uri="{FF2B5EF4-FFF2-40B4-BE49-F238E27FC236}">
                <a16:creationId xmlns:a16="http://schemas.microsoft.com/office/drawing/2014/main" id="{F45C9BAE-2C18-A4A9-A17C-202972DD0B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CB3AE0B-C123-CF82-DDAC-31DF9E4B43B9}"/>
              </a:ext>
            </a:extLst>
          </p:cNvPr>
          <p:cNvSpPr>
            <a:spLocks noGrp="1"/>
          </p:cNvSpPr>
          <p:nvPr>
            <p:ph type="sldNum" sz="quarter" idx="12"/>
          </p:nvPr>
        </p:nvSpPr>
        <p:spPr/>
        <p:txBody>
          <a:bodyPr/>
          <a:lstStyle/>
          <a:p>
            <a:fld id="{7F0E8A5A-8D57-164B-9050-277B20739592}" type="slidenum">
              <a:rPr lang="en-US" smtClean="0"/>
              <a:t>‹#›</a:t>
            </a:fld>
            <a:endParaRPr lang="en-US"/>
          </a:p>
        </p:txBody>
      </p:sp>
    </p:spTree>
    <p:extLst>
      <p:ext uri="{BB962C8B-B14F-4D97-AF65-F5344CB8AC3E}">
        <p14:creationId xmlns:p14="http://schemas.microsoft.com/office/powerpoint/2010/main" val="812213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394D59C-73AE-8B0A-161C-B5DB1E25DD36}"/>
              </a:ext>
            </a:extLst>
          </p:cNvPr>
          <p:cNvSpPr>
            <a:spLocks noGrp="1"/>
          </p:cNvSpPr>
          <p:nvPr>
            <p:ph type="dt" sz="half" idx="10"/>
          </p:nvPr>
        </p:nvSpPr>
        <p:spPr/>
        <p:txBody>
          <a:bodyPr/>
          <a:lstStyle/>
          <a:p>
            <a:fld id="{7B010E7A-E38C-854D-AEB7-4E3AEAAEF6A4}" type="datetimeFigureOut">
              <a:rPr lang="en-US" smtClean="0"/>
              <a:t>11/4/24</a:t>
            </a:fld>
            <a:endParaRPr lang="en-US"/>
          </a:p>
        </p:txBody>
      </p:sp>
      <p:sp>
        <p:nvSpPr>
          <p:cNvPr id="3" name="Footer Placeholder 2">
            <a:extLst>
              <a:ext uri="{FF2B5EF4-FFF2-40B4-BE49-F238E27FC236}">
                <a16:creationId xmlns:a16="http://schemas.microsoft.com/office/drawing/2014/main" id="{B4E84101-5685-0E28-A085-6777C6322C6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52D9A4C-5884-98AD-3EAA-7E1B087AADE7}"/>
              </a:ext>
            </a:extLst>
          </p:cNvPr>
          <p:cNvSpPr>
            <a:spLocks noGrp="1"/>
          </p:cNvSpPr>
          <p:nvPr>
            <p:ph type="sldNum" sz="quarter" idx="12"/>
          </p:nvPr>
        </p:nvSpPr>
        <p:spPr/>
        <p:txBody>
          <a:bodyPr/>
          <a:lstStyle/>
          <a:p>
            <a:fld id="{7F0E8A5A-8D57-164B-9050-277B20739592}" type="slidenum">
              <a:rPr lang="en-US" smtClean="0"/>
              <a:t>‹#›</a:t>
            </a:fld>
            <a:endParaRPr lang="en-US"/>
          </a:p>
        </p:txBody>
      </p:sp>
    </p:spTree>
    <p:extLst>
      <p:ext uri="{BB962C8B-B14F-4D97-AF65-F5344CB8AC3E}">
        <p14:creationId xmlns:p14="http://schemas.microsoft.com/office/powerpoint/2010/main" val="71519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45E87-9CCB-769C-8B81-388F732FD68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9A74ADBC-977A-9482-53A2-352692286C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AA3E18CC-EABB-7276-93B8-77BA9821B2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5D8A641-D8FC-D2BA-3953-6B38572A4D10}"/>
              </a:ext>
            </a:extLst>
          </p:cNvPr>
          <p:cNvSpPr>
            <a:spLocks noGrp="1"/>
          </p:cNvSpPr>
          <p:nvPr>
            <p:ph type="dt" sz="half" idx="10"/>
          </p:nvPr>
        </p:nvSpPr>
        <p:spPr/>
        <p:txBody>
          <a:bodyPr/>
          <a:lstStyle/>
          <a:p>
            <a:fld id="{7B010E7A-E38C-854D-AEB7-4E3AEAAEF6A4}" type="datetimeFigureOut">
              <a:rPr lang="en-US" smtClean="0"/>
              <a:t>11/4/24</a:t>
            </a:fld>
            <a:endParaRPr lang="en-US"/>
          </a:p>
        </p:txBody>
      </p:sp>
      <p:sp>
        <p:nvSpPr>
          <p:cNvPr id="6" name="Footer Placeholder 5">
            <a:extLst>
              <a:ext uri="{FF2B5EF4-FFF2-40B4-BE49-F238E27FC236}">
                <a16:creationId xmlns:a16="http://schemas.microsoft.com/office/drawing/2014/main" id="{98EA5B60-A06E-B6E4-9F5C-F6374DE2C0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DDAF0B-652A-37AA-B1A7-E621AC92FDE9}"/>
              </a:ext>
            </a:extLst>
          </p:cNvPr>
          <p:cNvSpPr>
            <a:spLocks noGrp="1"/>
          </p:cNvSpPr>
          <p:nvPr>
            <p:ph type="sldNum" sz="quarter" idx="12"/>
          </p:nvPr>
        </p:nvSpPr>
        <p:spPr/>
        <p:txBody>
          <a:bodyPr/>
          <a:lstStyle/>
          <a:p>
            <a:fld id="{7F0E8A5A-8D57-164B-9050-277B20739592}" type="slidenum">
              <a:rPr lang="en-US" smtClean="0"/>
              <a:t>‹#›</a:t>
            </a:fld>
            <a:endParaRPr lang="en-US"/>
          </a:p>
        </p:txBody>
      </p:sp>
    </p:spTree>
    <p:extLst>
      <p:ext uri="{BB962C8B-B14F-4D97-AF65-F5344CB8AC3E}">
        <p14:creationId xmlns:p14="http://schemas.microsoft.com/office/powerpoint/2010/main" val="1358822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88C78-5415-6595-7CEB-5DF64EA3782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0D415E03-D906-A2D6-BB90-871B5C6A4F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FABB2DE-A253-576B-83F2-E3B2BA9CD7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07850E7-5009-B21A-09B0-14E5213A254F}"/>
              </a:ext>
            </a:extLst>
          </p:cNvPr>
          <p:cNvSpPr>
            <a:spLocks noGrp="1"/>
          </p:cNvSpPr>
          <p:nvPr>
            <p:ph type="dt" sz="half" idx="10"/>
          </p:nvPr>
        </p:nvSpPr>
        <p:spPr/>
        <p:txBody>
          <a:bodyPr/>
          <a:lstStyle/>
          <a:p>
            <a:fld id="{7B010E7A-E38C-854D-AEB7-4E3AEAAEF6A4}" type="datetimeFigureOut">
              <a:rPr lang="en-US" smtClean="0"/>
              <a:t>11/4/24</a:t>
            </a:fld>
            <a:endParaRPr lang="en-US"/>
          </a:p>
        </p:txBody>
      </p:sp>
      <p:sp>
        <p:nvSpPr>
          <p:cNvPr id="6" name="Footer Placeholder 5">
            <a:extLst>
              <a:ext uri="{FF2B5EF4-FFF2-40B4-BE49-F238E27FC236}">
                <a16:creationId xmlns:a16="http://schemas.microsoft.com/office/drawing/2014/main" id="{9EF03B99-37A7-ED15-09A8-C25B9F8966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C40836-BD7E-B1D9-667A-ED17B9539317}"/>
              </a:ext>
            </a:extLst>
          </p:cNvPr>
          <p:cNvSpPr>
            <a:spLocks noGrp="1"/>
          </p:cNvSpPr>
          <p:nvPr>
            <p:ph type="sldNum" sz="quarter" idx="12"/>
          </p:nvPr>
        </p:nvSpPr>
        <p:spPr/>
        <p:txBody>
          <a:bodyPr/>
          <a:lstStyle/>
          <a:p>
            <a:fld id="{7F0E8A5A-8D57-164B-9050-277B20739592}" type="slidenum">
              <a:rPr lang="en-US" smtClean="0"/>
              <a:t>‹#›</a:t>
            </a:fld>
            <a:endParaRPr lang="en-US"/>
          </a:p>
        </p:txBody>
      </p:sp>
    </p:spTree>
    <p:extLst>
      <p:ext uri="{BB962C8B-B14F-4D97-AF65-F5344CB8AC3E}">
        <p14:creationId xmlns:p14="http://schemas.microsoft.com/office/powerpoint/2010/main" val="1717313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D3C92F-86C1-A0BF-E9AF-5370F3C71E9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A0CD14E5-5CAA-8462-0460-13466F4BDD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606A59F-B364-F1BD-618F-4858761446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B010E7A-E38C-854D-AEB7-4E3AEAAEF6A4}" type="datetimeFigureOut">
              <a:rPr lang="en-US" smtClean="0"/>
              <a:t>11/4/24</a:t>
            </a:fld>
            <a:endParaRPr lang="en-US"/>
          </a:p>
        </p:txBody>
      </p:sp>
      <p:sp>
        <p:nvSpPr>
          <p:cNvPr id="5" name="Footer Placeholder 4">
            <a:extLst>
              <a:ext uri="{FF2B5EF4-FFF2-40B4-BE49-F238E27FC236}">
                <a16:creationId xmlns:a16="http://schemas.microsoft.com/office/drawing/2014/main" id="{2843A09E-681B-DDF3-5A5E-D238C59FDE6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3229964-E2CA-3D63-9433-9CFB00D812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F0E8A5A-8D57-164B-9050-277B20739592}" type="slidenum">
              <a:rPr lang="en-US" smtClean="0"/>
              <a:t>‹#›</a:t>
            </a:fld>
            <a:endParaRPr lang="en-US"/>
          </a:p>
        </p:txBody>
      </p:sp>
    </p:spTree>
    <p:extLst>
      <p:ext uri="{BB962C8B-B14F-4D97-AF65-F5344CB8AC3E}">
        <p14:creationId xmlns:p14="http://schemas.microsoft.com/office/powerpoint/2010/main" val="28991909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instituteforapprenticeships.org/apprenticeship-standards/physiotherapist-integrated-degree-v1-0"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 Type="http://schemas.openxmlformats.org/officeDocument/2006/relationships/notesSlide" Target="../notesSlides/notesSlide1.xml"/><Relationship Id="rId16" Type="http://schemas.openxmlformats.org/officeDocument/2006/relationships/diagramColors" Target="../diagrams/colors3.xml"/><Relationship Id="rId1" Type="http://schemas.openxmlformats.org/officeDocument/2006/relationships/slideLayout" Target="../slideLayouts/slideLayout1.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2BF6F-E01C-EFE8-B194-DCC35A9B7DFC}"/>
              </a:ext>
            </a:extLst>
          </p:cNvPr>
          <p:cNvSpPr>
            <a:spLocks noGrp="1"/>
          </p:cNvSpPr>
          <p:nvPr>
            <p:ph type="ctrTitle"/>
          </p:nvPr>
        </p:nvSpPr>
        <p:spPr>
          <a:xfrm>
            <a:off x="1597572" y="260515"/>
            <a:ext cx="9144000" cy="638449"/>
          </a:xfrm>
        </p:spPr>
        <p:txBody>
          <a:bodyPr>
            <a:normAutofit fontScale="90000"/>
          </a:bodyPr>
          <a:lstStyle/>
          <a:p>
            <a:r>
              <a:rPr lang="en-US" sz="4000" dirty="0"/>
              <a:t>OTJ (off the job) Learning Hours</a:t>
            </a:r>
          </a:p>
        </p:txBody>
      </p:sp>
      <p:sp>
        <p:nvSpPr>
          <p:cNvPr id="3" name="Subtitle 2">
            <a:extLst>
              <a:ext uri="{FF2B5EF4-FFF2-40B4-BE49-F238E27FC236}">
                <a16:creationId xmlns:a16="http://schemas.microsoft.com/office/drawing/2014/main" id="{FB711595-136C-7C62-1A37-B8E4A5F4F375}"/>
              </a:ext>
            </a:extLst>
          </p:cNvPr>
          <p:cNvSpPr>
            <a:spLocks noGrp="1"/>
          </p:cNvSpPr>
          <p:nvPr>
            <p:ph type="subTitle" idx="1"/>
          </p:nvPr>
        </p:nvSpPr>
        <p:spPr>
          <a:xfrm>
            <a:off x="101823" y="1595337"/>
            <a:ext cx="4941969" cy="4614319"/>
          </a:xfrm>
        </p:spPr>
        <p:txBody>
          <a:bodyPr vert="horz" lIns="91440" tIns="45720" rIns="91440" bIns="45720" rtlCol="0" anchor="t">
            <a:noAutofit/>
          </a:bodyPr>
          <a:lstStyle/>
          <a:p>
            <a:pPr algn="l"/>
            <a:r>
              <a:rPr lang="en-GB" sz="2000" dirty="0">
                <a:latin typeface="Arial" panose="020B0604020202020204" pitchFamily="34" charset="0"/>
                <a:cs typeface="Arial" panose="020B0604020202020204" pitchFamily="34" charset="0"/>
              </a:rPr>
              <a:t>OTJ is training relevant to the apprenticeship. This means training which contributes to mastery and demonstration of competence  of the KSB’s listed in the </a:t>
            </a:r>
            <a:r>
              <a:rPr lang="en-GB" sz="2000" dirty="0">
                <a:latin typeface="Arial" panose="020B0604020202020204" pitchFamily="34" charset="0"/>
                <a:cs typeface="Arial" panose="020B0604020202020204" pitchFamily="34" charset="0"/>
                <a:hlinkClick r:id="rId2"/>
              </a:rPr>
              <a:t>apprenticeship standard</a:t>
            </a:r>
            <a:r>
              <a:rPr lang="en-GB" sz="2000" dirty="0">
                <a:latin typeface="Arial" panose="020B0604020202020204" pitchFamily="34" charset="0"/>
                <a:cs typeface="Arial" panose="020B0604020202020204" pitchFamily="34" charset="0"/>
              </a:rPr>
              <a:t>. Training can be facilitated by the university or employer.</a:t>
            </a:r>
          </a:p>
          <a:p>
            <a:pPr algn="l"/>
            <a:endParaRPr lang="en-GB" sz="2000" dirty="0">
              <a:latin typeface="Arial" panose="020B0604020202020204" pitchFamily="34" charset="0"/>
              <a:cs typeface="Arial" panose="020B0604020202020204" pitchFamily="34" charset="0"/>
            </a:endParaRPr>
          </a:p>
          <a:p>
            <a:pPr algn="l"/>
            <a:r>
              <a:rPr lang="en-US" sz="2000" dirty="0">
                <a:latin typeface="Arial" panose="020B0604020202020204" pitchFamily="34" charset="0"/>
                <a:cs typeface="Arial" panose="020B0604020202020204" pitchFamily="34" charset="0"/>
              </a:rPr>
              <a:t>The training plan* provides this guidance about what constitutes OTJ. </a:t>
            </a:r>
          </a:p>
          <a:p>
            <a:pPr algn="l"/>
            <a:endParaRPr lang="en-GB" sz="2000" dirty="0">
              <a:solidFill>
                <a:srgbClr val="000000"/>
              </a:solidFill>
              <a:latin typeface="Arial" panose="020B0604020202020204" pitchFamily="34" charset="0"/>
              <a:cs typeface="Arial" panose="020B0604020202020204" pitchFamily="34" charset="0"/>
            </a:endParaRPr>
          </a:p>
          <a:p>
            <a:pPr algn="l"/>
            <a:r>
              <a:rPr lang="en-GB" sz="2000" dirty="0">
                <a:solidFill>
                  <a:srgbClr val="000000"/>
                </a:solidFill>
                <a:latin typeface="Arial" panose="020B0604020202020204" pitchFamily="34" charset="0"/>
                <a:cs typeface="Arial" panose="020B0604020202020204" pitchFamily="34" charset="0"/>
              </a:rPr>
              <a:t>Apprentices must complete at least 6 hours of OTJ for each week of their ‘practical period’*.</a:t>
            </a:r>
          </a:p>
          <a:p>
            <a:pPr algn="l"/>
            <a:endParaRPr lang="en-GB" sz="2000" dirty="0">
              <a:solidFill>
                <a:srgbClr val="000000"/>
              </a:solidFill>
              <a:latin typeface="Arial" panose="020B0604020202020204" pitchFamily="34" charset="0"/>
              <a:cs typeface="Arial" panose="020B0604020202020204" pitchFamily="34" charset="0"/>
            </a:endParaRPr>
          </a:p>
          <a:p>
            <a:pPr algn="l"/>
            <a:r>
              <a:rPr lang="en-GB" sz="1400" dirty="0">
                <a:solidFill>
                  <a:srgbClr val="000000"/>
                </a:solidFill>
                <a:latin typeface="Arial" panose="020B0604020202020204" pitchFamily="34" charset="0"/>
                <a:cs typeface="Arial" panose="020B0604020202020204" pitchFamily="34" charset="0"/>
              </a:rPr>
              <a:t> </a:t>
            </a:r>
          </a:p>
          <a:p>
            <a:pPr algn="l"/>
            <a:endParaRPr lang="en-GB" sz="1400" b="0" i="0" dirty="0">
              <a:solidFill>
                <a:srgbClr val="000000"/>
              </a:solidFill>
              <a:effectLst/>
              <a:latin typeface="Arial" panose="020B0604020202020204" pitchFamily="34" charset="0"/>
              <a:cs typeface="Arial" panose="020B0604020202020204" pitchFamily="34" charset="0"/>
            </a:endParaRPr>
          </a:p>
          <a:p>
            <a:endParaRPr lang="en-US" sz="1400" dirty="0">
              <a:latin typeface="Arial"/>
              <a:cs typeface="Arial"/>
            </a:endParaRPr>
          </a:p>
        </p:txBody>
      </p:sp>
      <p:pic>
        <p:nvPicPr>
          <p:cNvPr id="7" name="Picture 6" descr="A screenshot of a white screen&#10;&#10;Description automatically generated with medium confidence">
            <a:extLst>
              <a:ext uri="{FF2B5EF4-FFF2-40B4-BE49-F238E27FC236}">
                <a16:creationId xmlns:a16="http://schemas.microsoft.com/office/drawing/2014/main" id="{F65D406B-0D50-278D-8B3B-4CAF4BC64FD7}"/>
              </a:ext>
            </a:extLst>
          </p:cNvPr>
          <p:cNvPicPr>
            <a:picLocks noChangeAspect="1"/>
          </p:cNvPicPr>
          <p:nvPr/>
        </p:nvPicPr>
        <p:blipFill>
          <a:blip r:embed="rId3"/>
          <a:stretch>
            <a:fillRect/>
          </a:stretch>
        </p:blipFill>
        <p:spPr>
          <a:xfrm>
            <a:off x="5255914" y="1588501"/>
            <a:ext cx="6568225" cy="2482895"/>
          </a:xfrm>
          <a:prstGeom prst="rect">
            <a:avLst/>
          </a:prstGeom>
        </p:spPr>
      </p:pic>
      <p:pic>
        <p:nvPicPr>
          <p:cNvPr id="9" name="Picture 8" descr="A white and black text on a white background&#10;&#10;Description automatically generated">
            <a:extLst>
              <a:ext uri="{FF2B5EF4-FFF2-40B4-BE49-F238E27FC236}">
                <a16:creationId xmlns:a16="http://schemas.microsoft.com/office/drawing/2014/main" id="{12F6FC32-18D1-E7B6-33BD-18812DF4FBF2}"/>
              </a:ext>
            </a:extLst>
          </p:cNvPr>
          <p:cNvPicPr>
            <a:picLocks noChangeAspect="1"/>
          </p:cNvPicPr>
          <p:nvPr/>
        </p:nvPicPr>
        <p:blipFill>
          <a:blip r:embed="rId4"/>
          <a:stretch>
            <a:fillRect/>
          </a:stretch>
        </p:blipFill>
        <p:spPr>
          <a:xfrm>
            <a:off x="5295040" y="4071396"/>
            <a:ext cx="6489972" cy="2131424"/>
          </a:xfrm>
          <a:prstGeom prst="rect">
            <a:avLst/>
          </a:prstGeom>
        </p:spPr>
      </p:pic>
      <p:cxnSp>
        <p:nvCxnSpPr>
          <p:cNvPr id="12" name="Straight Arrow Connector 11">
            <a:extLst>
              <a:ext uri="{FF2B5EF4-FFF2-40B4-BE49-F238E27FC236}">
                <a16:creationId xmlns:a16="http://schemas.microsoft.com/office/drawing/2014/main" id="{E554967D-1DD9-714C-FC70-38294A67D12C}"/>
              </a:ext>
            </a:extLst>
          </p:cNvPr>
          <p:cNvCxnSpPr>
            <a:cxnSpLocks/>
          </p:cNvCxnSpPr>
          <p:nvPr/>
        </p:nvCxnSpPr>
        <p:spPr>
          <a:xfrm flipV="1">
            <a:off x="3386319" y="4117250"/>
            <a:ext cx="1869594" cy="161219"/>
          </a:xfrm>
          <a:prstGeom prst="straightConnector1">
            <a:avLst/>
          </a:prstGeom>
          <a:ln w="66675">
            <a:solidFill>
              <a:schemeClr val="accent5">
                <a:lumMod val="50000"/>
                <a:alpha val="57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14" name="TextBox 13">
            <a:extLst>
              <a:ext uri="{FF2B5EF4-FFF2-40B4-BE49-F238E27FC236}">
                <a16:creationId xmlns:a16="http://schemas.microsoft.com/office/drawing/2014/main" id="{331E3C23-61EE-D078-6D5E-4058F308635A}"/>
              </a:ext>
            </a:extLst>
          </p:cNvPr>
          <p:cNvSpPr txBox="1"/>
          <p:nvPr/>
        </p:nvSpPr>
        <p:spPr>
          <a:xfrm>
            <a:off x="101823" y="6400272"/>
            <a:ext cx="12001037" cy="400110"/>
          </a:xfrm>
          <a:prstGeom prst="rect">
            <a:avLst/>
          </a:prstGeom>
          <a:noFill/>
        </p:spPr>
        <p:txBody>
          <a:bodyPr wrap="square" rtlCol="0">
            <a:spAutoFit/>
          </a:bodyPr>
          <a:lstStyle/>
          <a:p>
            <a:r>
              <a:rPr lang="en-US" sz="1000" dirty="0"/>
              <a:t>*The training plan is a formal document setting out the roles and responsibilities of all parties involved in the apprenticeship. The practical period is the time in which the apprentice is receiving training. It is anticipated the practical period for the UoE physiotherapy apprenticeship ends in academic week 11 of year 4. </a:t>
            </a:r>
          </a:p>
        </p:txBody>
      </p:sp>
    </p:spTree>
    <p:extLst>
      <p:ext uri="{BB962C8B-B14F-4D97-AF65-F5344CB8AC3E}">
        <p14:creationId xmlns:p14="http://schemas.microsoft.com/office/powerpoint/2010/main" val="139460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90DBD-310A-83C5-AAD8-9B920C2683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510C38-BBDF-1D7D-3088-4045E8907C7C}"/>
              </a:ext>
            </a:extLst>
          </p:cNvPr>
          <p:cNvSpPr>
            <a:spLocks noGrp="1"/>
          </p:cNvSpPr>
          <p:nvPr>
            <p:ph type="ctrTitle"/>
          </p:nvPr>
        </p:nvSpPr>
        <p:spPr>
          <a:xfrm>
            <a:off x="1597572" y="238367"/>
            <a:ext cx="9144000" cy="638449"/>
          </a:xfrm>
        </p:spPr>
        <p:txBody>
          <a:bodyPr>
            <a:normAutofit fontScale="90000"/>
          </a:bodyPr>
          <a:lstStyle/>
          <a:p>
            <a:r>
              <a:rPr lang="en-US" sz="4000" dirty="0"/>
              <a:t>OTJ Learning hours</a:t>
            </a:r>
          </a:p>
        </p:txBody>
      </p:sp>
      <p:sp>
        <p:nvSpPr>
          <p:cNvPr id="10" name="Subtitle 2">
            <a:extLst>
              <a:ext uri="{FF2B5EF4-FFF2-40B4-BE49-F238E27FC236}">
                <a16:creationId xmlns:a16="http://schemas.microsoft.com/office/drawing/2014/main" id="{AACB37FF-5E73-3943-24FF-D7749102D7BC}"/>
              </a:ext>
            </a:extLst>
          </p:cNvPr>
          <p:cNvSpPr>
            <a:spLocks noGrp="1"/>
          </p:cNvSpPr>
          <p:nvPr>
            <p:ph type="subTitle" idx="1"/>
          </p:nvPr>
        </p:nvSpPr>
        <p:spPr>
          <a:xfrm>
            <a:off x="367861" y="834630"/>
            <a:ext cx="11603421" cy="393657"/>
          </a:xfrm>
        </p:spPr>
        <p:txBody>
          <a:bodyPr vert="horz" lIns="91440" tIns="45720" rIns="91440" bIns="45720" rtlCol="0" anchor="t">
            <a:noAutofit/>
          </a:bodyPr>
          <a:lstStyle/>
          <a:p>
            <a:r>
              <a:rPr lang="en-GB" sz="1400" dirty="0"/>
              <a:t>The total expected OTJ hours for the Physiotherapy degree apprenticeship has been calculated as </a:t>
            </a:r>
            <a:r>
              <a:rPr lang="en-GB" sz="1600" b="1" dirty="0"/>
              <a:t>2935*</a:t>
            </a:r>
            <a:r>
              <a:rPr lang="en-GB" sz="1400" dirty="0"/>
              <a:t>. </a:t>
            </a:r>
            <a:endParaRPr lang="en-US" sz="1400" dirty="0">
              <a:latin typeface="Arial" panose="020B0604020202020204" pitchFamily="34" charset="0"/>
              <a:cs typeface="Arial" panose="020B0604020202020204" pitchFamily="34" charset="0"/>
            </a:endParaRPr>
          </a:p>
        </p:txBody>
      </p:sp>
      <p:graphicFrame>
        <p:nvGraphicFramePr>
          <p:cNvPr id="11" name="Diagram 10">
            <a:extLst>
              <a:ext uri="{FF2B5EF4-FFF2-40B4-BE49-F238E27FC236}">
                <a16:creationId xmlns:a16="http://schemas.microsoft.com/office/drawing/2014/main" id="{46615FE6-30E0-EEC0-2372-0B91C8DDA23F}"/>
              </a:ext>
            </a:extLst>
          </p:cNvPr>
          <p:cNvGraphicFramePr/>
          <p:nvPr>
            <p:extLst>
              <p:ext uri="{D42A27DB-BD31-4B8C-83A1-F6EECF244321}">
                <p14:modId xmlns:p14="http://schemas.microsoft.com/office/powerpoint/2010/main" val="4271047175"/>
              </p:ext>
            </p:extLst>
          </p:nvPr>
        </p:nvGraphicFramePr>
        <p:xfrm>
          <a:off x="4648913" y="821102"/>
          <a:ext cx="6358189" cy="25820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TextBox 13">
            <a:extLst>
              <a:ext uri="{FF2B5EF4-FFF2-40B4-BE49-F238E27FC236}">
                <a16:creationId xmlns:a16="http://schemas.microsoft.com/office/drawing/2014/main" id="{13DD51A2-F5A8-70D7-5173-404E9F88E352}"/>
              </a:ext>
            </a:extLst>
          </p:cNvPr>
          <p:cNvSpPr txBox="1"/>
          <p:nvPr/>
        </p:nvSpPr>
        <p:spPr>
          <a:xfrm>
            <a:off x="551796" y="1627572"/>
            <a:ext cx="3190316" cy="646331"/>
          </a:xfrm>
          <a:prstGeom prst="rect">
            <a:avLst/>
          </a:prstGeom>
          <a:noFill/>
        </p:spPr>
        <p:txBody>
          <a:bodyPr wrap="square" rtlCol="0">
            <a:spAutoFit/>
          </a:bodyPr>
          <a:lstStyle/>
          <a:p>
            <a:r>
              <a:rPr lang="en-GB" sz="1800" dirty="0"/>
              <a:t>2935 can be broken down into OTJ hours per module size</a:t>
            </a:r>
            <a:endParaRPr lang="en-US" dirty="0"/>
          </a:p>
        </p:txBody>
      </p:sp>
      <p:sp>
        <p:nvSpPr>
          <p:cNvPr id="15" name="TextBox 14">
            <a:extLst>
              <a:ext uri="{FF2B5EF4-FFF2-40B4-BE49-F238E27FC236}">
                <a16:creationId xmlns:a16="http://schemas.microsoft.com/office/drawing/2014/main" id="{2CA49843-DDB8-884C-188D-C5AB45D1FA12}"/>
              </a:ext>
            </a:extLst>
          </p:cNvPr>
          <p:cNvSpPr txBox="1"/>
          <p:nvPr/>
        </p:nvSpPr>
        <p:spPr>
          <a:xfrm>
            <a:off x="555881" y="3098114"/>
            <a:ext cx="3190316" cy="646331"/>
          </a:xfrm>
          <a:prstGeom prst="rect">
            <a:avLst/>
          </a:prstGeom>
          <a:noFill/>
        </p:spPr>
        <p:txBody>
          <a:bodyPr wrap="square" rtlCol="0">
            <a:spAutoFit/>
          </a:bodyPr>
          <a:lstStyle/>
          <a:p>
            <a:r>
              <a:rPr lang="en-GB" sz="1800" dirty="0"/>
              <a:t>2935 can be broken down into OTJ hours per year of training</a:t>
            </a:r>
            <a:endParaRPr lang="en-US" dirty="0"/>
          </a:p>
        </p:txBody>
      </p:sp>
      <p:graphicFrame>
        <p:nvGraphicFramePr>
          <p:cNvPr id="17" name="Diagram 16">
            <a:extLst>
              <a:ext uri="{FF2B5EF4-FFF2-40B4-BE49-F238E27FC236}">
                <a16:creationId xmlns:a16="http://schemas.microsoft.com/office/drawing/2014/main" id="{792D497F-D447-817E-D814-F8B2A63EF0C3}"/>
              </a:ext>
            </a:extLst>
          </p:cNvPr>
          <p:cNvGraphicFramePr/>
          <p:nvPr>
            <p:extLst>
              <p:ext uri="{D42A27DB-BD31-4B8C-83A1-F6EECF244321}">
                <p14:modId xmlns:p14="http://schemas.microsoft.com/office/powerpoint/2010/main" val="2840438839"/>
              </p:ext>
            </p:extLst>
          </p:nvPr>
        </p:nvGraphicFramePr>
        <p:xfrm>
          <a:off x="4652998" y="2976113"/>
          <a:ext cx="6358188" cy="1254021"/>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18" name="Diagram 17">
            <a:extLst>
              <a:ext uri="{FF2B5EF4-FFF2-40B4-BE49-F238E27FC236}">
                <a16:creationId xmlns:a16="http://schemas.microsoft.com/office/drawing/2014/main" id="{DF2F0889-606C-1006-7FF7-8966D699277E}"/>
              </a:ext>
            </a:extLst>
          </p:cNvPr>
          <p:cNvGraphicFramePr/>
          <p:nvPr>
            <p:extLst>
              <p:ext uri="{D42A27DB-BD31-4B8C-83A1-F6EECF244321}">
                <p14:modId xmlns:p14="http://schemas.microsoft.com/office/powerpoint/2010/main" val="2867299398"/>
              </p:ext>
            </p:extLst>
          </p:nvPr>
        </p:nvGraphicFramePr>
        <p:xfrm>
          <a:off x="4645572" y="4581605"/>
          <a:ext cx="7325710" cy="1964622"/>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19" name="TextBox 18">
            <a:extLst>
              <a:ext uri="{FF2B5EF4-FFF2-40B4-BE49-F238E27FC236}">
                <a16:creationId xmlns:a16="http://schemas.microsoft.com/office/drawing/2014/main" id="{5A671883-41B4-01ED-D504-9D4AAAD939A8}"/>
              </a:ext>
            </a:extLst>
          </p:cNvPr>
          <p:cNvSpPr txBox="1"/>
          <p:nvPr/>
        </p:nvSpPr>
        <p:spPr>
          <a:xfrm>
            <a:off x="220149" y="4660308"/>
            <a:ext cx="4225727" cy="1754326"/>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Documentation of OTJ activities is mandatory and monitored during progress reviews.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These definitions should inform documentation: </a:t>
            </a:r>
          </a:p>
        </p:txBody>
      </p:sp>
      <p:sp>
        <p:nvSpPr>
          <p:cNvPr id="12" name="TextBox 11">
            <a:extLst>
              <a:ext uri="{FF2B5EF4-FFF2-40B4-BE49-F238E27FC236}">
                <a16:creationId xmlns:a16="http://schemas.microsoft.com/office/drawing/2014/main" id="{D32A2591-C28F-C929-37AE-E9DB93AFC0C3}"/>
              </a:ext>
            </a:extLst>
          </p:cNvPr>
          <p:cNvSpPr txBox="1"/>
          <p:nvPr/>
        </p:nvSpPr>
        <p:spPr>
          <a:xfrm>
            <a:off x="220149" y="6583995"/>
            <a:ext cx="8071944" cy="261610"/>
          </a:xfrm>
          <a:prstGeom prst="rect">
            <a:avLst/>
          </a:prstGeom>
          <a:noFill/>
        </p:spPr>
        <p:txBody>
          <a:bodyPr wrap="square" rtlCol="0">
            <a:spAutoFit/>
          </a:bodyPr>
          <a:lstStyle/>
          <a:p>
            <a:r>
              <a:rPr lang="en-US" sz="1100" dirty="0">
                <a:latin typeface="Arial" panose="020B0604020202020204" pitchFamily="34" charset="0"/>
                <a:cs typeface="Arial" panose="020B0604020202020204" pitchFamily="34" charset="0"/>
              </a:rPr>
              <a:t>* Completion of workplace tasks is NOT considered OTJ, but the documentation of the learning from the task is.</a:t>
            </a:r>
            <a:endParaRPr lang="en-US" sz="1100" dirty="0"/>
          </a:p>
        </p:txBody>
      </p:sp>
    </p:spTree>
    <p:extLst>
      <p:ext uri="{BB962C8B-B14F-4D97-AF65-F5344CB8AC3E}">
        <p14:creationId xmlns:p14="http://schemas.microsoft.com/office/powerpoint/2010/main" val="26672909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204</TotalTime>
  <Words>392</Words>
  <Application>Microsoft Macintosh PowerPoint</Application>
  <PresentationFormat>Widescreen</PresentationFormat>
  <Paragraphs>56</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Aptos Display</vt:lpstr>
      <vt:lpstr>Arial</vt:lpstr>
      <vt:lpstr>Office Theme</vt:lpstr>
      <vt:lpstr>OTJ (off the job) Learning Hours</vt:lpstr>
      <vt:lpstr>OTJ Learning hours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Etherton, Joanne</dc:creator>
  <cp:lastModifiedBy>Etherton, Joanne</cp:lastModifiedBy>
  <cp:revision>60</cp:revision>
  <dcterms:created xsi:type="dcterms:W3CDTF">2024-10-04T15:12:06Z</dcterms:created>
  <dcterms:modified xsi:type="dcterms:W3CDTF">2024-11-04T12:00:11Z</dcterms:modified>
</cp:coreProperties>
</file>